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263" r:id="rId75"/>
  </p:sldIdLst>
  <p:sldSz cx="9906000" cy="6858000" type="A4"/>
  <p:notesSz cx="6858000" cy="9144000"/>
  <p:custDataLst>
    <p:tags r:id="rId7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9" autoAdjust="0"/>
  </p:normalViewPr>
  <p:slideViewPr>
    <p:cSldViewPr>
      <p:cViewPr varScale="1">
        <p:scale>
          <a:sx n="99" d="100"/>
          <a:sy n="99" d="100"/>
        </p:scale>
        <p:origin x="-90" y="-216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gs" Target="tags/tag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241E572-678A-4BF4-A4B0-F3E633072B14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35021A-1BBA-4A55-B250-451236F98D5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031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ECE077D-91D9-43FB-94DE-FE324DCF63C5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46341A8-3B11-486F-ABB8-47737BE020E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19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0F4C09-B755-4783-9F1B-9BB06AB83E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F3B09-535A-402C-B9DD-3371F4CDB5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3ACB8-F3DD-4FC6-8EFD-3A1208867A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C3DFF-0093-4D10-87F2-9E6F0B7776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B84C1-09B0-4081-A02D-EACE316AFB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E148D5-AE8A-42A2-88A8-E8B32DBC48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7E0A03-855E-4C0D-809B-CAC9237845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1E153E-16F6-453D-BE9B-20BE78B2229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A7684-54C5-4A0D-89FA-30A1594A50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44D1B-551E-40FE-8EE2-3997E68291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fontAlgn="auto">
              <a:spcBef>
                <a:spcPts val="0"/>
              </a:spcBef>
              <a:spcAft>
                <a:spcPts val="0"/>
              </a:spcAft>
              <a:defRPr lang="de-DE" sz="800" b="1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2015-08-04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9107DE3-F8D5-448C-A623-BF8221098E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/>
          <p:cNvSpPr/>
          <p:nvPr>
            <p:custDataLst>
              <p:tags r:id="rId14"/>
            </p:custDataLst>
          </p:nvPr>
        </p:nvSpPr>
        <p:spPr>
          <a:xfrm>
            <a:off x="7689850" y="6416675"/>
            <a:ext cx="1209675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  <a:cs typeface="+mn-cs"/>
              </a:rPr>
              <a:t>© 2015 LafargeHolcim</a:t>
            </a:r>
            <a:endParaRPr lang="en-US" sz="800" dirty="0">
              <a:latin typeface="+mn-lt"/>
              <a:cs typeface="+mn-cs"/>
            </a:endParaRPr>
          </a:p>
        </p:txBody>
      </p:sp>
      <p:sp>
        <p:nvSpPr>
          <p:cNvPr id="12" name="Classification"/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6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3" r:id="rId2"/>
    <p:sldLayoutId id="214748366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3" r:id="rId10"/>
    <p:sldLayoutId id="2147483664" r:id="rId11"/>
    <p:sldLayoutId id="2147483660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mtClean="0"/>
              <a:t>PID Control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pPr eaLnBrk="1" hangingPunct="1"/>
            <a:r>
              <a:rPr lang="en-US" smtClean="0"/>
              <a:t>An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9038FC3-75A6-46C1-B7BD-57132A6C3603}" type="slidenum">
              <a:rPr lang="en-US" sz="800"/>
              <a:pPr algn="r"/>
              <a:t>10</a:t>
            </a:fld>
            <a:endParaRPr lang="en-US" sz="800"/>
          </a:p>
        </p:txBody>
      </p:sp>
      <p:pic>
        <p:nvPicPr>
          <p:cNvPr id="25602" name="Shape 161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11811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Shape 162"/>
          <p:cNvSpPr txBox="1">
            <a:spLocks/>
          </p:cNvSpPr>
          <p:nvPr/>
        </p:nvSpPr>
        <p:spPr bwMode="auto">
          <a:xfrm>
            <a:off x="560388" y="2587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Tuning</a:t>
            </a:r>
          </a:p>
        </p:txBody>
      </p:sp>
      <p:pic>
        <p:nvPicPr>
          <p:cNvPr id="25604" name="Shape 16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3438" y="2105025"/>
            <a:ext cx="4903787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598800A-FE7D-491E-A227-D953405FC5EE}" type="slidenum">
              <a:rPr lang="en-US" sz="800"/>
              <a:pPr algn="r"/>
              <a:t>11</a:t>
            </a:fld>
            <a:endParaRPr lang="en-US" sz="800"/>
          </a:p>
        </p:txBody>
      </p:sp>
      <p:pic>
        <p:nvPicPr>
          <p:cNvPr id="26626" name="Shape 170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1206500"/>
            <a:ext cx="8785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Shape 171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Tuning				(2)</a:t>
            </a:r>
          </a:p>
        </p:txBody>
      </p:sp>
      <p:pic>
        <p:nvPicPr>
          <p:cNvPr id="26628" name="Shape 172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650" y="1401763"/>
            <a:ext cx="3024188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B24F546-D363-4593-8E1B-7FF970456C62}" type="slidenum">
              <a:rPr lang="en-US" sz="800"/>
              <a:pPr algn="r"/>
              <a:t>12</a:t>
            </a:fld>
            <a:endParaRPr lang="en-US" sz="800"/>
          </a:p>
        </p:txBody>
      </p:sp>
      <p:pic>
        <p:nvPicPr>
          <p:cNvPr id="27650" name="Shape 179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225" y="1209675"/>
            <a:ext cx="5976938" cy="324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Shape 180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Tuning				(3)</a:t>
            </a:r>
          </a:p>
        </p:txBody>
      </p:sp>
      <p:pic>
        <p:nvPicPr>
          <p:cNvPr id="27652" name="Shape 18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1238" y="1458913"/>
            <a:ext cx="266065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Shape 182"/>
          <p:cNvSpPr txBox="1">
            <a:spLocks noChangeArrowheads="1"/>
          </p:cNvSpPr>
          <p:nvPr/>
        </p:nvSpPr>
        <p:spPr bwMode="auto">
          <a:xfrm>
            <a:off x="403225" y="4522788"/>
            <a:ext cx="8496300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buClr>
                <a:srgbClr val="FF1100"/>
              </a:buClr>
              <a:buSzPct val="100000"/>
              <a:buFont typeface="Arial" charset="0"/>
              <a:buChar char="•"/>
            </a:pPr>
            <a:r>
              <a:rPr lang="de-CH" sz="2000" b="1">
                <a:sym typeface="Arial" charset="0"/>
              </a:rPr>
              <a:t>TF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Arial" charset="0"/>
              <a:buChar char=""/>
            </a:pPr>
            <a:r>
              <a:rPr lang="de-CH" sz="2000" b="1">
                <a:sym typeface="Arial" charset="0"/>
              </a:rPr>
              <a:t>PV filter time constant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Arial" charset="0"/>
              <a:buChar char=""/>
            </a:pPr>
            <a:r>
              <a:rPr lang="de-CH" sz="2000" b="1">
                <a:sym typeface="Arial" charset="0"/>
              </a:rPr>
              <a:t>Unit in Minutes / seconds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Arial" charset="0"/>
              <a:buChar char=""/>
            </a:pPr>
            <a:r>
              <a:rPr lang="de-CH" sz="2000" b="1">
                <a:sym typeface="Arial" charset="0"/>
              </a:rPr>
              <a:t>Contribution to change in output: None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Arial" charset="0"/>
              <a:buChar char=""/>
            </a:pPr>
            <a:r>
              <a:rPr lang="de-CH" sz="2000" b="1">
                <a:sym typeface="Arial" charset="0"/>
              </a:rPr>
              <a:t>Role is to reduce PV signal “noise” so PID does not act on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6660870-5E6E-49F3-A031-7EC7CE92A850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28674" name="Shape 189"/>
          <p:cNvSpPr txBox="1">
            <a:spLocks/>
          </p:cNvSpPr>
          <p:nvPr/>
        </p:nvSpPr>
        <p:spPr bwMode="auto">
          <a:xfrm>
            <a:off x="531813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Tuning: Different approaches</a:t>
            </a:r>
          </a:p>
        </p:txBody>
      </p:sp>
      <p:pic>
        <p:nvPicPr>
          <p:cNvPr id="28675" name="Shape 190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2113" y="1220788"/>
            <a:ext cx="3478212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373C56D-C432-4F5E-9345-31E67B921DA2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29698" name="Shape 197"/>
          <p:cNvSpPr txBox="1">
            <a:spLocks/>
          </p:cNvSpPr>
          <p:nvPr/>
        </p:nvSpPr>
        <p:spPr bwMode="auto">
          <a:xfrm>
            <a:off x="531813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err="1"/>
              <a:t>Incremental</a:t>
            </a:r>
            <a:r>
              <a:rPr lang="de-CH" sz="2000" dirty="0"/>
              <a:t> </a:t>
            </a:r>
            <a:r>
              <a:rPr lang="de-CH" sz="2000" dirty="0" err="1"/>
              <a:t>tuning</a:t>
            </a:r>
            <a:r>
              <a:rPr lang="de-CH" sz="2000" dirty="0"/>
              <a:t> </a:t>
            </a:r>
            <a:r>
              <a:rPr lang="de-CH" sz="2000" dirty="0" err="1"/>
              <a:t>assumes</a:t>
            </a:r>
            <a:r>
              <a:rPr lang="de-CH" sz="2000" dirty="0"/>
              <a:t> a </a:t>
            </a:r>
            <a:r>
              <a:rPr lang="de-CH" sz="2000" dirty="0" err="1"/>
              <a:t>few</a:t>
            </a:r>
            <a:r>
              <a:rPr lang="de-CH" sz="2000" dirty="0"/>
              <a:t> </a:t>
            </a:r>
            <a:r>
              <a:rPr lang="de-CH" sz="2000" dirty="0" err="1"/>
              <a:t>things</a:t>
            </a:r>
            <a:r>
              <a:rPr lang="de-CH" sz="2000" dirty="0"/>
              <a:t>: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A valid </a:t>
            </a:r>
            <a:r>
              <a:rPr lang="de-CH" sz="2000" dirty="0" err="1"/>
              <a:t>starting</a:t>
            </a:r>
            <a:r>
              <a:rPr lang="de-CH" sz="2000" dirty="0"/>
              <a:t> </a:t>
            </a:r>
            <a:r>
              <a:rPr lang="de-CH" sz="2000" dirty="0" err="1"/>
              <a:t>point</a:t>
            </a:r>
            <a:r>
              <a:rPr lang="de-CH" sz="2000" dirty="0"/>
              <a:t> (NB!)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User </a:t>
            </a:r>
            <a:r>
              <a:rPr lang="de-CH" sz="2000" dirty="0" err="1"/>
              <a:t>experience</a:t>
            </a:r>
            <a:endParaRPr lang="de-CH" sz="20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A </a:t>
            </a:r>
            <a:r>
              <a:rPr lang="de-CH" sz="2000" dirty="0" err="1"/>
              <a:t>good</a:t>
            </a:r>
            <a:r>
              <a:rPr lang="de-CH" sz="2000" dirty="0"/>
              <a:t> </a:t>
            </a:r>
            <a:r>
              <a:rPr lang="de-CH" sz="2000" dirty="0" err="1"/>
              <a:t>imagination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…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has</a:t>
            </a:r>
            <a:r>
              <a:rPr lang="de-CH" sz="2000" dirty="0"/>
              <a:t>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characteristics</a:t>
            </a:r>
            <a:r>
              <a:rPr lang="de-CH" sz="2000" dirty="0"/>
              <a:t>: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Not </a:t>
            </a:r>
            <a:r>
              <a:rPr lang="de-CH" sz="2000" dirty="0" err="1"/>
              <a:t>repeatable</a:t>
            </a:r>
            <a:r>
              <a:rPr lang="de-CH" sz="2000" dirty="0"/>
              <a:t>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systematic</a:t>
            </a:r>
            <a:r>
              <a:rPr lang="de-CH" sz="2000" dirty="0"/>
              <a:t> (</a:t>
            </a:r>
            <a:r>
              <a:rPr lang="de-CH" sz="2000" dirty="0" err="1"/>
              <a:t>art</a:t>
            </a:r>
            <a:r>
              <a:rPr lang="de-CH" sz="2000" dirty="0"/>
              <a:t>)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Evaluation </a:t>
            </a:r>
            <a:r>
              <a:rPr lang="de-CH" sz="2000" dirty="0" err="1"/>
              <a:t>dependent</a:t>
            </a:r>
            <a:r>
              <a:rPr lang="de-CH" sz="2000" dirty="0"/>
              <a:t> on </a:t>
            </a:r>
            <a:r>
              <a:rPr lang="de-CH" sz="2000" dirty="0" err="1"/>
              <a:t>process</a:t>
            </a:r>
            <a:r>
              <a:rPr lang="de-CH" sz="2000" dirty="0"/>
              <a:t> </a:t>
            </a:r>
            <a:r>
              <a:rPr lang="de-CH" sz="2000" dirty="0" err="1"/>
              <a:t>conditions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 smtClean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smtClean="0"/>
              <a:t>Control </a:t>
            </a:r>
            <a:r>
              <a:rPr lang="de-CH" sz="2000" dirty="0" err="1"/>
              <a:t>response</a:t>
            </a:r>
            <a:r>
              <a:rPr lang="de-CH" sz="2000" dirty="0"/>
              <a:t> design </a:t>
            </a:r>
            <a:r>
              <a:rPr lang="de-CH" sz="2000" dirty="0" err="1"/>
              <a:t>assumes</a:t>
            </a:r>
            <a:r>
              <a:rPr lang="de-CH" sz="2000" dirty="0"/>
              <a:t> a </a:t>
            </a:r>
            <a:r>
              <a:rPr lang="de-CH" sz="2000" dirty="0" err="1"/>
              <a:t>few</a:t>
            </a:r>
            <a:r>
              <a:rPr lang="de-CH" sz="2000" dirty="0"/>
              <a:t> </a:t>
            </a:r>
            <a:r>
              <a:rPr lang="de-CH" sz="2000" dirty="0" err="1"/>
              <a:t>things</a:t>
            </a:r>
            <a:r>
              <a:rPr lang="de-CH" sz="2000" dirty="0"/>
              <a:t>: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 err="1"/>
              <a:t>You</a:t>
            </a:r>
            <a:r>
              <a:rPr lang="de-CH" sz="2000" dirty="0"/>
              <a:t> </a:t>
            </a:r>
            <a:r>
              <a:rPr lang="de-CH" sz="2000" i="1" dirty="0" err="1"/>
              <a:t>may</a:t>
            </a:r>
            <a:r>
              <a:rPr lang="de-CH" sz="2000" dirty="0"/>
              <a:t> </a:t>
            </a:r>
            <a:r>
              <a:rPr lang="de-CH" sz="2000" dirty="0" err="1"/>
              <a:t>step</a:t>
            </a:r>
            <a:r>
              <a:rPr lang="de-CH" sz="2000" dirty="0"/>
              <a:t> </a:t>
            </a:r>
            <a:r>
              <a:rPr lang="de-CH" sz="2000" dirty="0" err="1"/>
              <a:t>change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process</a:t>
            </a:r>
            <a:endParaRPr lang="de-CH" sz="20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 err="1"/>
              <a:t>Process</a:t>
            </a:r>
            <a:r>
              <a:rPr lang="de-CH" sz="2000" dirty="0"/>
              <a:t> </a:t>
            </a:r>
            <a:r>
              <a:rPr lang="de-CH" sz="2000" dirty="0" err="1"/>
              <a:t>responses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more</a:t>
            </a:r>
            <a:r>
              <a:rPr lang="de-CH" sz="2000" dirty="0"/>
              <a:t>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less</a:t>
            </a:r>
            <a:r>
              <a:rPr lang="de-CH" sz="2000" dirty="0"/>
              <a:t> </a:t>
            </a:r>
            <a:r>
              <a:rPr lang="de-CH" sz="2000" dirty="0" err="1"/>
              <a:t>consistent</a:t>
            </a:r>
            <a:endParaRPr lang="de-CH" sz="20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mathematical</a:t>
            </a:r>
            <a:r>
              <a:rPr lang="de-CH" sz="2000" dirty="0"/>
              <a:t> </a:t>
            </a:r>
            <a:r>
              <a:rPr lang="de-CH" sz="2000" dirty="0" err="1"/>
              <a:t>ability</a:t>
            </a:r>
            <a:r>
              <a:rPr lang="de-CH" sz="2000" dirty="0"/>
              <a:t>, </a:t>
            </a:r>
            <a:r>
              <a:rPr lang="de-CH" sz="2000" dirty="0" err="1"/>
              <a:t>and</a:t>
            </a:r>
            <a:r>
              <a:rPr lang="de-CH" sz="2000" dirty="0"/>
              <a:t> a </a:t>
            </a:r>
            <a:r>
              <a:rPr lang="de-CH" sz="2000" dirty="0" err="1"/>
              <a:t>good</a:t>
            </a:r>
            <a:r>
              <a:rPr lang="de-CH" sz="2000" dirty="0"/>
              <a:t> </a:t>
            </a:r>
            <a:r>
              <a:rPr lang="de-CH" sz="2000" dirty="0" err="1"/>
              <a:t>imagination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…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has</a:t>
            </a:r>
            <a:r>
              <a:rPr lang="de-CH" sz="2000" dirty="0"/>
              <a:t>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characteristics</a:t>
            </a:r>
            <a:r>
              <a:rPr lang="de-CH" sz="2000" dirty="0"/>
              <a:t>: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 err="1"/>
              <a:t>Recipe-based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quantifiable</a:t>
            </a:r>
            <a:r>
              <a:rPr lang="de-CH" sz="2000" dirty="0"/>
              <a:t> (</a:t>
            </a:r>
            <a:r>
              <a:rPr lang="de-CH" sz="2000" dirty="0" err="1"/>
              <a:t>science</a:t>
            </a:r>
            <a:r>
              <a:rPr lang="de-CH" sz="2000" dirty="0"/>
              <a:t>)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−"/>
            </a:pPr>
            <a:r>
              <a:rPr lang="de-CH" sz="2000" dirty="0"/>
              <a:t>Evaluation </a:t>
            </a:r>
            <a:r>
              <a:rPr lang="de-CH" sz="2000" dirty="0" err="1"/>
              <a:t>dependent</a:t>
            </a:r>
            <a:r>
              <a:rPr lang="de-CH" sz="2000" dirty="0"/>
              <a:t> on </a:t>
            </a:r>
            <a:r>
              <a:rPr lang="de-CH" sz="2000" dirty="0" err="1"/>
              <a:t>measuring</a:t>
            </a:r>
            <a:r>
              <a:rPr lang="de-CH" sz="2000" dirty="0"/>
              <a:t> </a:t>
            </a:r>
            <a:r>
              <a:rPr lang="de-CH" sz="2000" dirty="0" err="1"/>
              <a:t>objectives</a:t>
            </a:r>
            <a:endParaRPr lang="de-CH" sz="2000" dirty="0"/>
          </a:p>
        </p:txBody>
      </p:sp>
      <p:sp>
        <p:nvSpPr>
          <p:cNvPr id="29699" name="Shape 198"/>
          <p:cNvSpPr txBox="1">
            <a:spLocks/>
          </p:cNvSpPr>
          <p:nvPr/>
        </p:nvSpPr>
        <p:spPr bwMode="auto">
          <a:xfrm>
            <a:off x="531813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Incremental tuning vs Control response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7F9F166-0D2A-4004-BA9B-5F6B467D635F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30722" name="Shape 204"/>
          <p:cNvSpPr txBox="1">
            <a:spLocks/>
          </p:cNvSpPr>
          <p:nvPr/>
        </p:nvSpPr>
        <p:spPr bwMode="auto">
          <a:xfrm>
            <a:off x="531813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Open vs Closed loop responses</a:t>
            </a:r>
          </a:p>
        </p:txBody>
      </p:sp>
      <p:pic>
        <p:nvPicPr>
          <p:cNvPr id="30723" name="Shape 20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2988" y="3830638"/>
            <a:ext cx="4679950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Shape 206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475" y="1311275"/>
            <a:ext cx="467995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Shape 207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4475" y="3830638"/>
            <a:ext cx="4679950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Shape 208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2988" y="1311275"/>
            <a:ext cx="467995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E867FAD-C5FD-4B0F-AEF2-85F2C76ECCC0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31746" name="Shape 214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How do you characterize a response?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F0FD091-62A2-45A1-8611-46B3B0A6F1C8}" type="slidenum">
              <a:rPr lang="en-US" sz="800"/>
              <a:pPr algn="r"/>
              <a:t>17</a:t>
            </a:fld>
            <a:endParaRPr lang="en-US" sz="800"/>
          </a:p>
        </p:txBody>
      </p:sp>
      <p:pic>
        <p:nvPicPr>
          <p:cNvPr id="32770" name="Shape 22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303338"/>
            <a:ext cx="8785225" cy="475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771" name="Shape 223"/>
          <p:cNvCxnSpPr>
            <a:cxnSpLocks noChangeShapeType="1"/>
          </p:cNvCxnSpPr>
          <p:nvPr/>
        </p:nvCxnSpPr>
        <p:spPr bwMode="auto">
          <a:xfrm>
            <a:off x="2552700" y="5084763"/>
            <a:ext cx="358775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32772" name="Shape 224"/>
          <p:cNvCxnSpPr>
            <a:cxnSpLocks noChangeShapeType="1"/>
          </p:cNvCxnSpPr>
          <p:nvPr/>
        </p:nvCxnSpPr>
        <p:spPr bwMode="auto">
          <a:xfrm flipH="1">
            <a:off x="1700213" y="3205163"/>
            <a:ext cx="2063750" cy="793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2773" name="Shape 225"/>
          <p:cNvSpPr txBox="1">
            <a:spLocks noChangeArrowheads="1"/>
          </p:cNvSpPr>
          <p:nvPr/>
        </p:nvSpPr>
        <p:spPr bwMode="auto">
          <a:xfrm>
            <a:off x="873125" y="3028950"/>
            <a:ext cx="1001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0.632</a:t>
            </a:r>
          </a:p>
        </p:txBody>
      </p:sp>
      <p:cxnSp>
        <p:nvCxnSpPr>
          <p:cNvPr id="32774" name="Shape 226"/>
          <p:cNvCxnSpPr>
            <a:cxnSpLocks noChangeShapeType="1"/>
          </p:cNvCxnSpPr>
          <p:nvPr/>
        </p:nvCxnSpPr>
        <p:spPr bwMode="auto">
          <a:xfrm>
            <a:off x="3763963" y="3213100"/>
            <a:ext cx="0" cy="23606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2775" name="Shape 227"/>
          <p:cNvCxnSpPr>
            <a:cxnSpLocks noChangeShapeType="1"/>
          </p:cNvCxnSpPr>
          <p:nvPr/>
        </p:nvCxnSpPr>
        <p:spPr bwMode="auto">
          <a:xfrm>
            <a:off x="2898775" y="5084763"/>
            <a:ext cx="863600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32776" name="Shape 228"/>
          <p:cNvSpPr>
            <a:spLocks noChangeArrowheads="1"/>
          </p:cNvSpPr>
          <p:nvPr/>
        </p:nvSpPr>
        <p:spPr bwMode="auto">
          <a:xfrm>
            <a:off x="3151188" y="5651500"/>
            <a:ext cx="2538412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62182"/>
                </a:moveTo>
                <a:lnTo>
                  <a:pt x="-20000" y="62182"/>
                </a:lnTo>
                <a:lnTo>
                  <a:pt x="-21829" y="-14867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468000" bIns="45700" anchor="ctr"/>
          <a:lstStyle/>
          <a:p>
            <a:pPr algn="ctr">
              <a:buSzPct val="25000"/>
            </a:pPr>
            <a:r>
              <a:rPr lang="de-CH" sz="2000">
                <a:sym typeface="Arial" charset="0"/>
              </a:rPr>
              <a:t>Dead time (θ)</a:t>
            </a:r>
          </a:p>
        </p:txBody>
      </p:sp>
      <p:sp>
        <p:nvSpPr>
          <p:cNvPr id="32777" name="Shape 229"/>
          <p:cNvSpPr>
            <a:spLocks noChangeArrowheads="1"/>
          </p:cNvSpPr>
          <p:nvPr/>
        </p:nvSpPr>
        <p:spPr bwMode="auto">
          <a:xfrm>
            <a:off x="4197350" y="4076700"/>
            <a:ext cx="3468688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20000" y="22500"/>
                </a:lnTo>
                <a:lnTo>
                  <a:pt x="-30710" y="25579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0" bIns="45700" anchor="ctr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Time constant (τ (=Tau))</a:t>
            </a:r>
          </a:p>
        </p:txBody>
      </p:sp>
      <p:cxnSp>
        <p:nvCxnSpPr>
          <p:cNvPr id="32778" name="Shape 230"/>
          <p:cNvCxnSpPr>
            <a:cxnSpLocks noChangeShapeType="1"/>
          </p:cNvCxnSpPr>
          <p:nvPr/>
        </p:nvCxnSpPr>
        <p:spPr bwMode="auto">
          <a:xfrm rot="10800000">
            <a:off x="1700213" y="2246313"/>
            <a:ext cx="460057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2779" name="Shape 231"/>
          <p:cNvSpPr txBox="1">
            <a:spLocks noChangeArrowheads="1"/>
          </p:cNvSpPr>
          <p:nvPr/>
        </p:nvSpPr>
        <p:spPr bwMode="auto">
          <a:xfrm>
            <a:off x="887413" y="2060575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0.98</a:t>
            </a:r>
          </a:p>
        </p:txBody>
      </p:sp>
      <p:cxnSp>
        <p:nvCxnSpPr>
          <p:cNvPr id="32780" name="Shape 232"/>
          <p:cNvCxnSpPr>
            <a:cxnSpLocks noChangeShapeType="1"/>
          </p:cNvCxnSpPr>
          <p:nvPr/>
        </p:nvCxnSpPr>
        <p:spPr bwMode="auto">
          <a:xfrm>
            <a:off x="6305550" y="2260600"/>
            <a:ext cx="0" cy="33131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2781" name="Shape 233"/>
          <p:cNvCxnSpPr>
            <a:cxnSpLocks noChangeShapeType="1"/>
          </p:cNvCxnSpPr>
          <p:nvPr/>
        </p:nvCxnSpPr>
        <p:spPr bwMode="auto">
          <a:xfrm>
            <a:off x="2897188" y="5300663"/>
            <a:ext cx="3419475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32782" name="Shape 234"/>
          <p:cNvSpPr>
            <a:spLocks noChangeArrowheads="1"/>
          </p:cNvSpPr>
          <p:nvPr/>
        </p:nvSpPr>
        <p:spPr bwMode="auto">
          <a:xfrm>
            <a:off x="5651500" y="4572000"/>
            <a:ext cx="3617913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6975" y="0"/>
                </a:moveTo>
                <a:close/>
              </a:path>
              <a:path w="120000" h="120000" fill="none" extrusionOk="0">
                <a:moveTo>
                  <a:pt x="-6975" y="62182"/>
                </a:moveTo>
                <a:lnTo>
                  <a:pt x="-23024" y="62182"/>
                </a:lnTo>
                <a:lnTo>
                  <a:pt x="-45666" y="20113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0" bIns="45700" anchor="ctr"/>
          <a:lstStyle/>
          <a:p>
            <a:pPr algn="ctr"/>
            <a:endParaRPr lang="de-CH" sz="2000">
              <a:sym typeface="Arial" charset="0"/>
            </a:endParaRPr>
          </a:p>
          <a:p>
            <a:pPr algn="ctr">
              <a:buSzPct val="25000"/>
            </a:pPr>
            <a:r>
              <a:rPr lang="de-CH" sz="2000">
                <a:sym typeface="Arial" charset="0"/>
              </a:rPr>
              <a:t>Time to Steady State (TTSS)</a:t>
            </a:r>
          </a:p>
          <a:p>
            <a:pPr>
              <a:buSzPct val="25000"/>
            </a:pPr>
            <a:r>
              <a:rPr lang="de-CH" sz="2000">
                <a:sym typeface="Arial" charset="0"/>
              </a:rPr>
              <a:t>≈ 4×τ</a:t>
            </a:r>
          </a:p>
        </p:txBody>
      </p:sp>
      <p:cxnSp>
        <p:nvCxnSpPr>
          <p:cNvPr id="32783" name="Shape 235"/>
          <p:cNvCxnSpPr>
            <a:cxnSpLocks noChangeShapeType="1"/>
          </p:cNvCxnSpPr>
          <p:nvPr/>
        </p:nvCxnSpPr>
        <p:spPr bwMode="auto">
          <a:xfrm>
            <a:off x="7616825" y="2205038"/>
            <a:ext cx="0" cy="279876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 type="stealth" w="lg" len="lg"/>
            <a:tailEnd type="stealth" w="lg" len="lg"/>
          </a:ln>
        </p:spPr>
      </p:cxnSp>
      <p:pic>
        <p:nvPicPr>
          <p:cNvPr id="32784" name="Shape 236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3588" y="3284538"/>
            <a:ext cx="1298575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85" name="Shape 221"/>
          <p:cNvSpPr txBox="1">
            <a:spLocks/>
          </p:cNvSpPr>
          <p:nvPr/>
        </p:nvSpPr>
        <p:spPr bwMode="auto">
          <a:xfrm>
            <a:off x="546100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How do you characterize a response?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9B3777A-5778-462C-B5A7-423B0595E7EE}" type="slidenum">
              <a:rPr lang="en-US" sz="800"/>
              <a:pPr algn="r"/>
              <a:t>18</a:t>
            </a:fld>
            <a:endParaRPr lang="en-US" sz="800"/>
          </a:p>
        </p:txBody>
      </p:sp>
      <p:sp>
        <p:nvSpPr>
          <p:cNvPr id="33794" name="Shape 243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The real world</a:t>
            </a:r>
          </a:p>
        </p:txBody>
      </p:sp>
      <p:pic>
        <p:nvPicPr>
          <p:cNvPr id="33795" name="Shape 244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303338"/>
            <a:ext cx="8785225" cy="475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5" name="Shape 245"/>
          <p:cNvCxnSpPr>
            <a:cxnSpLocks noChangeShapeType="1"/>
          </p:cNvCxnSpPr>
          <p:nvPr/>
        </p:nvCxnSpPr>
        <p:spPr bwMode="auto">
          <a:xfrm rot="10800000" flipH="1">
            <a:off x="3368675" y="1628775"/>
            <a:ext cx="863600" cy="367188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8C79EBF-AB1A-4C41-8769-D47E9337BBB5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34818" name="Shape 252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Approximation 1</a:t>
            </a:r>
          </a:p>
        </p:txBody>
      </p:sp>
      <p:cxnSp>
        <p:nvCxnSpPr>
          <p:cNvPr id="34819" name="Shape 253"/>
          <p:cNvCxnSpPr>
            <a:cxnSpLocks noChangeShapeType="1"/>
          </p:cNvCxnSpPr>
          <p:nvPr/>
        </p:nvCxnSpPr>
        <p:spPr bwMode="auto">
          <a:xfrm rot="10800000" flipH="1">
            <a:off x="3368675" y="1628775"/>
            <a:ext cx="863600" cy="367188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820" name="Shape 254"/>
          <p:cNvCxnSpPr>
            <a:cxnSpLocks noChangeShapeType="1"/>
          </p:cNvCxnSpPr>
          <p:nvPr/>
        </p:nvCxnSpPr>
        <p:spPr bwMode="auto">
          <a:xfrm rot="10800000" flipH="1">
            <a:off x="3368675" y="1628775"/>
            <a:ext cx="863600" cy="367188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821" name="Shape 255"/>
          <p:cNvCxnSpPr>
            <a:cxnSpLocks noChangeShapeType="1"/>
          </p:cNvCxnSpPr>
          <p:nvPr/>
        </p:nvCxnSpPr>
        <p:spPr bwMode="auto">
          <a:xfrm rot="10800000" flipH="1">
            <a:off x="3370263" y="1628775"/>
            <a:ext cx="863600" cy="3671888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pic>
        <p:nvPicPr>
          <p:cNvPr id="34822" name="Shape 25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303338"/>
            <a:ext cx="87852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4823" name="Shape 257"/>
          <p:cNvCxnSpPr>
            <a:cxnSpLocks noChangeShapeType="1"/>
          </p:cNvCxnSpPr>
          <p:nvPr/>
        </p:nvCxnSpPr>
        <p:spPr bwMode="auto">
          <a:xfrm rot="10800000" flipH="1">
            <a:off x="3370263" y="1627188"/>
            <a:ext cx="863600" cy="367188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8" name="Shape 258"/>
          <p:cNvCxnSpPr>
            <a:cxnSpLocks noChangeShapeType="1"/>
          </p:cNvCxnSpPr>
          <p:nvPr/>
        </p:nvCxnSpPr>
        <p:spPr bwMode="auto">
          <a:xfrm>
            <a:off x="4098925" y="1844675"/>
            <a:ext cx="0" cy="37449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59" name="Shape 259"/>
          <p:cNvCxnSpPr>
            <a:cxnSpLocks noChangeShapeType="1"/>
          </p:cNvCxnSpPr>
          <p:nvPr/>
        </p:nvCxnSpPr>
        <p:spPr bwMode="auto">
          <a:xfrm>
            <a:off x="2846388" y="5084763"/>
            <a:ext cx="574675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260" name="Shape 260"/>
          <p:cNvSpPr>
            <a:spLocks noChangeArrowheads="1"/>
          </p:cNvSpPr>
          <p:nvPr/>
        </p:nvSpPr>
        <p:spPr bwMode="auto">
          <a:xfrm>
            <a:off x="3819525" y="5626100"/>
            <a:ext cx="3048000" cy="43338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62182"/>
                </a:moveTo>
                <a:lnTo>
                  <a:pt x="-20000" y="62182"/>
                </a:lnTo>
                <a:lnTo>
                  <a:pt x="-25225" y="-14066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468000" bIns="45700" anchor="ctr"/>
          <a:lstStyle/>
          <a:p>
            <a:endParaRPr lang="de-CH" sz="2000">
              <a:sym typeface="Arial" charset="0"/>
            </a:endParaRPr>
          </a:p>
          <a:p>
            <a:pPr>
              <a:buSzPct val="25000"/>
            </a:pPr>
            <a:r>
              <a:rPr lang="de-CH" sz="2000">
                <a:sym typeface="Arial" charset="0"/>
              </a:rPr>
              <a:t>Dead time (θ)≈ 5 min</a:t>
            </a:r>
          </a:p>
          <a:p>
            <a:pPr algn="ctr"/>
            <a:endParaRPr lang="de-CH" sz="2000">
              <a:sym typeface="Arial" charset="0"/>
            </a:endParaRPr>
          </a:p>
        </p:txBody>
      </p:sp>
      <p:cxnSp>
        <p:nvCxnSpPr>
          <p:cNvPr id="261" name="Shape 261"/>
          <p:cNvCxnSpPr>
            <a:cxnSpLocks noChangeShapeType="1"/>
          </p:cNvCxnSpPr>
          <p:nvPr/>
        </p:nvCxnSpPr>
        <p:spPr bwMode="auto">
          <a:xfrm>
            <a:off x="3425825" y="5084763"/>
            <a:ext cx="684213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262" name="Shape 262"/>
          <p:cNvSpPr>
            <a:spLocks noChangeArrowheads="1"/>
          </p:cNvSpPr>
          <p:nvPr/>
        </p:nvSpPr>
        <p:spPr bwMode="auto">
          <a:xfrm>
            <a:off x="4665663" y="4067175"/>
            <a:ext cx="22669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20000" y="22500"/>
                </a:lnTo>
                <a:lnTo>
                  <a:pt x="-48690" y="28314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0" bIns="45700" anchor="ctr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Time constant (τ)</a:t>
            </a:r>
          </a:p>
          <a:p>
            <a:pPr>
              <a:buSzPct val="25000"/>
            </a:pPr>
            <a:r>
              <a:rPr lang="de-CH" sz="2000">
                <a:sym typeface="Arial" charset="0"/>
              </a:rPr>
              <a:t>≈ 5.5 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>
            <a:spLocks noGrp="1"/>
          </p:cNvSpPr>
          <p:nvPr>
            <p:ph type="sldNum" sz="quarter" idx="11"/>
          </p:nvPr>
        </p:nvSpPr>
        <p:spPr bwMode="auto">
          <a:ln>
            <a:miter lim="800000"/>
            <a:headEnd/>
            <a:tailEnd/>
          </a:ln>
        </p:spPr>
        <p:txBody>
          <a:bodyPr numCol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CEBA9D-B741-457E-AFE3-41A3197ADFB3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  <p:sp>
        <p:nvSpPr>
          <p:cNvPr id="17410" name="Shape 83"/>
          <p:cNvSpPr txBox="1">
            <a:spLocks/>
          </p:cNvSpPr>
          <p:nvPr/>
        </p:nvSpPr>
        <p:spPr bwMode="auto">
          <a:xfrm>
            <a:off x="560388" y="10382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1174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PID </a:t>
            </a:r>
            <a:r>
              <a:rPr lang="de-CH" sz="2000" dirty="0" err="1"/>
              <a:t>is</a:t>
            </a:r>
            <a:r>
              <a:rPr lang="de-CH" sz="2000" dirty="0"/>
              <a:t> a form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automatic</a:t>
            </a:r>
            <a:r>
              <a:rPr lang="de-CH" sz="2000" dirty="0"/>
              <a:t> </a:t>
            </a:r>
            <a:r>
              <a:rPr lang="de-CH" sz="2000" dirty="0" err="1"/>
              <a:t>feedback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r>
              <a:rPr lang="de-CH" sz="2000" dirty="0"/>
              <a:t> </a:t>
            </a:r>
            <a:r>
              <a:rPr lang="de-CH" sz="2000" dirty="0" err="1"/>
              <a:t>based</a:t>
            </a:r>
            <a:r>
              <a:rPr lang="de-CH" sz="2000" dirty="0"/>
              <a:t> on </a:t>
            </a:r>
            <a:r>
              <a:rPr lang="de-CH" sz="2000" dirty="0" err="1"/>
              <a:t>error</a:t>
            </a:r>
            <a:endParaRPr lang="de-CH" sz="2000" dirty="0"/>
          </a:p>
          <a:p>
            <a:pPr marL="269875" indent="-1174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Error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difference</a:t>
            </a:r>
            <a:r>
              <a:rPr lang="de-CH" sz="2000" dirty="0"/>
              <a:t> </a:t>
            </a:r>
            <a:r>
              <a:rPr lang="de-CH" sz="2000" dirty="0" err="1"/>
              <a:t>between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variable </a:t>
            </a:r>
            <a:r>
              <a:rPr lang="de-CH" sz="2000" dirty="0" err="1"/>
              <a:t>under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r>
              <a:rPr lang="de-CH" sz="2000" dirty="0"/>
              <a:t> y(t) </a:t>
            </a:r>
            <a:r>
              <a:rPr lang="de-CH" sz="2000" dirty="0" err="1"/>
              <a:t>and</a:t>
            </a:r>
            <a:r>
              <a:rPr lang="de-CH" sz="2000" dirty="0"/>
              <a:t> a </a:t>
            </a:r>
            <a:r>
              <a:rPr lang="de-CH" sz="2000" dirty="0" err="1"/>
              <a:t>reference</a:t>
            </a:r>
            <a:r>
              <a:rPr lang="de-CH" sz="2000" dirty="0"/>
              <a:t> u(t)</a:t>
            </a:r>
          </a:p>
          <a:p>
            <a:pPr marL="269875" indent="-1174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P, I, D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mathematical</a:t>
            </a:r>
            <a:r>
              <a:rPr lang="de-CH" sz="2000" dirty="0"/>
              <a:t> </a:t>
            </a:r>
            <a:r>
              <a:rPr lang="de-CH" sz="2000" dirty="0" err="1"/>
              <a:t>operations</a:t>
            </a:r>
            <a:r>
              <a:rPr lang="de-CH" sz="2000" dirty="0"/>
              <a:t> </a:t>
            </a:r>
            <a:r>
              <a:rPr lang="de-CH" sz="2000" dirty="0" err="1"/>
              <a:t>applied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error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generate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process</a:t>
            </a:r>
            <a:r>
              <a:rPr lang="de-CH" sz="2000" dirty="0"/>
              <a:t> </a:t>
            </a:r>
            <a:r>
              <a:rPr lang="de-CH" sz="2000" dirty="0" err="1"/>
              <a:t>actuating</a:t>
            </a:r>
            <a:r>
              <a:rPr lang="de-CH" sz="2000" dirty="0"/>
              <a:t> </a:t>
            </a:r>
            <a:r>
              <a:rPr lang="de-CH" sz="2000" dirty="0" err="1"/>
              <a:t>signal</a:t>
            </a:r>
            <a:endParaRPr lang="de-CH" sz="2000" dirty="0"/>
          </a:p>
        </p:txBody>
      </p:sp>
      <p:sp>
        <p:nvSpPr>
          <p:cNvPr id="17411" name="Shape 84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What is PID control?</a:t>
            </a:r>
          </a:p>
        </p:txBody>
      </p:sp>
      <p:pic>
        <p:nvPicPr>
          <p:cNvPr id="17412" name="Shape 8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179513"/>
            <a:ext cx="8424862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79A7FAC-6BF9-4721-89E4-3B32B49ECCC9}" type="slidenum">
              <a:rPr lang="en-US" sz="800"/>
              <a:pPr algn="r"/>
              <a:t>20</a:t>
            </a:fld>
            <a:endParaRPr lang="en-US" sz="800"/>
          </a:p>
        </p:txBody>
      </p:sp>
      <p:pic>
        <p:nvPicPr>
          <p:cNvPr id="35842" name="Shape 269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303338"/>
            <a:ext cx="8785225" cy="475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Shape 270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Approximation 2</a:t>
            </a:r>
          </a:p>
        </p:txBody>
      </p:sp>
      <p:cxnSp>
        <p:nvCxnSpPr>
          <p:cNvPr id="35844" name="Shape 271"/>
          <p:cNvCxnSpPr>
            <a:cxnSpLocks noChangeShapeType="1"/>
          </p:cNvCxnSpPr>
          <p:nvPr/>
        </p:nvCxnSpPr>
        <p:spPr bwMode="auto">
          <a:xfrm rot="10800000" flipH="1">
            <a:off x="3370263" y="1627188"/>
            <a:ext cx="863600" cy="3671887"/>
          </a:xfrm>
          <a:prstGeom prst="straightConnector1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2" name="Shape 272"/>
          <p:cNvCxnSpPr>
            <a:cxnSpLocks noChangeShapeType="1"/>
          </p:cNvCxnSpPr>
          <p:nvPr/>
        </p:nvCxnSpPr>
        <p:spPr bwMode="auto">
          <a:xfrm>
            <a:off x="2846388" y="5084763"/>
            <a:ext cx="574675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273" name="Shape 273"/>
          <p:cNvSpPr>
            <a:spLocks noChangeArrowheads="1"/>
          </p:cNvSpPr>
          <p:nvPr/>
        </p:nvSpPr>
        <p:spPr bwMode="auto">
          <a:xfrm>
            <a:off x="3657600" y="5651500"/>
            <a:ext cx="3167063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62182"/>
                </a:moveTo>
                <a:lnTo>
                  <a:pt x="-20000" y="62182"/>
                </a:lnTo>
                <a:lnTo>
                  <a:pt x="-25908" y="-15568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468000" bIns="45700" anchor="ctr"/>
          <a:lstStyle/>
          <a:p>
            <a:endParaRPr lang="de-CH" sz="2000">
              <a:sym typeface="Arial" charset="0"/>
            </a:endParaRPr>
          </a:p>
          <a:p>
            <a:pPr>
              <a:buSzPct val="25000"/>
            </a:pPr>
            <a:r>
              <a:rPr lang="de-CH" sz="2000">
                <a:sym typeface="Arial" charset="0"/>
              </a:rPr>
              <a:t>Dead time (θ)≈ 5 min</a:t>
            </a:r>
          </a:p>
          <a:p>
            <a:pPr algn="ctr"/>
            <a:endParaRPr lang="de-CH" sz="2000">
              <a:sym typeface="Arial" charset="0"/>
            </a:endParaRPr>
          </a:p>
        </p:txBody>
      </p:sp>
      <p:cxnSp>
        <p:nvCxnSpPr>
          <p:cNvPr id="274" name="Shape 274"/>
          <p:cNvCxnSpPr>
            <a:cxnSpLocks noChangeShapeType="1"/>
          </p:cNvCxnSpPr>
          <p:nvPr/>
        </p:nvCxnSpPr>
        <p:spPr bwMode="auto">
          <a:xfrm rot="10800000">
            <a:off x="1700213" y="3213100"/>
            <a:ext cx="23891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75" name="Shape 275"/>
          <p:cNvSpPr txBox="1">
            <a:spLocks noChangeArrowheads="1"/>
          </p:cNvSpPr>
          <p:nvPr/>
        </p:nvSpPr>
        <p:spPr bwMode="auto">
          <a:xfrm>
            <a:off x="873125" y="3028950"/>
            <a:ext cx="10334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0.632</a:t>
            </a:r>
          </a:p>
        </p:txBody>
      </p:sp>
      <p:cxnSp>
        <p:nvCxnSpPr>
          <p:cNvPr id="276" name="Shape 276"/>
          <p:cNvCxnSpPr>
            <a:cxnSpLocks noChangeShapeType="1"/>
          </p:cNvCxnSpPr>
          <p:nvPr/>
        </p:nvCxnSpPr>
        <p:spPr bwMode="auto">
          <a:xfrm>
            <a:off x="3863975" y="3213100"/>
            <a:ext cx="0" cy="23606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77" name="Shape 277"/>
          <p:cNvCxnSpPr>
            <a:cxnSpLocks noChangeShapeType="1"/>
          </p:cNvCxnSpPr>
          <p:nvPr/>
        </p:nvCxnSpPr>
        <p:spPr bwMode="auto">
          <a:xfrm>
            <a:off x="3421063" y="5084763"/>
            <a:ext cx="449262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278" name="Shape 278"/>
          <p:cNvSpPr>
            <a:spLocks noChangeArrowheads="1"/>
          </p:cNvSpPr>
          <p:nvPr/>
        </p:nvSpPr>
        <p:spPr bwMode="auto">
          <a:xfrm>
            <a:off x="4557713" y="4076700"/>
            <a:ext cx="22669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20000" y="22500"/>
                </a:lnTo>
                <a:lnTo>
                  <a:pt x="-48158" y="28035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0" bIns="45700" anchor="ctr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Time constant (τ)</a:t>
            </a:r>
          </a:p>
          <a:p>
            <a:pPr>
              <a:buSzPct val="25000"/>
            </a:pPr>
            <a:r>
              <a:rPr lang="de-CH" sz="2000">
                <a:sym typeface="Arial" charset="0"/>
              </a:rPr>
              <a:t>≈ 4.5 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A35A1B9-6E0F-4274-8E71-94A0AFAE5A39}" type="slidenum">
              <a:rPr lang="en-US" sz="800"/>
              <a:pPr algn="r"/>
              <a:t>21</a:t>
            </a:fld>
            <a:endParaRPr lang="en-US" sz="800"/>
          </a:p>
        </p:txBody>
      </p:sp>
      <p:sp>
        <p:nvSpPr>
          <p:cNvPr id="36866" name="Shape 285"/>
          <p:cNvSpPr txBox="1">
            <a:spLocks/>
          </p:cNvSpPr>
          <p:nvPr/>
        </p:nvSpPr>
        <p:spPr bwMode="auto">
          <a:xfrm>
            <a:off x="56038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The </a:t>
            </a:r>
            <a:r>
              <a:rPr lang="de-CH" sz="2400" dirty="0" err="1"/>
              <a:t>main</a:t>
            </a:r>
            <a:r>
              <a:rPr lang="de-CH" sz="2400" dirty="0"/>
              <a:t> </a:t>
            </a:r>
            <a:r>
              <a:rPr lang="de-CH" sz="2400" dirty="0" err="1"/>
              <a:t>objective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response</a:t>
            </a:r>
            <a:r>
              <a:rPr lang="de-CH" sz="2400" dirty="0"/>
              <a:t> design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get</a:t>
            </a:r>
            <a:r>
              <a:rPr lang="de-CH" sz="2400" dirty="0"/>
              <a:t> a </a:t>
            </a:r>
            <a:r>
              <a:rPr lang="de-CH" sz="2400" u="sng" dirty="0" err="1"/>
              <a:t>desired</a:t>
            </a:r>
            <a:r>
              <a:rPr lang="de-CH" sz="2400" u="sng" dirty="0"/>
              <a:t> </a:t>
            </a:r>
            <a:r>
              <a:rPr lang="de-CH" sz="2400" u="sng" dirty="0" err="1"/>
              <a:t>control</a:t>
            </a:r>
            <a:r>
              <a:rPr lang="de-CH" sz="2400" u="sng" dirty="0"/>
              <a:t> </a:t>
            </a:r>
            <a:r>
              <a:rPr lang="de-CH" sz="2400" u="sng" dirty="0" err="1"/>
              <a:t>speed</a:t>
            </a:r>
            <a:r>
              <a:rPr lang="de-CH" sz="2400" u="sng" dirty="0"/>
              <a:t> </a:t>
            </a:r>
            <a:r>
              <a:rPr lang="de-CH" sz="2400" u="sng" dirty="0" err="1"/>
              <a:t>of</a:t>
            </a:r>
            <a:r>
              <a:rPr lang="de-CH" sz="2400" u="sng" dirty="0"/>
              <a:t> </a:t>
            </a:r>
            <a:r>
              <a:rPr lang="de-CH" sz="2400" u="sng" dirty="0" err="1"/>
              <a:t>response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minimum</a:t>
            </a:r>
            <a:r>
              <a:rPr lang="de-CH" sz="2400" dirty="0"/>
              <a:t> </a:t>
            </a:r>
            <a:r>
              <a:rPr lang="de-CH" sz="2400" dirty="0" err="1"/>
              <a:t>actuator</a:t>
            </a:r>
            <a:r>
              <a:rPr lang="de-CH" sz="2400" dirty="0"/>
              <a:t> </a:t>
            </a:r>
            <a:r>
              <a:rPr lang="de-CH" sz="2400" dirty="0" err="1"/>
              <a:t>travel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36867" name="Shape 286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What is the objective of response design?</a:t>
            </a:r>
          </a:p>
        </p:txBody>
      </p:sp>
      <p:pic>
        <p:nvPicPr>
          <p:cNvPr id="36868" name="Shape 28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938" y="2276475"/>
            <a:ext cx="6661150" cy="386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8" name="Shape 288"/>
          <p:cNvCxnSpPr>
            <a:cxnSpLocks noChangeShapeType="1"/>
          </p:cNvCxnSpPr>
          <p:nvPr/>
        </p:nvCxnSpPr>
        <p:spPr bwMode="auto">
          <a:xfrm rot="10800000">
            <a:off x="1793875" y="4346575"/>
            <a:ext cx="22320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89" name="Shape 289"/>
          <p:cNvSpPr>
            <a:spLocks noChangeArrowheads="1"/>
          </p:cNvSpPr>
          <p:nvPr/>
        </p:nvSpPr>
        <p:spPr bwMode="auto">
          <a:xfrm>
            <a:off x="3938588" y="4240213"/>
            <a:ext cx="174625" cy="206375"/>
          </a:xfrm>
          <a:prstGeom prst="irregularSeal1">
            <a:avLst/>
          </a:prstGeom>
          <a:noFill/>
          <a:ln w="9525">
            <a:solidFill>
              <a:srgbClr val="0070C0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endParaRPr lang="de-CH" sz="1400">
              <a:sym typeface="Arial" charset="0"/>
            </a:endParaRPr>
          </a:p>
        </p:txBody>
      </p:sp>
      <p:sp>
        <p:nvSpPr>
          <p:cNvPr id="290" name="Shape 290"/>
          <p:cNvSpPr txBox="1">
            <a:spLocks noChangeArrowheads="1"/>
          </p:cNvSpPr>
          <p:nvPr/>
        </p:nvSpPr>
        <p:spPr bwMode="auto">
          <a:xfrm>
            <a:off x="906463" y="4152900"/>
            <a:ext cx="9731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0.632</a:t>
            </a:r>
          </a:p>
        </p:txBody>
      </p:sp>
      <p:cxnSp>
        <p:nvCxnSpPr>
          <p:cNvPr id="291" name="Shape 291"/>
          <p:cNvCxnSpPr>
            <a:cxnSpLocks noChangeShapeType="1"/>
          </p:cNvCxnSpPr>
          <p:nvPr/>
        </p:nvCxnSpPr>
        <p:spPr bwMode="auto">
          <a:xfrm>
            <a:off x="4016375" y="3876675"/>
            <a:ext cx="0" cy="2360613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292" name="Shape 292"/>
          <p:cNvCxnSpPr>
            <a:cxnSpLocks noChangeShapeType="1"/>
          </p:cNvCxnSpPr>
          <p:nvPr/>
        </p:nvCxnSpPr>
        <p:spPr bwMode="auto">
          <a:xfrm>
            <a:off x="3224213" y="6083300"/>
            <a:ext cx="792162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293" name="Shape 293"/>
          <p:cNvCxnSpPr>
            <a:cxnSpLocks noChangeShapeType="1"/>
          </p:cNvCxnSpPr>
          <p:nvPr/>
        </p:nvCxnSpPr>
        <p:spPr bwMode="auto">
          <a:xfrm>
            <a:off x="3224213" y="5797550"/>
            <a:ext cx="0" cy="43973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294" name="Shape 294"/>
          <p:cNvSpPr>
            <a:spLocks noChangeArrowheads="1"/>
          </p:cNvSpPr>
          <p:nvPr/>
        </p:nvSpPr>
        <p:spPr bwMode="auto">
          <a:xfrm>
            <a:off x="4557713" y="5065713"/>
            <a:ext cx="22669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9999" y="0"/>
                </a:moveTo>
                <a:close/>
              </a:path>
              <a:path w="120000" h="120000" fill="none" extrusionOk="0">
                <a:moveTo>
                  <a:pt x="-9999" y="22500"/>
                </a:moveTo>
                <a:lnTo>
                  <a:pt x="-20000" y="22500"/>
                </a:lnTo>
                <a:lnTo>
                  <a:pt x="-48690" y="28314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45700" rIns="0" bIns="45700" anchor="ctr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Closed loop time constant (λ)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FC5EE27-2216-4772-AC51-D8BD529604C6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37890" name="Shape 300"/>
          <p:cNvSpPr txBox="1">
            <a:spLocks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λ </a:t>
            </a:r>
            <a:r>
              <a:rPr lang="de-CH" sz="2400" dirty="0" err="1"/>
              <a:t>sets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desired</a:t>
            </a:r>
            <a:r>
              <a:rPr lang="de-CH" sz="2400" dirty="0"/>
              <a:t> </a:t>
            </a:r>
            <a:r>
              <a:rPr lang="de-CH" sz="2400" dirty="0" err="1"/>
              <a:t>speed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response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control</a:t>
            </a:r>
            <a:r>
              <a:rPr lang="de-CH" sz="2400" dirty="0"/>
              <a:t> </a:t>
            </a:r>
            <a:r>
              <a:rPr lang="de-CH" sz="2400" dirty="0" err="1"/>
              <a:t>loop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λ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always</a:t>
            </a:r>
            <a:r>
              <a:rPr lang="de-CH" sz="2400" dirty="0"/>
              <a:t> </a:t>
            </a:r>
            <a:r>
              <a:rPr lang="de-CH" sz="2400" dirty="0" err="1"/>
              <a:t>judged</a:t>
            </a:r>
            <a:r>
              <a:rPr lang="de-CH" sz="2400" dirty="0"/>
              <a:t> relative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open </a:t>
            </a:r>
            <a:r>
              <a:rPr lang="de-CH" sz="2400" dirty="0" err="1"/>
              <a:t>loop</a:t>
            </a:r>
            <a:r>
              <a:rPr lang="de-CH" sz="2400" dirty="0"/>
              <a:t> time </a:t>
            </a:r>
            <a:r>
              <a:rPr lang="de-CH" sz="2400" dirty="0" err="1"/>
              <a:t>constant</a:t>
            </a:r>
            <a:r>
              <a:rPr lang="de-CH" sz="2400" dirty="0"/>
              <a:t> τ: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5000"/>
              <a:buFont typeface="Arial" charset="0"/>
              <a:buChar char=""/>
            </a:pPr>
            <a:r>
              <a:rPr lang="de-CH" sz="2400" dirty="0"/>
              <a:t>λ &lt;&lt; τ	– </a:t>
            </a:r>
            <a:r>
              <a:rPr lang="de-CH" sz="2400" dirty="0" err="1"/>
              <a:t>Tuned</a:t>
            </a:r>
            <a:r>
              <a:rPr lang="de-CH" sz="2400" dirty="0"/>
              <a:t> “fast / </a:t>
            </a:r>
            <a:r>
              <a:rPr lang="de-CH" sz="2400" dirty="0" err="1"/>
              <a:t>overshoot</a:t>
            </a:r>
            <a:r>
              <a:rPr lang="de-CH" sz="2400" dirty="0"/>
              <a:t>”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5000"/>
              <a:buFont typeface="Arial" charset="0"/>
              <a:buChar char=""/>
            </a:pPr>
            <a:r>
              <a:rPr lang="de-CH" sz="2400" dirty="0"/>
              <a:t>λ  ≈  τ 	– </a:t>
            </a:r>
            <a:r>
              <a:rPr lang="de-CH" sz="2400" dirty="0" err="1"/>
              <a:t>Tuned</a:t>
            </a:r>
            <a:r>
              <a:rPr lang="de-CH" sz="2400" dirty="0"/>
              <a:t> “normal”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5000"/>
              <a:buFont typeface="Arial" charset="0"/>
              <a:buChar char=""/>
            </a:pPr>
            <a:r>
              <a:rPr lang="de-CH" sz="2400" dirty="0"/>
              <a:t>λ &gt;&gt; τ 	– </a:t>
            </a:r>
            <a:r>
              <a:rPr lang="de-CH" sz="2400" dirty="0" err="1"/>
              <a:t>Tuned</a:t>
            </a:r>
            <a:r>
              <a:rPr lang="de-CH" sz="2400" dirty="0"/>
              <a:t> “</a:t>
            </a:r>
            <a:r>
              <a:rPr lang="de-CH" sz="2400" dirty="0" err="1"/>
              <a:t>slow</a:t>
            </a:r>
            <a:r>
              <a:rPr lang="de-CH" sz="2400" dirty="0"/>
              <a:t>” / “</a:t>
            </a:r>
            <a:r>
              <a:rPr lang="de-CH" sz="2400" dirty="0" err="1"/>
              <a:t>buffering</a:t>
            </a:r>
            <a:r>
              <a:rPr lang="de-CH" sz="2400" dirty="0"/>
              <a:t> </a:t>
            </a:r>
            <a:r>
              <a:rPr lang="de-CH" sz="2400" dirty="0" err="1"/>
              <a:t>action</a:t>
            </a:r>
            <a:r>
              <a:rPr lang="de-CH" sz="2400" dirty="0"/>
              <a:t>”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37891" name="Shape 301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What is important about the closed loop time constant λ?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A049141-9459-4668-8D75-70A501EB7DEB}" type="slidenum">
              <a:rPr lang="en-US" sz="800"/>
              <a:pPr algn="r"/>
              <a:t>23</a:t>
            </a:fld>
            <a:endParaRPr lang="en-US" sz="800"/>
          </a:p>
        </p:txBody>
      </p:sp>
      <p:pic>
        <p:nvPicPr>
          <p:cNvPr id="38914" name="Shape 30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88" y="1169988"/>
            <a:ext cx="87852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9" name="Shape 309"/>
          <p:cNvCxnSpPr>
            <a:cxnSpLocks noChangeShapeType="1"/>
          </p:cNvCxnSpPr>
          <p:nvPr/>
        </p:nvCxnSpPr>
        <p:spPr bwMode="auto">
          <a:xfrm rot="10800000">
            <a:off x="1447800" y="4025900"/>
            <a:ext cx="28082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310" name="Shape 310"/>
          <p:cNvSpPr txBox="1">
            <a:spLocks noChangeArrowheads="1"/>
          </p:cNvSpPr>
          <p:nvPr/>
        </p:nvSpPr>
        <p:spPr bwMode="auto">
          <a:xfrm>
            <a:off x="585788" y="3800475"/>
            <a:ext cx="1244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0.632</a:t>
            </a:r>
          </a:p>
        </p:txBody>
      </p:sp>
      <p:cxnSp>
        <p:nvCxnSpPr>
          <p:cNvPr id="311" name="Shape 311"/>
          <p:cNvCxnSpPr>
            <a:cxnSpLocks noChangeShapeType="1"/>
          </p:cNvCxnSpPr>
          <p:nvPr/>
        </p:nvCxnSpPr>
        <p:spPr bwMode="auto">
          <a:xfrm>
            <a:off x="3676650" y="3727450"/>
            <a:ext cx="0" cy="180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12" name="Shape 312"/>
          <p:cNvCxnSpPr>
            <a:cxnSpLocks noChangeShapeType="1"/>
          </p:cNvCxnSpPr>
          <p:nvPr/>
        </p:nvCxnSpPr>
        <p:spPr bwMode="auto">
          <a:xfrm>
            <a:off x="3932238" y="3727450"/>
            <a:ext cx="0" cy="2128838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13" name="Shape 313"/>
          <p:cNvCxnSpPr>
            <a:cxnSpLocks noChangeShapeType="1"/>
          </p:cNvCxnSpPr>
          <p:nvPr/>
        </p:nvCxnSpPr>
        <p:spPr bwMode="auto">
          <a:xfrm>
            <a:off x="4251325" y="3727450"/>
            <a:ext cx="0" cy="25209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14" name="Shape 314"/>
          <p:cNvCxnSpPr>
            <a:cxnSpLocks noChangeShapeType="1"/>
          </p:cNvCxnSpPr>
          <p:nvPr/>
        </p:nvCxnSpPr>
        <p:spPr bwMode="auto">
          <a:xfrm>
            <a:off x="3068638" y="5456238"/>
            <a:ext cx="608012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315" name="Shape 315"/>
          <p:cNvCxnSpPr>
            <a:cxnSpLocks noChangeShapeType="1"/>
          </p:cNvCxnSpPr>
          <p:nvPr/>
        </p:nvCxnSpPr>
        <p:spPr bwMode="auto">
          <a:xfrm>
            <a:off x="3068638" y="5816600"/>
            <a:ext cx="863600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316" name="Shape 316"/>
          <p:cNvCxnSpPr>
            <a:cxnSpLocks noChangeShapeType="1"/>
          </p:cNvCxnSpPr>
          <p:nvPr/>
        </p:nvCxnSpPr>
        <p:spPr bwMode="auto">
          <a:xfrm>
            <a:off x="3068638" y="6200775"/>
            <a:ext cx="1182687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317" name="Shape 317"/>
          <p:cNvSpPr txBox="1">
            <a:spLocks noChangeArrowheads="1"/>
          </p:cNvSpPr>
          <p:nvPr/>
        </p:nvSpPr>
        <p:spPr bwMode="auto">
          <a:xfrm>
            <a:off x="3101975" y="5043488"/>
            <a:ext cx="8302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2.7</a:t>
            </a:r>
          </a:p>
        </p:txBody>
      </p:sp>
      <p:sp>
        <p:nvSpPr>
          <p:cNvPr id="318" name="Shape 318"/>
          <p:cNvSpPr txBox="1">
            <a:spLocks noChangeArrowheads="1"/>
          </p:cNvSpPr>
          <p:nvPr/>
        </p:nvSpPr>
        <p:spPr bwMode="auto">
          <a:xfrm>
            <a:off x="3135313" y="5456238"/>
            <a:ext cx="1184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3.7</a:t>
            </a:r>
          </a:p>
        </p:txBody>
      </p:sp>
      <p:sp>
        <p:nvSpPr>
          <p:cNvPr id="319" name="Shape 319"/>
          <p:cNvSpPr txBox="1">
            <a:spLocks noChangeArrowheads="1"/>
          </p:cNvSpPr>
          <p:nvPr/>
        </p:nvSpPr>
        <p:spPr bwMode="auto">
          <a:xfrm>
            <a:off x="3140075" y="5848350"/>
            <a:ext cx="327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5</a:t>
            </a:r>
          </a:p>
        </p:txBody>
      </p:sp>
      <p:sp>
        <p:nvSpPr>
          <p:cNvPr id="320" name="Shape 320"/>
          <p:cNvSpPr txBox="1">
            <a:spLocks noChangeArrowheads="1"/>
          </p:cNvSpPr>
          <p:nvPr/>
        </p:nvSpPr>
        <p:spPr bwMode="auto">
          <a:xfrm>
            <a:off x="3103563" y="1495425"/>
            <a:ext cx="7556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2.7</a:t>
            </a:r>
          </a:p>
        </p:txBody>
      </p:sp>
      <p:sp>
        <p:nvSpPr>
          <p:cNvPr id="321" name="Shape 321"/>
          <p:cNvSpPr txBox="1">
            <a:spLocks noChangeArrowheads="1"/>
          </p:cNvSpPr>
          <p:nvPr/>
        </p:nvSpPr>
        <p:spPr bwMode="auto">
          <a:xfrm>
            <a:off x="3103563" y="2359025"/>
            <a:ext cx="9509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3.7</a:t>
            </a:r>
          </a:p>
        </p:txBody>
      </p:sp>
      <p:sp>
        <p:nvSpPr>
          <p:cNvPr id="322" name="Shape 322"/>
          <p:cNvSpPr txBox="1">
            <a:spLocks noChangeArrowheads="1"/>
          </p:cNvSpPr>
          <p:nvPr/>
        </p:nvSpPr>
        <p:spPr bwMode="auto">
          <a:xfrm>
            <a:off x="3140075" y="2863850"/>
            <a:ext cx="327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5</a:t>
            </a:r>
          </a:p>
        </p:txBody>
      </p:sp>
      <p:sp>
        <p:nvSpPr>
          <p:cNvPr id="38929" name="Shape 323"/>
          <p:cNvSpPr txBox="1">
            <a:spLocks noGrp="1"/>
          </p:cNvSpPr>
          <p:nvPr/>
        </p:nvSpPr>
        <p:spPr bwMode="auto">
          <a:xfrm>
            <a:off x="9129713" y="676910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" rIns="0" bIns="0"/>
          <a:lstStyle/>
          <a:p>
            <a:pPr algn="r">
              <a:buSzPct val="25000"/>
            </a:pPr>
            <a:r>
              <a:rPr lang="de-CH" sz="1000" b="1">
                <a:sym typeface="Arial" charset="0"/>
              </a:rPr>
              <a:t> </a:t>
            </a:r>
          </a:p>
        </p:txBody>
      </p:sp>
      <p:sp>
        <p:nvSpPr>
          <p:cNvPr id="38930" name="Shape 308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The effect of closed loop time constant: Setpoint change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767EA7D-01F0-4AA7-AF49-41AE4C5E6931}" type="slidenum">
              <a:rPr lang="en-US" sz="800"/>
              <a:pPr algn="r"/>
              <a:t>24</a:t>
            </a:fld>
            <a:endParaRPr lang="en-US" sz="800"/>
          </a:p>
        </p:txBody>
      </p:sp>
      <p:pic>
        <p:nvPicPr>
          <p:cNvPr id="39938" name="Shape 329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788" y="1169988"/>
            <a:ext cx="8785225" cy="475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31" name="Shape 331"/>
          <p:cNvCxnSpPr>
            <a:cxnSpLocks noChangeShapeType="1"/>
          </p:cNvCxnSpPr>
          <p:nvPr/>
        </p:nvCxnSpPr>
        <p:spPr bwMode="auto">
          <a:xfrm>
            <a:off x="5481638" y="3367088"/>
            <a:ext cx="0" cy="1944687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32" name="Shape 332"/>
          <p:cNvCxnSpPr>
            <a:cxnSpLocks noChangeShapeType="1"/>
          </p:cNvCxnSpPr>
          <p:nvPr/>
        </p:nvCxnSpPr>
        <p:spPr bwMode="auto">
          <a:xfrm>
            <a:off x="6410325" y="3367088"/>
            <a:ext cx="0" cy="24495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33" name="Shape 333"/>
          <p:cNvCxnSpPr>
            <a:cxnSpLocks noChangeShapeType="1"/>
          </p:cNvCxnSpPr>
          <p:nvPr/>
        </p:nvCxnSpPr>
        <p:spPr bwMode="auto">
          <a:xfrm>
            <a:off x="7615238" y="3367088"/>
            <a:ext cx="0" cy="29527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334" name="Shape 334"/>
          <p:cNvCxnSpPr>
            <a:cxnSpLocks noChangeShapeType="1"/>
          </p:cNvCxnSpPr>
          <p:nvPr/>
        </p:nvCxnSpPr>
        <p:spPr bwMode="auto">
          <a:xfrm>
            <a:off x="3068638" y="5240338"/>
            <a:ext cx="2413000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335" name="Shape 335"/>
          <p:cNvCxnSpPr>
            <a:cxnSpLocks noChangeShapeType="1"/>
          </p:cNvCxnSpPr>
          <p:nvPr/>
        </p:nvCxnSpPr>
        <p:spPr bwMode="auto">
          <a:xfrm>
            <a:off x="3068638" y="5743575"/>
            <a:ext cx="3341687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cxnSp>
        <p:nvCxnSpPr>
          <p:cNvPr id="336" name="Shape 336"/>
          <p:cNvCxnSpPr>
            <a:cxnSpLocks noChangeShapeType="1"/>
          </p:cNvCxnSpPr>
          <p:nvPr/>
        </p:nvCxnSpPr>
        <p:spPr bwMode="auto">
          <a:xfrm>
            <a:off x="3068638" y="6248400"/>
            <a:ext cx="4546600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337" name="Shape 337"/>
          <p:cNvSpPr txBox="1">
            <a:spLocks noChangeArrowheads="1"/>
          </p:cNvSpPr>
          <p:nvPr/>
        </p:nvSpPr>
        <p:spPr bwMode="auto">
          <a:xfrm>
            <a:off x="3097213" y="4911725"/>
            <a:ext cx="2419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TTSS ≈ 4×2.7=10.8</a:t>
            </a:r>
          </a:p>
        </p:txBody>
      </p:sp>
      <p:sp>
        <p:nvSpPr>
          <p:cNvPr id="338" name="Shape 338"/>
          <p:cNvSpPr txBox="1">
            <a:spLocks noChangeArrowheads="1"/>
          </p:cNvSpPr>
          <p:nvPr/>
        </p:nvSpPr>
        <p:spPr bwMode="auto">
          <a:xfrm>
            <a:off x="4033838" y="5416550"/>
            <a:ext cx="2419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TTSS ≈ 4×3.7=14.8</a:t>
            </a:r>
          </a:p>
        </p:txBody>
      </p:sp>
      <p:sp>
        <p:nvSpPr>
          <p:cNvPr id="339" name="Shape 339"/>
          <p:cNvSpPr txBox="1">
            <a:spLocks noChangeArrowheads="1"/>
          </p:cNvSpPr>
          <p:nvPr/>
        </p:nvSpPr>
        <p:spPr bwMode="auto">
          <a:xfrm>
            <a:off x="5445125" y="5919788"/>
            <a:ext cx="22050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TTSS ≈ 4×5=20.0</a:t>
            </a:r>
          </a:p>
        </p:txBody>
      </p:sp>
      <p:sp>
        <p:nvSpPr>
          <p:cNvPr id="340" name="Shape 340"/>
          <p:cNvSpPr txBox="1">
            <a:spLocks noChangeArrowheads="1"/>
          </p:cNvSpPr>
          <p:nvPr/>
        </p:nvSpPr>
        <p:spPr bwMode="auto">
          <a:xfrm>
            <a:off x="3103563" y="1639888"/>
            <a:ext cx="1044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2.7</a:t>
            </a:r>
          </a:p>
        </p:txBody>
      </p:sp>
      <p:sp>
        <p:nvSpPr>
          <p:cNvPr id="341" name="Shape 341"/>
          <p:cNvSpPr txBox="1">
            <a:spLocks noChangeArrowheads="1"/>
          </p:cNvSpPr>
          <p:nvPr/>
        </p:nvSpPr>
        <p:spPr bwMode="auto">
          <a:xfrm>
            <a:off x="3103563" y="2071688"/>
            <a:ext cx="1358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3.7</a:t>
            </a:r>
          </a:p>
        </p:txBody>
      </p:sp>
      <p:sp>
        <p:nvSpPr>
          <p:cNvPr id="342" name="Shape 342"/>
          <p:cNvSpPr txBox="1">
            <a:spLocks noChangeArrowheads="1"/>
          </p:cNvSpPr>
          <p:nvPr/>
        </p:nvSpPr>
        <p:spPr bwMode="auto">
          <a:xfrm>
            <a:off x="3140075" y="2359025"/>
            <a:ext cx="327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5</a:t>
            </a:r>
          </a:p>
        </p:txBody>
      </p:sp>
      <p:sp>
        <p:nvSpPr>
          <p:cNvPr id="343" name="Shape 343"/>
          <p:cNvSpPr txBox="1">
            <a:spLocks noChangeArrowheads="1"/>
          </p:cNvSpPr>
          <p:nvPr/>
        </p:nvSpPr>
        <p:spPr bwMode="auto">
          <a:xfrm>
            <a:off x="3608388" y="3800475"/>
            <a:ext cx="12398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2.7</a:t>
            </a:r>
          </a:p>
        </p:txBody>
      </p:sp>
      <p:sp>
        <p:nvSpPr>
          <p:cNvPr id="344" name="Shape 344"/>
          <p:cNvSpPr txBox="1">
            <a:spLocks noChangeArrowheads="1"/>
          </p:cNvSpPr>
          <p:nvPr/>
        </p:nvSpPr>
        <p:spPr bwMode="auto">
          <a:xfrm>
            <a:off x="3967163" y="4016375"/>
            <a:ext cx="1044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3.7</a:t>
            </a:r>
          </a:p>
        </p:txBody>
      </p:sp>
      <p:sp>
        <p:nvSpPr>
          <p:cNvPr id="345" name="Shape 345"/>
          <p:cNvSpPr txBox="1">
            <a:spLocks noChangeArrowheads="1"/>
          </p:cNvSpPr>
          <p:nvPr/>
        </p:nvSpPr>
        <p:spPr bwMode="auto">
          <a:xfrm>
            <a:off x="4324350" y="4264025"/>
            <a:ext cx="3286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5</a:t>
            </a:r>
          </a:p>
        </p:txBody>
      </p:sp>
      <p:sp>
        <p:nvSpPr>
          <p:cNvPr id="39954" name="Shape 330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The effect of closed loop time constant: PV disturbance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5FF897A-2B29-4CBD-8656-337D96FA29DB}" type="slidenum">
              <a:rPr lang="en-US" sz="800"/>
              <a:pPr algn="r"/>
              <a:t>25</a:t>
            </a:fld>
            <a:endParaRPr lang="en-US" sz="800"/>
          </a:p>
        </p:txBody>
      </p:sp>
      <p:sp>
        <p:nvSpPr>
          <p:cNvPr id="40962" name="Shape 352"/>
          <p:cNvSpPr txBox="1">
            <a:spLocks/>
          </p:cNvSpPr>
          <p:nvPr/>
        </p:nvSpPr>
        <p:spPr bwMode="auto">
          <a:xfrm>
            <a:off x="546100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There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lang="de-CH" sz="2400" dirty="0" err="1"/>
              <a:t>tuning</a:t>
            </a:r>
            <a:r>
              <a:rPr lang="de-CH" sz="2400" dirty="0"/>
              <a:t> </a:t>
            </a:r>
            <a:r>
              <a:rPr lang="de-CH" sz="2400" dirty="0" err="1"/>
              <a:t>rules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E.g. Ziegler-Nichols, Cohen-</a:t>
            </a:r>
            <a:r>
              <a:rPr lang="de-CH" sz="2400" dirty="0" err="1"/>
              <a:t>Coon</a:t>
            </a:r>
            <a:r>
              <a:rPr lang="de-CH" sz="2400" dirty="0"/>
              <a:t>, Internal Model Control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Usually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underlying</a:t>
            </a:r>
            <a:r>
              <a:rPr lang="de-CH" sz="2400" dirty="0"/>
              <a:t> </a:t>
            </a:r>
            <a:r>
              <a:rPr lang="de-CH" sz="2400" dirty="0" err="1"/>
              <a:t>basis</a:t>
            </a:r>
            <a:r>
              <a:rPr lang="de-CH" sz="2400" dirty="0"/>
              <a:t>: λ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damping</a:t>
            </a:r>
            <a:r>
              <a:rPr lang="de-CH" sz="2400" dirty="0"/>
              <a:t>,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pre-selected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hidden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IMC, Internal Model Control, </a:t>
            </a:r>
            <a:r>
              <a:rPr lang="de-CH" sz="2400" dirty="0" err="1"/>
              <a:t>is</a:t>
            </a:r>
            <a:r>
              <a:rPr lang="de-CH" sz="2400" dirty="0"/>
              <a:t> an </a:t>
            </a:r>
            <a:r>
              <a:rPr lang="de-CH" sz="2400" dirty="0" err="1"/>
              <a:t>approach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solve</a:t>
            </a:r>
            <a:r>
              <a:rPr lang="de-CH" sz="2400" dirty="0"/>
              <a:t>, </a:t>
            </a:r>
            <a:r>
              <a:rPr lang="de-CH" sz="2400" dirty="0" err="1"/>
              <a:t>for</a:t>
            </a:r>
            <a:r>
              <a:rPr lang="de-CH" sz="2400" dirty="0"/>
              <a:t> a </a:t>
            </a:r>
            <a:r>
              <a:rPr lang="de-CH" sz="2400" dirty="0" err="1"/>
              <a:t>given</a:t>
            </a:r>
            <a:r>
              <a:rPr lang="de-CH" sz="2400" dirty="0"/>
              <a:t> </a:t>
            </a:r>
            <a:r>
              <a:rPr lang="de-CH" sz="2400" dirty="0" err="1"/>
              <a:t>model</a:t>
            </a:r>
            <a:r>
              <a:rPr lang="de-CH" sz="2400" dirty="0"/>
              <a:t>,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tuning</a:t>
            </a:r>
            <a:r>
              <a:rPr lang="de-CH" sz="2400" dirty="0"/>
              <a:t> </a:t>
            </a:r>
            <a:r>
              <a:rPr lang="de-CH" sz="2400" dirty="0" err="1"/>
              <a:t>parameters</a:t>
            </a:r>
            <a:r>
              <a:rPr lang="de-CH" sz="2400" dirty="0"/>
              <a:t> </a:t>
            </a:r>
            <a:r>
              <a:rPr lang="de-CH" sz="2400" dirty="0" err="1"/>
              <a:t>which</a:t>
            </a:r>
            <a:r>
              <a:rPr lang="de-CH" sz="2400" dirty="0"/>
              <a:t> </a:t>
            </a:r>
            <a:r>
              <a:rPr lang="de-CH" sz="2400" dirty="0" err="1"/>
              <a:t>gives</a:t>
            </a:r>
            <a:r>
              <a:rPr lang="de-CH" sz="2400" dirty="0"/>
              <a:t> a </a:t>
            </a:r>
            <a:r>
              <a:rPr lang="de-CH" sz="2400" dirty="0" err="1"/>
              <a:t>critically</a:t>
            </a:r>
            <a:r>
              <a:rPr lang="de-CH" sz="2400" dirty="0"/>
              <a:t> </a:t>
            </a:r>
            <a:r>
              <a:rPr lang="de-CH" sz="2400" dirty="0" err="1"/>
              <a:t>damped</a:t>
            </a:r>
            <a:r>
              <a:rPr lang="de-CH" sz="2400" dirty="0"/>
              <a:t> </a:t>
            </a:r>
            <a:r>
              <a:rPr lang="de-CH" sz="2400" dirty="0" err="1"/>
              <a:t>closed</a:t>
            </a:r>
            <a:r>
              <a:rPr lang="de-CH" sz="2400" dirty="0"/>
              <a:t> </a:t>
            </a:r>
            <a:r>
              <a:rPr lang="de-CH" sz="2400" dirty="0" err="1"/>
              <a:t>loop</a:t>
            </a:r>
            <a:r>
              <a:rPr lang="de-CH" sz="2400" dirty="0"/>
              <a:t> </a:t>
            </a:r>
            <a:r>
              <a:rPr lang="de-CH" sz="2400" dirty="0" err="1"/>
              <a:t>response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time </a:t>
            </a:r>
            <a:r>
              <a:rPr lang="de-CH" sz="2400" dirty="0" err="1"/>
              <a:t>constant</a:t>
            </a:r>
            <a:r>
              <a:rPr lang="de-CH" sz="2400" dirty="0"/>
              <a:t> = λ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Also </a:t>
            </a:r>
            <a:r>
              <a:rPr lang="de-CH" sz="2400" dirty="0" err="1"/>
              <a:t>known</a:t>
            </a:r>
            <a:r>
              <a:rPr lang="de-CH" sz="2400" dirty="0"/>
              <a:t> </a:t>
            </a:r>
            <a:r>
              <a:rPr lang="de-CH" sz="2400" dirty="0" err="1"/>
              <a:t>as</a:t>
            </a:r>
            <a:r>
              <a:rPr lang="de-CH" sz="2400" dirty="0"/>
              <a:t> “Lambda” </a:t>
            </a:r>
            <a:r>
              <a:rPr lang="de-CH" sz="2400" dirty="0" err="1"/>
              <a:t>tuning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Opens </a:t>
            </a:r>
            <a:r>
              <a:rPr lang="de-CH" sz="2400" dirty="0" err="1"/>
              <a:t>up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design </a:t>
            </a:r>
            <a:r>
              <a:rPr lang="de-CH" sz="2400" dirty="0" err="1"/>
              <a:t>process</a:t>
            </a:r>
            <a:r>
              <a:rPr lang="de-CH" sz="2400" dirty="0"/>
              <a:t> so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speed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response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specified</a:t>
            </a:r>
            <a:r>
              <a:rPr lang="de-CH" sz="2400" dirty="0"/>
              <a:t> </a:t>
            </a:r>
            <a:r>
              <a:rPr lang="de-CH" sz="2400" dirty="0" err="1"/>
              <a:t>by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user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40963" name="Shape 353"/>
          <p:cNvSpPr txBox="1">
            <a:spLocks/>
          </p:cNvSpPr>
          <p:nvPr/>
        </p:nvSpPr>
        <p:spPr bwMode="auto">
          <a:xfrm>
            <a:off x="546100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Control response design = Tuning rules?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EEB114A-2CBB-41BC-BCFA-0285ECBB2DDB}" type="slidenum">
              <a:rPr lang="en-US" sz="800"/>
              <a:pPr algn="r"/>
              <a:t>26</a:t>
            </a:fld>
            <a:endParaRPr lang="en-US" sz="800"/>
          </a:p>
        </p:txBody>
      </p:sp>
      <p:pic>
        <p:nvPicPr>
          <p:cNvPr id="41986" name="Shape 359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93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Shape 360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Proportional Action: How to calculate 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3BCF243-BB8D-464D-960D-F5A351D390A2}" type="slidenum">
              <a:rPr lang="en-US" sz="800"/>
              <a:pPr algn="r"/>
              <a:t>27</a:t>
            </a:fld>
            <a:endParaRPr lang="en-US" sz="800"/>
          </a:p>
        </p:txBody>
      </p:sp>
      <p:pic>
        <p:nvPicPr>
          <p:cNvPr id="43010" name="Shape 36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93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Shape 368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Proportional Action: How to calculate K			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17262DC-F057-481D-9A79-DA2BA37934E3}" type="slidenum">
              <a:rPr lang="en-US" sz="800"/>
              <a:pPr algn="r"/>
              <a:t>28</a:t>
            </a:fld>
            <a:endParaRPr lang="en-US" sz="800"/>
          </a:p>
        </p:txBody>
      </p:sp>
      <p:pic>
        <p:nvPicPr>
          <p:cNvPr id="44034" name="Shape 37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Shape 376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Integral Action: How to calculate Ti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EFAE13F-5DC9-4AB9-8094-507D043E1123}" type="slidenum">
              <a:rPr lang="en-US" sz="800"/>
              <a:pPr algn="r"/>
              <a:t>29</a:t>
            </a:fld>
            <a:endParaRPr lang="en-US" sz="800"/>
          </a:p>
        </p:txBody>
      </p:sp>
      <p:sp>
        <p:nvSpPr>
          <p:cNvPr id="45058" name="Shape 383"/>
          <p:cNvSpPr txBox="1">
            <a:spLocks/>
          </p:cNvSpPr>
          <p:nvPr/>
        </p:nvSpPr>
        <p:spPr bwMode="auto">
          <a:xfrm>
            <a:off x="531813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Derivative Action: How to calculate Td and TF</a:t>
            </a:r>
          </a:p>
        </p:txBody>
      </p:sp>
      <p:sp>
        <p:nvSpPr>
          <p:cNvPr id="45059" name="Shape 385"/>
          <p:cNvSpPr txBox="1">
            <a:spLocks/>
          </p:cNvSpPr>
          <p:nvPr/>
        </p:nvSpPr>
        <p:spPr bwMode="auto">
          <a:xfrm>
            <a:off x="374650" y="11525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 </a:t>
            </a:r>
            <a:r>
              <a:rPr lang="de-CH" sz="2400" dirty="0" err="1"/>
              <a:t>Theoretically</a:t>
            </a:r>
            <a:r>
              <a:rPr lang="de-CH" sz="2400" dirty="0"/>
              <a:t>, </a:t>
            </a:r>
            <a:r>
              <a:rPr lang="de-CH" sz="2400" dirty="0" err="1"/>
              <a:t>Td</a:t>
            </a:r>
            <a:r>
              <a:rPr lang="de-CH" sz="2400" dirty="0"/>
              <a:t> </a:t>
            </a:r>
            <a:r>
              <a:rPr lang="de-CH" sz="2400" dirty="0" err="1"/>
              <a:t>only</a:t>
            </a:r>
            <a:r>
              <a:rPr lang="de-CH" sz="2400" dirty="0"/>
              <a:t> </a:t>
            </a:r>
            <a:r>
              <a:rPr lang="de-CH" sz="2400" dirty="0" err="1"/>
              <a:t>helps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S-</a:t>
            </a:r>
            <a:r>
              <a:rPr lang="de-CH" sz="2400" dirty="0" err="1"/>
              <a:t>shaped</a:t>
            </a:r>
            <a:r>
              <a:rPr lang="de-CH" sz="2400" dirty="0"/>
              <a:t> (2nd </a:t>
            </a:r>
            <a:r>
              <a:rPr lang="de-CH" sz="2400" dirty="0" err="1"/>
              <a:t>order</a:t>
            </a:r>
            <a:r>
              <a:rPr lang="de-CH" sz="2400" dirty="0"/>
              <a:t> / </a:t>
            </a:r>
            <a:r>
              <a:rPr lang="de-CH" sz="2400" dirty="0" err="1"/>
              <a:t>higher</a:t>
            </a:r>
            <a:r>
              <a:rPr lang="de-CH" sz="2400" dirty="0"/>
              <a:t>) open </a:t>
            </a:r>
            <a:r>
              <a:rPr lang="de-CH" sz="2400" dirty="0" err="1"/>
              <a:t>loop</a:t>
            </a:r>
            <a:r>
              <a:rPr lang="de-CH" sz="2400" dirty="0"/>
              <a:t> </a:t>
            </a:r>
            <a:r>
              <a:rPr lang="de-CH" sz="2400" dirty="0" err="1"/>
              <a:t>responses</a:t>
            </a:r>
            <a:r>
              <a:rPr lang="de-CH" sz="2400" dirty="0"/>
              <a:t>, </a:t>
            </a:r>
            <a:r>
              <a:rPr lang="de-CH" sz="2400" dirty="0" err="1"/>
              <a:t>therefore</a:t>
            </a:r>
            <a:r>
              <a:rPr lang="de-CH" sz="2400" dirty="0"/>
              <a:t> </a:t>
            </a:r>
            <a:r>
              <a:rPr lang="de-CH" sz="2400" dirty="0" err="1"/>
              <a:t>primarily</a:t>
            </a:r>
            <a:r>
              <a:rPr lang="de-CH" sz="2400" dirty="0"/>
              <a:t> </a:t>
            </a:r>
            <a:r>
              <a:rPr lang="de-CH" sz="2400" dirty="0" err="1"/>
              <a:t>temperature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composition</a:t>
            </a:r>
            <a:r>
              <a:rPr lang="de-CH" sz="2400" dirty="0"/>
              <a:t>, not </a:t>
            </a:r>
            <a:r>
              <a:rPr lang="de-CH" sz="2400" dirty="0" err="1"/>
              <a:t>flow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pressure</a:t>
            </a:r>
            <a:endParaRPr lang="de-CH" sz="2400" dirty="0"/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 </a:t>
            </a:r>
            <a:r>
              <a:rPr lang="de-CH" sz="2400" dirty="0" err="1"/>
              <a:t>Expect</a:t>
            </a:r>
            <a:r>
              <a:rPr lang="de-CH" sz="2400" dirty="0"/>
              <a:t> ~20% </a:t>
            </a:r>
            <a:r>
              <a:rPr lang="de-CH" sz="2400" dirty="0" err="1"/>
              <a:t>improvement</a:t>
            </a:r>
            <a:r>
              <a:rPr lang="de-CH" sz="2400" dirty="0"/>
              <a:t> </a:t>
            </a:r>
            <a:r>
              <a:rPr lang="de-CH" sz="2400" dirty="0" err="1"/>
              <a:t>from</a:t>
            </a:r>
            <a:r>
              <a:rPr lang="de-CH" sz="2400" dirty="0"/>
              <a:t> a </a:t>
            </a:r>
            <a:r>
              <a:rPr lang="de-CH" sz="2400" dirty="0" err="1"/>
              <a:t>base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b="1" dirty="0" err="1"/>
              <a:t>good</a:t>
            </a:r>
            <a:r>
              <a:rPr lang="de-CH" sz="2400" dirty="0"/>
              <a:t> PI, not a “</a:t>
            </a:r>
            <a:r>
              <a:rPr lang="de-CH" sz="2400" dirty="0" err="1"/>
              <a:t>miracle</a:t>
            </a:r>
            <a:r>
              <a:rPr lang="de-CH" sz="2400" dirty="0"/>
              <a:t> </a:t>
            </a:r>
            <a:r>
              <a:rPr lang="de-CH" sz="2400" dirty="0" err="1"/>
              <a:t>cure</a:t>
            </a:r>
            <a:r>
              <a:rPr lang="de-CH" sz="2400" dirty="0"/>
              <a:t>”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bad</a:t>
            </a:r>
            <a:r>
              <a:rPr lang="de-CH" sz="2400" dirty="0"/>
              <a:t> PI</a:t>
            </a:r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400" dirty="0"/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1000" dirty="0"/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 </a:t>
            </a:r>
            <a:r>
              <a:rPr lang="de-CH" sz="2400" dirty="0" err="1"/>
              <a:t>Practically</a:t>
            </a:r>
            <a:r>
              <a:rPr lang="de-CH" sz="2400" dirty="0"/>
              <a:t>, </a:t>
            </a:r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means</a:t>
            </a:r>
            <a:r>
              <a:rPr lang="de-CH" sz="2400" dirty="0"/>
              <a:t> 0.33 </a:t>
            </a:r>
            <a:r>
              <a:rPr lang="de-CH" sz="2400" dirty="0" err="1"/>
              <a:t>to</a:t>
            </a:r>
            <a:r>
              <a:rPr lang="de-CH" sz="2400" dirty="0"/>
              <a:t> 0.5 θ in </a:t>
            </a:r>
            <a:r>
              <a:rPr lang="de-CH" sz="2400" dirty="0" err="1"/>
              <a:t>most</a:t>
            </a:r>
            <a:r>
              <a:rPr lang="de-CH" sz="2400" dirty="0"/>
              <a:t> </a:t>
            </a:r>
            <a:r>
              <a:rPr lang="de-CH" sz="2400" dirty="0" err="1"/>
              <a:t>cases</a:t>
            </a:r>
            <a:r>
              <a:rPr lang="de-CH" sz="2400" dirty="0"/>
              <a:t> (θ ≤ τ)</a:t>
            </a:r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 TF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very</a:t>
            </a:r>
            <a:r>
              <a:rPr lang="de-CH" sz="2400" dirty="0"/>
              <a:t> </a:t>
            </a:r>
            <a:r>
              <a:rPr lang="de-CH" sz="2400" dirty="0" err="1"/>
              <a:t>important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filter</a:t>
            </a:r>
            <a:r>
              <a:rPr lang="de-CH" sz="2400" dirty="0"/>
              <a:t> a </a:t>
            </a:r>
            <a:r>
              <a:rPr lang="de-CH" sz="2400" dirty="0" err="1"/>
              <a:t>noisy</a:t>
            </a:r>
            <a:r>
              <a:rPr lang="de-CH" sz="2400" dirty="0"/>
              <a:t> PV </a:t>
            </a:r>
            <a:r>
              <a:rPr lang="de-CH" sz="2400" dirty="0" err="1"/>
              <a:t>otherwise</a:t>
            </a:r>
            <a:r>
              <a:rPr lang="de-CH" sz="2400" dirty="0"/>
              <a:t> </a:t>
            </a:r>
            <a:r>
              <a:rPr lang="de-CH" sz="2400" dirty="0" err="1"/>
              <a:t>noise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transferred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actuator</a:t>
            </a:r>
            <a:r>
              <a:rPr lang="de-CH" sz="2400" dirty="0"/>
              <a:t> </a:t>
            </a:r>
            <a:r>
              <a:rPr lang="de-CH" sz="2400" dirty="0" err="1"/>
              <a:t>movement</a:t>
            </a:r>
            <a:endParaRPr lang="de-CH" sz="2400" dirty="0"/>
          </a:p>
          <a:p>
            <a:pPr marL="269875" indent="-117475">
              <a:lnSpc>
                <a:spcPct val="115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 </a:t>
            </a:r>
            <a:r>
              <a:rPr lang="de-CH" sz="2400" dirty="0" err="1"/>
              <a:t>Rule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thumb</a:t>
            </a:r>
            <a:r>
              <a:rPr lang="de-CH" sz="2400" dirty="0"/>
              <a:t>: </a:t>
            </a:r>
          </a:p>
          <a:p>
            <a:pPr marL="269875" indent="-1174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pic>
        <p:nvPicPr>
          <p:cNvPr id="45060" name="Shape 38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395663"/>
            <a:ext cx="15716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Shape 38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7663" y="5507038"/>
            <a:ext cx="49434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DED6C8E-04EA-42DC-BC6B-00C4D4ACD973}" type="slidenum">
              <a:rPr lang="en-US" sz="800"/>
              <a:pPr algn="r"/>
              <a:t>3</a:t>
            </a:fld>
            <a:endParaRPr lang="en-US" sz="800"/>
          </a:p>
        </p:txBody>
      </p:sp>
      <p:sp>
        <p:nvSpPr>
          <p:cNvPr id="18434" name="Shape 91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Where does PID come from?</a:t>
            </a:r>
          </a:p>
        </p:txBody>
      </p:sp>
      <p:pic>
        <p:nvPicPr>
          <p:cNvPr id="18435" name="Shape 9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32488" y="1268413"/>
            <a:ext cx="3378200" cy="241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Shape 93"/>
          <p:cNvSpPr txBox="1">
            <a:spLocks/>
          </p:cNvSpPr>
          <p:nvPr/>
        </p:nvSpPr>
        <p:spPr bwMode="auto">
          <a:xfrm>
            <a:off x="560388" y="1211263"/>
            <a:ext cx="5256212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James </a:t>
            </a:r>
            <a:r>
              <a:rPr lang="de-CH" sz="2000" dirty="0" err="1"/>
              <a:t>Watt’s</a:t>
            </a:r>
            <a:r>
              <a:rPr lang="de-CH" sz="2000" dirty="0"/>
              <a:t> </a:t>
            </a:r>
            <a:r>
              <a:rPr lang="de-CH" sz="2000" dirty="0" err="1"/>
              <a:t>flyball</a:t>
            </a:r>
            <a:r>
              <a:rPr lang="de-CH" sz="2000" dirty="0"/>
              <a:t> </a:t>
            </a:r>
            <a:r>
              <a:rPr lang="de-CH" sz="2000" dirty="0" err="1"/>
              <a:t>governor</a:t>
            </a:r>
            <a:r>
              <a:rPr lang="de-CH" sz="2000" dirty="0"/>
              <a:t> in 1788: P-</a:t>
            </a:r>
            <a:r>
              <a:rPr lang="de-CH" sz="2000" dirty="0" err="1"/>
              <a:t>only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PID </a:t>
            </a:r>
            <a:r>
              <a:rPr lang="de-CH" sz="2000" dirty="0" err="1"/>
              <a:t>first</a:t>
            </a:r>
            <a:r>
              <a:rPr lang="de-CH" sz="2000" dirty="0"/>
              <a:t> </a:t>
            </a:r>
            <a:r>
              <a:rPr lang="de-CH" sz="2000" dirty="0" err="1"/>
              <a:t>used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governor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r>
              <a:rPr lang="de-CH" sz="2000" dirty="0"/>
              <a:t> in 1890’s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Nicolas </a:t>
            </a:r>
            <a:r>
              <a:rPr lang="de-CH" sz="2000" dirty="0" err="1"/>
              <a:t>Minorsky</a:t>
            </a:r>
            <a:r>
              <a:rPr lang="de-CH" sz="2000" dirty="0"/>
              <a:t> </a:t>
            </a:r>
            <a:r>
              <a:rPr lang="de-CH" sz="2000" dirty="0" err="1"/>
              <a:t>researched</a:t>
            </a:r>
            <a:r>
              <a:rPr lang="de-CH" sz="2000" dirty="0"/>
              <a:t> </a:t>
            </a:r>
            <a:r>
              <a:rPr lang="de-CH" sz="2000" dirty="0" err="1"/>
              <a:t>automatic</a:t>
            </a:r>
            <a:r>
              <a:rPr lang="de-CH" sz="2000" dirty="0"/>
              <a:t> </a:t>
            </a:r>
            <a:r>
              <a:rPr lang="de-CH" sz="2000" dirty="0" err="1"/>
              <a:t>steering</a:t>
            </a:r>
            <a:r>
              <a:rPr lang="de-CH" sz="2000" dirty="0"/>
              <a:t> </a:t>
            </a:r>
            <a:r>
              <a:rPr lang="de-CH" sz="2000" dirty="0" err="1"/>
              <a:t>systems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US Navy </a:t>
            </a:r>
            <a:r>
              <a:rPr lang="de-CH" sz="2000" dirty="0" err="1"/>
              <a:t>ships</a:t>
            </a:r>
            <a:r>
              <a:rPr lang="de-CH" sz="2000" dirty="0"/>
              <a:t> in 1922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18437" name="Shape 94"/>
          <p:cNvSpPr txBox="1">
            <a:spLocks/>
          </p:cNvSpPr>
          <p:nvPr/>
        </p:nvSpPr>
        <p:spPr bwMode="auto">
          <a:xfrm>
            <a:off x="560388" y="3143250"/>
            <a:ext cx="5329237" cy="241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err="1"/>
              <a:t>Observed</a:t>
            </a:r>
            <a:r>
              <a:rPr lang="de-CH" sz="2000" dirty="0"/>
              <a:t> </a:t>
            </a:r>
            <a:r>
              <a:rPr lang="de-CH" sz="2000" dirty="0" err="1"/>
              <a:t>steering</a:t>
            </a:r>
            <a:r>
              <a:rPr lang="de-CH" sz="2000" dirty="0"/>
              <a:t> </a:t>
            </a:r>
            <a:r>
              <a:rPr lang="de-CH" sz="2000" dirty="0" err="1"/>
              <a:t>actions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experienced</a:t>
            </a:r>
            <a:r>
              <a:rPr lang="de-CH" sz="2000" dirty="0"/>
              <a:t> </a:t>
            </a:r>
            <a:r>
              <a:rPr lang="de-CH" sz="2000" dirty="0" err="1"/>
              <a:t>helmsmen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err="1"/>
              <a:t>Helmsmen</a:t>
            </a:r>
            <a:r>
              <a:rPr lang="de-CH" sz="2000" dirty="0"/>
              <a:t> </a:t>
            </a:r>
            <a:r>
              <a:rPr lang="de-CH" sz="2000" dirty="0" err="1"/>
              <a:t>controlled</a:t>
            </a:r>
            <a:r>
              <a:rPr lang="de-CH" sz="2000" dirty="0"/>
              <a:t> </a:t>
            </a:r>
            <a:r>
              <a:rPr lang="de-CH" sz="2000" dirty="0" err="1"/>
              <a:t>ship</a:t>
            </a:r>
            <a:r>
              <a:rPr lang="de-CH" sz="2000" dirty="0"/>
              <a:t> </a:t>
            </a:r>
            <a:r>
              <a:rPr lang="de-CH" sz="2000" dirty="0" err="1"/>
              <a:t>based</a:t>
            </a:r>
            <a:r>
              <a:rPr lang="de-CH" sz="2000" dirty="0"/>
              <a:t> not </a:t>
            </a:r>
            <a:r>
              <a:rPr lang="de-CH" sz="2000" dirty="0" err="1"/>
              <a:t>only</a:t>
            </a:r>
            <a:r>
              <a:rPr lang="de-CH" sz="2000" dirty="0"/>
              <a:t> on </a:t>
            </a:r>
            <a:r>
              <a:rPr lang="de-CH" sz="2000" dirty="0" err="1"/>
              <a:t>current</a:t>
            </a:r>
            <a:r>
              <a:rPr lang="de-CH" sz="2000" dirty="0"/>
              <a:t> </a:t>
            </a:r>
            <a:r>
              <a:rPr lang="de-CH" sz="2000" dirty="0" err="1"/>
              <a:t>error</a:t>
            </a:r>
            <a:r>
              <a:rPr lang="de-CH" sz="2000" dirty="0"/>
              <a:t>, but also </a:t>
            </a:r>
            <a:r>
              <a:rPr lang="de-CH" sz="2000" dirty="0" err="1"/>
              <a:t>past</a:t>
            </a:r>
            <a:r>
              <a:rPr lang="de-CH" sz="2000" dirty="0"/>
              <a:t> </a:t>
            </a:r>
            <a:r>
              <a:rPr lang="de-CH" sz="2000" dirty="0" err="1"/>
              <a:t>error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current</a:t>
            </a:r>
            <a:r>
              <a:rPr lang="de-CH" sz="2000" dirty="0"/>
              <a:t> rate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change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err="1"/>
              <a:t>Formalised</a:t>
            </a:r>
            <a:r>
              <a:rPr lang="de-CH" sz="2000" dirty="0"/>
              <a:t> </a:t>
            </a:r>
            <a:r>
              <a:rPr lang="de-CH" sz="2000" dirty="0" err="1"/>
              <a:t>observations</a:t>
            </a:r>
            <a:r>
              <a:rPr lang="de-CH" sz="2000" dirty="0"/>
              <a:t> </a:t>
            </a:r>
            <a:r>
              <a:rPr lang="de-CH" sz="2000" dirty="0" err="1"/>
              <a:t>as</a:t>
            </a:r>
            <a:r>
              <a:rPr lang="de-CH" sz="2000" dirty="0"/>
              <a:t> </a:t>
            </a:r>
            <a:r>
              <a:rPr lang="de-CH" sz="2000" dirty="0" err="1"/>
              <a:t>mathematical</a:t>
            </a:r>
            <a:r>
              <a:rPr lang="de-CH" sz="2000" dirty="0"/>
              <a:t> </a:t>
            </a:r>
            <a:r>
              <a:rPr lang="de-CH" sz="2000" dirty="0" err="1"/>
              <a:t>equations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err="1"/>
              <a:t>Successfully</a:t>
            </a:r>
            <a:r>
              <a:rPr lang="de-CH" sz="2000" dirty="0"/>
              <a:t> </a:t>
            </a:r>
            <a:r>
              <a:rPr lang="de-CH" sz="2000" dirty="0" err="1"/>
              <a:t>trialled</a:t>
            </a:r>
            <a:r>
              <a:rPr lang="de-CH" sz="2000" dirty="0"/>
              <a:t> </a:t>
            </a:r>
            <a:r>
              <a:rPr lang="de-CH" sz="2000" dirty="0" err="1"/>
              <a:t>aboard</a:t>
            </a:r>
            <a:r>
              <a:rPr lang="de-CH" sz="2000" dirty="0"/>
              <a:t> USS New Mexico, but </a:t>
            </a:r>
            <a:r>
              <a:rPr lang="de-CH" sz="2000" dirty="0" err="1"/>
              <a:t>ultimately</a:t>
            </a:r>
            <a:r>
              <a:rPr lang="de-CH" sz="2000" dirty="0"/>
              <a:t> not </a:t>
            </a:r>
            <a:r>
              <a:rPr lang="de-CH" sz="2000" dirty="0" err="1"/>
              <a:t>adopted</a:t>
            </a:r>
            <a:r>
              <a:rPr lang="de-CH" sz="2000" dirty="0"/>
              <a:t> due </a:t>
            </a:r>
            <a:r>
              <a:rPr lang="de-CH" sz="2000" dirty="0" err="1"/>
              <a:t>to</a:t>
            </a:r>
            <a:r>
              <a:rPr lang="de-CH" sz="2000" dirty="0"/>
              <a:t> “</a:t>
            </a:r>
            <a:r>
              <a:rPr lang="de-CH" sz="2000" dirty="0" err="1"/>
              <a:t>resistance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personnel</a:t>
            </a:r>
            <a:r>
              <a:rPr lang="de-CH" sz="2000" dirty="0"/>
              <a:t>” 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443BC6D-DBA8-420E-92F4-0C7769F6436B}" type="slidenum">
              <a:rPr lang="en-US" sz="800"/>
              <a:pPr algn="r"/>
              <a:t>30</a:t>
            </a:fld>
            <a:endParaRPr lang="en-US" sz="800"/>
          </a:p>
        </p:txBody>
      </p:sp>
      <p:pic>
        <p:nvPicPr>
          <p:cNvPr id="46082" name="Shape 394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1113" y="1268413"/>
            <a:ext cx="8074025" cy="522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6083" name="Shape 395"/>
          <p:cNvCxnSpPr>
            <a:cxnSpLocks noChangeShapeType="1"/>
          </p:cNvCxnSpPr>
          <p:nvPr/>
        </p:nvCxnSpPr>
        <p:spPr bwMode="auto">
          <a:xfrm rot="10800000" flipH="1">
            <a:off x="3327400" y="1687513"/>
            <a:ext cx="1057275" cy="1687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084" name="Shape 396"/>
          <p:cNvCxnSpPr>
            <a:cxnSpLocks noChangeShapeType="1"/>
          </p:cNvCxnSpPr>
          <p:nvPr/>
        </p:nvCxnSpPr>
        <p:spPr bwMode="auto">
          <a:xfrm rot="10800000">
            <a:off x="3511550" y="3009900"/>
            <a:ext cx="0" cy="333375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46085" name="Shape 397"/>
          <p:cNvCxnSpPr>
            <a:cxnSpLocks noChangeShapeType="1"/>
          </p:cNvCxnSpPr>
          <p:nvPr/>
        </p:nvCxnSpPr>
        <p:spPr bwMode="auto">
          <a:xfrm>
            <a:off x="3511550" y="5938838"/>
            <a:ext cx="344488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/>
          </a:ln>
        </p:spPr>
      </p:cxnSp>
      <p:cxnSp>
        <p:nvCxnSpPr>
          <p:cNvPr id="46086" name="Shape 398"/>
          <p:cNvCxnSpPr>
            <a:cxnSpLocks noChangeShapeType="1"/>
          </p:cNvCxnSpPr>
          <p:nvPr/>
        </p:nvCxnSpPr>
        <p:spPr bwMode="auto">
          <a:xfrm>
            <a:off x="3049588" y="5938838"/>
            <a:ext cx="344487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/>
            <a:tailEnd type="stealth" w="lg" len="lg"/>
          </a:ln>
        </p:spPr>
      </p:cxnSp>
      <p:sp>
        <p:nvSpPr>
          <p:cNvPr id="46087" name="Shape 399"/>
          <p:cNvSpPr txBox="1">
            <a:spLocks noChangeArrowheads="1"/>
          </p:cNvSpPr>
          <p:nvPr/>
        </p:nvSpPr>
        <p:spPr bwMode="auto">
          <a:xfrm>
            <a:off x="3557588" y="5562600"/>
            <a:ext cx="331787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θ</a:t>
            </a:r>
          </a:p>
        </p:txBody>
      </p:sp>
      <p:cxnSp>
        <p:nvCxnSpPr>
          <p:cNvPr id="46088" name="Shape 400"/>
          <p:cNvCxnSpPr>
            <a:cxnSpLocks noChangeShapeType="1"/>
          </p:cNvCxnSpPr>
          <p:nvPr/>
        </p:nvCxnSpPr>
        <p:spPr bwMode="auto">
          <a:xfrm rot="10800000">
            <a:off x="1436688" y="1957388"/>
            <a:ext cx="55372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46089" name="Shape 401"/>
          <p:cNvCxnSpPr>
            <a:cxnSpLocks noChangeShapeType="1"/>
          </p:cNvCxnSpPr>
          <p:nvPr/>
        </p:nvCxnSpPr>
        <p:spPr bwMode="auto">
          <a:xfrm rot="10800000">
            <a:off x="1436688" y="2351088"/>
            <a:ext cx="28527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46090" name="Shape 402"/>
          <p:cNvSpPr>
            <a:spLocks noChangeArrowheads="1"/>
          </p:cNvSpPr>
          <p:nvPr/>
        </p:nvSpPr>
        <p:spPr bwMode="auto">
          <a:xfrm>
            <a:off x="4181475" y="2316163"/>
            <a:ext cx="73025" cy="68262"/>
          </a:xfrm>
          <a:prstGeom prst="ellips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endParaRPr lang="de-CH" sz="1400">
              <a:sym typeface="Arial" charset="0"/>
            </a:endParaRPr>
          </a:p>
        </p:txBody>
      </p:sp>
      <p:sp>
        <p:nvSpPr>
          <p:cNvPr id="46091" name="Shape 403"/>
          <p:cNvSpPr txBox="1">
            <a:spLocks noChangeArrowheads="1"/>
          </p:cNvSpPr>
          <p:nvPr/>
        </p:nvSpPr>
        <p:spPr bwMode="auto">
          <a:xfrm>
            <a:off x="704850" y="2159000"/>
            <a:ext cx="1023938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0.632</a:t>
            </a:r>
          </a:p>
        </p:txBody>
      </p:sp>
      <p:sp>
        <p:nvSpPr>
          <p:cNvPr id="46092" name="Shape 404"/>
          <p:cNvSpPr txBox="1">
            <a:spLocks noChangeArrowheads="1"/>
          </p:cNvSpPr>
          <p:nvPr/>
        </p:nvSpPr>
        <p:spPr bwMode="auto">
          <a:xfrm>
            <a:off x="850900" y="1754188"/>
            <a:ext cx="536575" cy="3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SS</a:t>
            </a:r>
          </a:p>
        </p:txBody>
      </p:sp>
      <p:cxnSp>
        <p:nvCxnSpPr>
          <p:cNvPr id="46093" name="Shape 405"/>
          <p:cNvCxnSpPr>
            <a:cxnSpLocks noChangeShapeType="1"/>
          </p:cNvCxnSpPr>
          <p:nvPr/>
        </p:nvCxnSpPr>
        <p:spPr bwMode="auto">
          <a:xfrm rot="10800000">
            <a:off x="4214813" y="1824038"/>
            <a:ext cx="0" cy="4519612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46094" name="Shape 406"/>
          <p:cNvCxnSpPr>
            <a:cxnSpLocks noChangeShapeType="1"/>
          </p:cNvCxnSpPr>
          <p:nvPr/>
        </p:nvCxnSpPr>
        <p:spPr bwMode="auto">
          <a:xfrm>
            <a:off x="3517900" y="5308600"/>
            <a:ext cx="696913" cy="0"/>
          </a:xfrm>
          <a:prstGeom prst="straightConnector1">
            <a:avLst/>
          </a:prstGeom>
          <a:noFill/>
          <a:ln w="19050">
            <a:solidFill>
              <a:srgbClr val="8B8D8E"/>
            </a:solidFill>
            <a:round/>
            <a:headEnd type="stealth" w="lg" len="lg"/>
            <a:tailEnd type="stealth" w="lg" len="lg"/>
          </a:ln>
        </p:spPr>
      </p:cxnSp>
      <p:sp>
        <p:nvSpPr>
          <p:cNvPr id="46095" name="Shape 407"/>
          <p:cNvSpPr txBox="1">
            <a:spLocks noChangeArrowheads="1"/>
          </p:cNvSpPr>
          <p:nvPr/>
        </p:nvSpPr>
        <p:spPr bwMode="auto">
          <a:xfrm>
            <a:off x="3713163" y="4859338"/>
            <a:ext cx="3556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200">
                <a:sym typeface="Arial" charset="0"/>
              </a:rPr>
              <a:t>τ</a:t>
            </a:r>
          </a:p>
        </p:txBody>
      </p:sp>
      <p:sp>
        <p:nvSpPr>
          <p:cNvPr id="46096" name="Shape 393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80829A0-ADE9-4FBE-82AB-FFE904A82EDE}" type="slidenum">
              <a:rPr lang="en-US" sz="800"/>
              <a:pPr algn="r"/>
              <a:t>31</a:t>
            </a:fld>
            <a:endParaRPr lang="en-US" sz="800"/>
          </a:p>
        </p:txBody>
      </p:sp>
      <p:pic>
        <p:nvPicPr>
          <p:cNvPr id="47106" name="Shape 41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225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Shape 414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8A4D614-F172-474B-9B19-A8453B656F5E}" type="slidenum">
              <a:rPr lang="en-US" sz="800"/>
              <a:pPr algn="r"/>
              <a:t>32</a:t>
            </a:fld>
            <a:endParaRPr lang="en-US" sz="800"/>
          </a:p>
        </p:txBody>
      </p:sp>
      <p:pic>
        <p:nvPicPr>
          <p:cNvPr id="48130" name="Shape 421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93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Shape 422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0BDBB6B-98F8-4E22-9962-395E120D6671}" type="slidenum">
              <a:rPr lang="en-US" sz="800"/>
              <a:pPr algn="r"/>
              <a:t>33</a:t>
            </a:fld>
            <a:endParaRPr lang="en-US" sz="800"/>
          </a:p>
        </p:txBody>
      </p:sp>
      <p:pic>
        <p:nvPicPr>
          <p:cNvPr id="49154" name="Shape 429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Shape 430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ACE93E7-9C8F-4CAF-95A4-CAD6DBFF3ED8}" type="slidenum">
              <a:rPr lang="en-US" sz="800"/>
              <a:pPr algn="r"/>
              <a:t>34</a:t>
            </a:fld>
            <a:endParaRPr lang="en-US" sz="800"/>
          </a:p>
        </p:txBody>
      </p:sp>
      <p:pic>
        <p:nvPicPr>
          <p:cNvPr id="50178" name="Shape 438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79" name="Shape 439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(4)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39389ED-5A05-49D7-8E7B-10E3704B3B4D}" type="slidenum">
              <a:rPr lang="en-US" sz="800"/>
              <a:pPr algn="r"/>
              <a:t>35</a:t>
            </a:fld>
            <a:endParaRPr lang="en-US" sz="800"/>
          </a:p>
        </p:txBody>
      </p:sp>
      <p:pic>
        <p:nvPicPr>
          <p:cNvPr id="51202" name="Shape 44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363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Shape 446"/>
          <p:cNvSpPr txBox="1"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(5)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D1C7784-C148-42E1-9B18-0C38D56B6D13}" type="slidenum">
              <a:rPr lang="en-US" sz="800"/>
              <a:pPr algn="r"/>
              <a:t>36</a:t>
            </a:fld>
            <a:endParaRPr lang="en-US" sz="800"/>
          </a:p>
        </p:txBody>
      </p:sp>
      <p:pic>
        <p:nvPicPr>
          <p:cNvPr id="52226" name="Shape 45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4650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Shape 454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A calculation example						(6)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3F3A1DC-D241-4720-8762-3FA4862A599E}" type="slidenum">
              <a:rPr lang="en-US" sz="800"/>
              <a:pPr algn="r"/>
              <a:t>37</a:t>
            </a:fld>
            <a:endParaRPr lang="en-US"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7E9DB4F-3E6E-49C6-97A5-6471933111D5}" type="slidenum">
              <a:rPr lang="en-US" sz="800"/>
              <a:pPr algn="r"/>
              <a:t>38</a:t>
            </a:fld>
            <a:endParaRPr lang="en-US" sz="800"/>
          </a:p>
        </p:txBody>
      </p:sp>
      <p:sp>
        <p:nvSpPr>
          <p:cNvPr id="54274" name="Shape 466"/>
          <p:cNvSpPr txBox="1">
            <a:spLocks/>
          </p:cNvSpPr>
          <p:nvPr/>
        </p:nvSpPr>
        <p:spPr bwMode="auto">
          <a:xfrm>
            <a:off x="503238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60375" indent="-460375">
              <a:spcBef>
                <a:spcPts val="1200"/>
              </a:spcBef>
              <a:buClr>
                <a:srgbClr val="FF1100"/>
              </a:buClr>
              <a:buFontTx/>
              <a:buAutoNum type="arabicPeriod"/>
            </a:pPr>
            <a:r>
              <a:rPr lang="de-CH" sz="2400"/>
              <a:t>Increase cooler recuperation efficiency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/>
              <a:t>Increase SAT/TAT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 b="1"/>
              <a:t>Cooler control</a:t>
            </a:r>
          </a:p>
          <a:p>
            <a:pPr marL="727075" lvl="1" indent="-3762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/>
          </a:p>
          <a:p>
            <a:pPr marL="460375" indent="-460375">
              <a:spcBef>
                <a:spcPts val="575"/>
              </a:spcBef>
              <a:buClr>
                <a:srgbClr val="FF1100"/>
              </a:buClr>
              <a:buFontTx/>
              <a:buAutoNum type="arabicPeriod"/>
            </a:pPr>
            <a:r>
              <a:rPr lang="de-CH" sz="2400"/>
              <a:t>Decrease preheater losses 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/>
              <a:t>Decrease preheater exit O2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 b="1"/>
              <a:t>Gas flow control</a:t>
            </a:r>
          </a:p>
          <a:p>
            <a:pPr marL="727075" lvl="1" indent="-3762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/>
          </a:p>
          <a:p>
            <a:pPr marL="460375" indent="-460375">
              <a:spcBef>
                <a:spcPts val="575"/>
              </a:spcBef>
              <a:buClr>
                <a:srgbClr val="FF1100"/>
              </a:buClr>
              <a:buFontTx/>
              <a:buAutoNum type="arabicPeriod"/>
            </a:pPr>
            <a:r>
              <a:rPr lang="de-CH" sz="2400"/>
              <a:t>Decrease preheater losses 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/>
              <a:t>Decrease preheater exit temperature</a:t>
            </a:r>
          </a:p>
          <a:p>
            <a:pPr marL="820738" lvl="2" indent="-287338">
              <a:spcBef>
                <a:spcPts val="475"/>
              </a:spcBef>
              <a:buClr>
                <a:srgbClr val="FF1100"/>
              </a:buClr>
              <a:buSzPct val="60000"/>
              <a:buFont typeface="Arial" charset="0"/>
              <a:buChar char="−"/>
            </a:pPr>
            <a:r>
              <a:rPr lang="de-CH" sz="2400" b="1"/>
              <a:t>precalciner temperature control</a:t>
            </a:r>
          </a:p>
        </p:txBody>
      </p:sp>
      <p:sp>
        <p:nvSpPr>
          <p:cNvPr id="54275" name="Shape 467"/>
          <p:cNvSpPr txBox="1">
            <a:spLocks/>
          </p:cNvSpPr>
          <p:nvPr/>
        </p:nvSpPr>
        <p:spPr bwMode="auto">
          <a:xfrm>
            <a:off x="50323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3 Actions to decrease kJ/kg cli</a:t>
            </a:r>
            <a:br>
              <a:rPr lang="de-CH" sz="2400" b="1"/>
            </a:br>
            <a:r>
              <a:rPr lang="de-CH" sz="2400" b="1"/>
              <a:t>Kiln operation actions that you can implement now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29944D6-5514-4509-A9D2-2703AF39D106}" type="slidenum">
              <a:rPr lang="en-US" sz="800"/>
              <a:pPr algn="r"/>
              <a:t>39</a:t>
            </a:fld>
            <a:endParaRPr lang="en-US" sz="800"/>
          </a:p>
        </p:txBody>
      </p:sp>
      <p:sp>
        <p:nvSpPr>
          <p:cNvPr id="55298" name="Shape 473"/>
          <p:cNvSpPr txBox="1">
            <a:spLocks/>
          </p:cNvSpPr>
          <p:nvPr/>
        </p:nvSpPr>
        <p:spPr bwMode="auto">
          <a:xfrm>
            <a:off x="546100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1: </a:t>
            </a:r>
            <a:r>
              <a:rPr lang="de-CH" sz="2400" dirty="0" err="1"/>
              <a:t>Stabilize</a:t>
            </a:r>
            <a:r>
              <a:rPr lang="de-CH" sz="2400" dirty="0"/>
              <a:t> SAT/TAT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2: </a:t>
            </a:r>
            <a:r>
              <a:rPr lang="de-CH" sz="2400" dirty="0" err="1"/>
              <a:t>Increase</a:t>
            </a:r>
            <a:r>
              <a:rPr lang="de-CH" sz="2400" dirty="0"/>
              <a:t> SAT/TAT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3: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rate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→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consumption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55299" name="Shape 474"/>
          <p:cNvSpPr txBox="1">
            <a:spLocks/>
          </p:cNvSpPr>
          <p:nvPr/>
        </p:nvSpPr>
        <p:spPr bwMode="auto">
          <a:xfrm>
            <a:off x="546100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C589DFA-FAB2-4F43-8614-96D2CE8BD911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19458" name="Shape 100"/>
          <p:cNvSpPr txBox="1">
            <a:spLocks/>
          </p:cNvSpPr>
          <p:nvPr/>
        </p:nvSpPr>
        <p:spPr bwMode="auto">
          <a:xfrm>
            <a:off x="560388" y="12239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The </a:t>
            </a:r>
            <a:r>
              <a:rPr lang="de-CH" sz="2400" dirty="0" err="1"/>
              <a:t>mathematical</a:t>
            </a:r>
            <a:r>
              <a:rPr lang="de-CH" sz="2400" dirty="0"/>
              <a:t> </a:t>
            </a:r>
            <a:r>
              <a:rPr lang="de-CH" sz="2400" dirty="0" err="1"/>
              <a:t>operations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multiplication</a:t>
            </a:r>
            <a:r>
              <a:rPr lang="de-CH" sz="2400" dirty="0"/>
              <a:t>, </a:t>
            </a:r>
            <a:r>
              <a:rPr lang="de-CH" sz="2400" dirty="0" err="1"/>
              <a:t>integration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differentiation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</a:t>
            </a:r>
            <a:r>
              <a:rPr lang="de-CH" sz="2400" dirty="0" err="1"/>
              <a:t>proved</a:t>
            </a:r>
            <a:r>
              <a:rPr lang="de-CH" sz="2400" dirty="0"/>
              <a:t> easy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implement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technology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day</a:t>
            </a:r>
            <a:endParaRPr lang="de-CH" sz="24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FontTx/>
              <a:buChar char="•"/>
            </a:pPr>
            <a:r>
              <a:rPr lang="de-CH" sz="2400" dirty="0" err="1"/>
              <a:t>Mechanical</a:t>
            </a:r>
            <a:endParaRPr lang="de-CH" sz="24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FontTx/>
              <a:buChar char="•"/>
            </a:pPr>
            <a:r>
              <a:rPr lang="de-CH" sz="2400" dirty="0" err="1"/>
              <a:t>Pneumatic</a:t>
            </a:r>
            <a:endParaRPr lang="de-CH" sz="2400" dirty="0"/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FontTx/>
              <a:buChar char="•"/>
            </a:pPr>
            <a:r>
              <a:rPr lang="de-CH" sz="2400" dirty="0"/>
              <a:t>Electronic analog</a:t>
            </a:r>
          </a:p>
          <a:p>
            <a:pPr marL="820738" lvl="2" indent="-211138">
              <a:spcBef>
                <a:spcPts val="25"/>
              </a:spcBef>
              <a:buClr>
                <a:schemeClr val="accent1"/>
              </a:buClr>
              <a:buFontTx/>
              <a:buChar char="•"/>
            </a:pPr>
            <a:r>
              <a:rPr lang="de-CH" sz="2400" dirty="0"/>
              <a:t>Electronic digital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Very</a:t>
            </a:r>
            <a:r>
              <a:rPr lang="de-CH" sz="2400" dirty="0"/>
              <a:t> </a:t>
            </a:r>
            <a:r>
              <a:rPr lang="de-CH" sz="2400" dirty="0" err="1"/>
              <a:t>low</a:t>
            </a:r>
            <a:r>
              <a:rPr lang="de-CH" sz="2400" dirty="0"/>
              <a:t> </a:t>
            </a:r>
            <a:r>
              <a:rPr lang="de-CH" sz="2400" dirty="0" err="1"/>
              <a:t>computational</a:t>
            </a:r>
            <a:r>
              <a:rPr lang="de-CH" sz="2400" dirty="0"/>
              <a:t> </a:t>
            </a:r>
            <a:r>
              <a:rPr lang="de-CH" sz="2400" dirty="0" err="1"/>
              <a:t>overhead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large </a:t>
            </a:r>
            <a:r>
              <a:rPr lang="de-CH" sz="2400" dirty="0" err="1"/>
              <a:t>scale</a:t>
            </a:r>
            <a:r>
              <a:rPr lang="de-CH" sz="2400" dirty="0"/>
              <a:t> digital </a:t>
            </a:r>
            <a:r>
              <a:rPr lang="de-CH" sz="2400" dirty="0" err="1"/>
              <a:t>processor</a:t>
            </a:r>
            <a:r>
              <a:rPr lang="de-CH" sz="2400" dirty="0"/>
              <a:t> </a:t>
            </a:r>
            <a:r>
              <a:rPr lang="de-CH" sz="2400" dirty="0" err="1"/>
              <a:t>systems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Simple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configure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tune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Has</a:t>
            </a:r>
            <a:r>
              <a:rPr lang="de-CH" sz="2400" dirty="0"/>
              <a:t> </a:t>
            </a:r>
            <a:r>
              <a:rPr lang="de-CH" sz="2400" dirty="0" err="1"/>
              <a:t>proven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robust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stable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Handles </a:t>
            </a:r>
            <a:r>
              <a:rPr lang="de-CH" sz="2400" dirty="0" err="1"/>
              <a:t>unmeasured</a:t>
            </a:r>
            <a:r>
              <a:rPr lang="de-CH" sz="2400" dirty="0"/>
              <a:t> </a:t>
            </a:r>
            <a:r>
              <a:rPr lang="de-CH" sz="2400" dirty="0" err="1"/>
              <a:t>disturbances</a:t>
            </a:r>
            <a:r>
              <a:rPr lang="de-CH" sz="2400" dirty="0"/>
              <a:t> </a:t>
            </a:r>
            <a:r>
              <a:rPr lang="de-CH" sz="2400" dirty="0" err="1"/>
              <a:t>well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Does</a:t>
            </a:r>
            <a:r>
              <a:rPr lang="de-CH" sz="2400" dirty="0"/>
              <a:t> not </a:t>
            </a:r>
            <a:r>
              <a:rPr lang="de-CH" sz="2400" dirty="0" err="1"/>
              <a:t>require</a:t>
            </a:r>
            <a:r>
              <a:rPr lang="de-CH" sz="2400" dirty="0"/>
              <a:t> a </a:t>
            </a:r>
            <a:r>
              <a:rPr lang="de-CH" sz="2400" dirty="0" err="1"/>
              <a:t>model</a:t>
            </a:r>
            <a:endParaRPr lang="de-CH" sz="2400" dirty="0"/>
          </a:p>
        </p:txBody>
      </p:sp>
      <p:sp>
        <p:nvSpPr>
          <p:cNvPr id="19459" name="Shape 101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Why is PID used so extensively?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8AF2C8B-6418-477B-AE0E-60611163F08D}" type="slidenum">
              <a:rPr lang="en-US" sz="800"/>
              <a:pPr algn="r"/>
              <a:t>40</a:t>
            </a:fld>
            <a:endParaRPr lang="en-US" sz="800"/>
          </a:p>
        </p:txBody>
      </p:sp>
      <p:sp>
        <p:nvSpPr>
          <p:cNvPr id="56322" name="Shape 480"/>
          <p:cNvSpPr txBox="1">
            <a:spLocks/>
          </p:cNvSpPr>
          <p:nvPr/>
        </p:nvSpPr>
        <p:spPr bwMode="auto">
          <a:xfrm>
            <a:off x="546100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SAT/TAT </a:t>
            </a:r>
            <a:r>
              <a:rPr lang="de-CH" sz="2400" dirty="0" err="1"/>
              <a:t>are</a:t>
            </a:r>
            <a:r>
              <a:rPr lang="de-CH" sz="2400" dirty="0"/>
              <a:t> a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clinker</a:t>
            </a:r>
            <a:r>
              <a:rPr lang="de-CH" sz="2400" dirty="0"/>
              <a:t> </a:t>
            </a:r>
            <a:r>
              <a:rPr lang="de-CH" sz="2400" dirty="0" err="1"/>
              <a:t>temperature</a:t>
            </a:r>
            <a:r>
              <a:rPr lang="de-CH" sz="2400" dirty="0"/>
              <a:t> - </a:t>
            </a:r>
            <a:r>
              <a:rPr lang="de-CH" sz="2400" dirty="0" err="1"/>
              <a:t>cannot</a:t>
            </a:r>
            <a:r>
              <a:rPr lang="de-CH" sz="2400" dirty="0"/>
              <a:t> </a:t>
            </a:r>
            <a:r>
              <a:rPr lang="de-CH" sz="2400" dirty="0" err="1"/>
              <a:t>control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SAT/TAT </a:t>
            </a:r>
            <a:r>
              <a:rPr lang="de-CH" sz="2400" dirty="0" err="1"/>
              <a:t>are</a:t>
            </a:r>
            <a:r>
              <a:rPr lang="de-CH" sz="2400" dirty="0"/>
              <a:t> a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air</a:t>
            </a:r>
            <a:r>
              <a:rPr lang="de-CH" sz="2400" dirty="0"/>
              <a:t> </a:t>
            </a:r>
            <a:r>
              <a:rPr lang="de-CH" sz="2400" dirty="0" err="1"/>
              <a:t>residence</a:t>
            </a:r>
            <a:r>
              <a:rPr lang="de-CH" sz="2400" dirty="0"/>
              <a:t> time </a:t>
            </a:r>
            <a:r>
              <a:rPr lang="de-CH" sz="2400" dirty="0" err="1"/>
              <a:t>through</a:t>
            </a:r>
            <a:r>
              <a:rPr lang="de-CH" sz="2400" dirty="0"/>
              <a:t> </a:t>
            </a:r>
            <a:r>
              <a:rPr lang="de-CH" sz="2400" dirty="0" err="1"/>
              <a:t>clinker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clinker</a:t>
            </a:r>
            <a:r>
              <a:rPr lang="de-CH" sz="2400" dirty="0"/>
              <a:t> </a:t>
            </a:r>
            <a:r>
              <a:rPr lang="de-CH" sz="2400" dirty="0" err="1"/>
              <a:t>bed</a:t>
            </a:r>
            <a:r>
              <a:rPr lang="de-CH" sz="2400" dirty="0"/>
              <a:t> </a:t>
            </a:r>
            <a:r>
              <a:rPr lang="de-CH" sz="2400" dirty="0" err="1"/>
              <a:t>height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air</a:t>
            </a:r>
            <a:r>
              <a:rPr lang="de-CH" sz="2400" dirty="0"/>
              <a:t> </a:t>
            </a:r>
            <a:r>
              <a:rPr lang="de-CH" sz="2400" dirty="0" err="1"/>
              <a:t>speed</a:t>
            </a:r>
            <a:r>
              <a:rPr lang="de-CH" sz="2400" dirty="0"/>
              <a:t> in </a:t>
            </a:r>
            <a:r>
              <a:rPr lang="de-CH" sz="2400" dirty="0" err="1"/>
              <a:t>recuperation</a:t>
            </a:r>
            <a:r>
              <a:rPr lang="de-CH" sz="2400" dirty="0"/>
              <a:t> </a:t>
            </a:r>
            <a:r>
              <a:rPr lang="de-CH" sz="2400" dirty="0" err="1"/>
              <a:t>zone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stable</a:t>
            </a:r>
            <a:r>
              <a:rPr lang="de-CH" sz="2400" dirty="0"/>
              <a:t> </a:t>
            </a:r>
            <a:r>
              <a:rPr lang="de-CH" sz="2400" dirty="0" err="1"/>
              <a:t>short</a:t>
            </a:r>
            <a:r>
              <a:rPr lang="de-CH" sz="2400" dirty="0"/>
              <a:t>-term SAT/TAT (0-60 </a:t>
            </a:r>
            <a:r>
              <a:rPr lang="de-CH" sz="2400" dirty="0" err="1"/>
              <a:t>minutes</a:t>
            </a:r>
            <a:r>
              <a:rPr lang="de-CH" sz="2400" dirty="0"/>
              <a:t>):</a:t>
            </a:r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Stabilize</a:t>
            </a:r>
            <a:r>
              <a:rPr lang="de-CH" sz="2400" dirty="0"/>
              <a:t> </a:t>
            </a:r>
            <a:r>
              <a:rPr lang="de-CH" sz="2400" dirty="0" err="1"/>
              <a:t>clinker</a:t>
            </a:r>
            <a:r>
              <a:rPr lang="de-CH" sz="2400" dirty="0"/>
              <a:t> </a:t>
            </a:r>
            <a:r>
              <a:rPr lang="de-CH" sz="2400" dirty="0" err="1"/>
              <a:t>bed</a:t>
            </a:r>
            <a:r>
              <a:rPr lang="de-CH" sz="2400" dirty="0"/>
              <a:t> </a:t>
            </a:r>
            <a:r>
              <a:rPr lang="de-CH" sz="2400" dirty="0" err="1"/>
              <a:t>height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Stabilize</a:t>
            </a:r>
            <a:r>
              <a:rPr lang="de-CH" sz="2400" dirty="0"/>
              <a:t> </a:t>
            </a:r>
            <a:r>
              <a:rPr lang="de-CH" sz="2400" dirty="0" err="1"/>
              <a:t>air</a:t>
            </a:r>
            <a:r>
              <a:rPr lang="de-CH" sz="2400" dirty="0"/>
              <a:t> </a:t>
            </a:r>
            <a:r>
              <a:rPr lang="de-CH" sz="2400" dirty="0" err="1"/>
              <a:t>speed</a:t>
            </a:r>
            <a:r>
              <a:rPr lang="de-CH" sz="2400" dirty="0"/>
              <a:t> in </a:t>
            </a:r>
            <a:r>
              <a:rPr lang="de-CH" sz="2400" dirty="0" err="1"/>
              <a:t>recuperation</a:t>
            </a:r>
            <a:r>
              <a:rPr lang="de-CH" sz="2400" dirty="0"/>
              <a:t> </a:t>
            </a:r>
            <a:r>
              <a:rPr lang="de-CH" sz="2400" dirty="0" err="1"/>
              <a:t>zone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Longer</a:t>
            </a:r>
            <a:r>
              <a:rPr lang="de-CH" sz="2400" dirty="0"/>
              <a:t> </a:t>
            </a:r>
            <a:r>
              <a:rPr lang="de-CH" sz="2400" dirty="0" err="1"/>
              <a:t>term</a:t>
            </a:r>
            <a:r>
              <a:rPr lang="de-CH" sz="2400" dirty="0"/>
              <a:t> </a:t>
            </a:r>
            <a:r>
              <a:rPr lang="de-CH" sz="2400" dirty="0" err="1"/>
              <a:t>stability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SAT/TAT </a:t>
            </a:r>
            <a:r>
              <a:rPr lang="de-CH" sz="2400" dirty="0" err="1"/>
              <a:t>is</a:t>
            </a:r>
            <a:r>
              <a:rPr lang="de-CH" sz="2400" dirty="0"/>
              <a:t> separate </a:t>
            </a:r>
            <a:r>
              <a:rPr lang="de-CH" sz="2400" dirty="0" err="1"/>
              <a:t>issue</a:t>
            </a:r>
            <a:endParaRPr lang="de-CH" sz="2400" dirty="0"/>
          </a:p>
        </p:txBody>
      </p:sp>
      <p:sp>
        <p:nvSpPr>
          <p:cNvPr id="56323" name="Shape 481"/>
          <p:cNvSpPr txBox="1">
            <a:spLocks/>
          </p:cNvSpPr>
          <p:nvPr/>
        </p:nvSpPr>
        <p:spPr bwMode="auto">
          <a:xfrm>
            <a:off x="546100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1: Stabilize SAT/TAT – Clinker bed height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8942B48-8B33-488C-8D1F-E309C03CA5F3}" type="slidenum">
              <a:rPr lang="en-US" sz="800"/>
              <a:pPr algn="r"/>
              <a:t>41</a:t>
            </a:fld>
            <a:endParaRPr lang="en-US" sz="800"/>
          </a:p>
        </p:txBody>
      </p:sp>
      <p:sp>
        <p:nvSpPr>
          <p:cNvPr id="57346" name="Shape 487"/>
          <p:cNvSpPr txBox="1">
            <a:spLocks/>
          </p:cNvSpPr>
          <p:nvPr/>
        </p:nvSpPr>
        <p:spPr bwMode="auto">
          <a:xfrm>
            <a:off x="517525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>
                <a:solidFill>
                  <a:schemeClr val="accent2"/>
                </a:solidFill>
              </a:rPr>
              <a:t>UGP </a:t>
            </a:r>
            <a:r>
              <a:rPr lang="de-CH" sz="2400" i="1" dirty="0" err="1"/>
              <a:t>usually</a:t>
            </a:r>
            <a:r>
              <a:rPr lang="de-CH" sz="2400" dirty="0"/>
              <a:t> </a:t>
            </a:r>
            <a:r>
              <a:rPr lang="de-CH" sz="2400" dirty="0" err="1"/>
              <a:t>has</a:t>
            </a:r>
            <a:r>
              <a:rPr lang="de-CH" sz="2400" dirty="0"/>
              <a:t> </a:t>
            </a:r>
            <a:r>
              <a:rPr lang="de-CH" sz="2400" dirty="0" err="1"/>
              <a:t>excellent</a:t>
            </a:r>
            <a:r>
              <a:rPr lang="de-CH" sz="2400" dirty="0"/>
              <a:t> </a:t>
            </a:r>
            <a:r>
              <a:rPr lang="de-CH" sz="2400" dirty="0" err="1"/>
              <a:t>short</a:t>
            </a:r>
            <a:r>
              <a:rPr lang="de-CH" sz="2400" dirty="0"/>
              <a:t>-term </a:t>
            </a:r>
            <a:r>
              <a:rPr lang="de-CH" sz="2400" dirty="0" err="1"/>
              <a:t>relationship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SAT/TAT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Increase</a:t>
            </a:r>
            <a:r>
              <a:rPr lang="de-CH" sz="2400" dirty="0"/>
              <a:t> UGP → </a:t>
            </a:r>
            <a:r>
              <a:rPr lang="de-CH" sz="2400" dirty="0" err="1"/>
              <a:t>increase</a:t>
            </a:r>
            <a:r>
              <a:rPr lang="de-CH" sz="2400" dirty="0"/>
              <a:t> SAT/TAT </a:t>
            </a:r>
            <a:r>
              <a:rPr lang="de-CH" sz="2400" dirty="0" err="1"/>
              <a:t>and</a:t>
            </a:r>
            <a:r>
              <a:rPr lang="de-CH" sz="2400" dirty="0"/>
              <a:t> vice-</a:t>
            </a:r>
            <a:r>
              <a:rPr lang="de-CH" sz="2400" dirty="0" err="1"/>
              <a:t>versa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Defining</a:t>
            </a:r>
            <a:r>
              <a:rPr lang="de-CH" sz="2400" dirty="0"/>
              <a:t> UGP</a:t>
            </a:r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/>
              <a:t>Select </a:t>
            </a:r>
            <a:r>
              <a:rPr lang="de-CH" sz="2400" dirty="0" err="1"/>
              <a:t>earliest</a:t>
            </a:r>
            <a:r>
              <a:rPr lang="de-CH" sz="2400" dirty="0"/>
              <a:t> UGP </a:t>
            </a:r>
            <a:r>
              <a:rPr lang="de-CH" sz="2400" dirty="0" err="1"/>
              <a:t>measurement</a:t>
            </a:r>
            <a:r>
              <a:rPr lang="de-CH" sz="2400" dirty="0"/>
              <a:t> in cooler </a:t>
            </a:r>
            <a:r>
              <a:rPr lang="de-CH" sz="2400" dirty="0" err="1"/>
              <a:t>which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reliable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Reason</a:t>
            </a:r>
            <a:r>
              <a:rPr lang="de-CH" sz="2400" dirty="0"/>
              <a:t>: </a:t>
            </a:r>
            <a:r>
              <a:rPr lang="de-CH" sz="2400" dirty="0" err="1"/>
              <a:t>improved</a:t>
            </a:r>
            <a:r>
              <a:rPr lang="de-CH" sz="2400" dirty="0"/>
              <a:t> </a:t>
            </a:r>
            <a:r>
              <a:rPr lang="de-CH" sz="2400" dirty="0" err="1"/>
              <a:t>control</a:t>
            </a:r>
            <a:r>
              <a:rPr lang="de-CH" sz="2400" dirty="0"/>
              <a:t> </a:t>
            </a:r>
            <a:r>
              <a:rPr lang="de-CH" sz="2400" dirty="0" err="1"/>
              <a:t>loop</a:t>
            </a:r>
            <a:r>
              <a:rPr lang="de-CH" sz="2400" dirty="0"/>
              <a:t> </a:t>
            </a:r>
            <a:r>
              <a:rPr lang="de-CH" sz="2400" dirty="0" err="1"/>
              <a:t>dynamics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chemeClr val="accent1"/>
              </a:buClr>
              <a:buSzPct val="60000"/>
              <a:buFont typeface="Arial" charset="0"/>
              <a:buChar char=""/>
            </a:pPr>
            <a:r>
              <a:rPr lang="de-CH" sz="2400" dirty="0" err="1"/>
              <a:t>Usually</a:t>
            </a:r>
            <a:r>
              <a:rPr lang="de-CH" sz="2400" dirty="0"/>
              <a:t>, but not </a:t>
            </a:r>
            <a:r>
              <a:rPr lang="de-CH" sz="2400" dirty="0" err="1"/>
              <a:t>always</a:t>
            </a:r>
            <a:r>
              <a:rPr lang="de-CH" sz="2400" dirty="0"/>
              <a:t>, </a:t>
            </a:r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means</a:t>
            </a:r>
            <a:r>
              <a:rPr lang="de-CH" sz="2400" dirty="0"/>
              <a:t> </a:t>
            </a:r>
            <a:r>
              <a:rPr lang="de-CH" sz="2400" dirty="0" err="1"/>
              <a:t>fixed</a:t>
            </a:r>
            <a:r>
              <a:rPr lang="de-CH" sz="2400" dirty="0"/>
              <a:t> </a:t>
            </a:r>
            <a:r>
              <a:rPr lang="de-CH" sz="2400" dirty="0" err="1"/>
              <a:t>inlet</a:t>
            </a:r>
            <a:r>
              <a:rPr lang="de-CH" sz="2400" dirty="0"/>
              <a:t> UGP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UGP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controlled</a:t>
            </a:r>
            <a:r>
              <a:rPr lang="de-CH" sz="2400" dirty="0"/>
              <a:t> at </a:t>
            </a:r>
            <a:r>
              <a:rPr lang="de-CH" sz="2400" dirty="0" err="1"/>
              <a:t>its</a:t>
            </a:r>
            <a:r>
              <a:rPr lang="de-CH" sz="2400" dirty="0"/>
              <a:t> </a:t>
            </a:r>
            <a:r>
              <a:rPr lang="de-CH" sz="2400" dirty="0" err="1"/>
              <a:t>setpoint</a:t>
            </a:r>
            <a:r>
              <a:rPr lang="de-CH" sz="2400" dirty="0"/>
              <a:t> (mbar) </a:t>
            </a:r>
            <a:r>
              <a:rPr lang="de-CH" sz="2400" dirty="0" err="1"/>
              <a:t>by</a:t>
            </a:r>
            <a:r>
              <a:rPr lang="de-CH" sz="2400" dirty="0"/>
              <a:t> </a:t>
            </a:r>
            <a:r>
              <a:rPr lang="de-CH" sz="2400" dirty="0" err="1"/>
              <a:t>moving</a:t>
            </a:r>
            <a:r>
              <a:rPr lang="de-CH" sz="2400" dirty="0"/>
              <a:t> grate </a:t>
            </a:r>
            <a:r>
              <a:rPr lang="de-CH" sz="2400" dirty="0" err="1"/>
              <a:t>speed</a:t>
            </a:r>
            <a:r>
              <a:rPr lang="de-CH" sz="2400" dirty="0"/>
              <a:t> (</a:t>
            </a:r>
            <a:r>
              <a:rPr lang="de-CH" sz="2400" dirty="0" err="1"/>
              <a:t>spm</a:t>
            </a:r>
            <a:r>
              <a:rPr lang="de-CH" sz="2400" dirty="0"/>
              <a:t>) </a:t>
            </a:r>
            <a:r>
              <a:rPr lang="de-CH" sz="2400" dirty="0" err="1"/>
              <a:t>through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an </a:t>
            </a:r>
            <a:r>
              <a:rPr lang="de-CH" sz="2400" dirty="0" err="1"/>
              <a:t>automatic</a:t>
            </a:r>
            <a:r>
              <a:rPr lang="de-CH" sz="2400" dirty="0"/>
              <a:t> </a:t>
            </a:r>
            <a:r>
              <a:rPr lang="de-CH" sz="2400" dirty="0" err="1"/>
              <a:t>control</a:t>
            </a:r>
            <a:r>
              <a:rPr lang="de-CH" sz="2400" dirty="0"/>
              <a:t> </a:t>
            </a:r>
            <a:r>
              <a:rPr lang="de-CH" sz="2400" dirty="0" err="1"/>
              <a:t>loop</a:t>
            </a:r>
            <a:r>
              <a:rPr lang="de-CH" sz="2400" dirty="0"/>
              <a:t> (PID)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57347" name="Shape 488"/>
          <p:cNvSpPr txBox="1">
            <a:spLocks/>
          </p:cNvSpPr>
          <p:nvPr/>
        </p:nvSpPr>
        <p:spPr bwMode="auto">
          <a:xfrm>
            <a:off x="517525" y="313974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1: Stabilize SAT / TAT – </a:t>
            </a:r>
            <a:r>
              <a:rPr lang="de-CH" sz="2400" b="1">
                <a:solidFill>
                  <a:schemeClr val="accent2"/>
                </a:solidFill>
              </a:rPr>
              <a:t>U</a:t>
            </a:r>
            <a:r>
              <a:rPr lang="de-CH" sz="2400" b="1"/>
              <a:t>nder</a:t>
            </a:r>
            <a:r>
              <a:rPr lang="de-CH" sz="2400" b="1">
                <a:solidFill>
                  <a:schemeClr val="accent2"/>
                </a:solidFill>
              </a:rPr>
              <a:t>G</a:t>
            </a:r>
            <a:r>
              <a:rPr lang="de-CH" sz="2400" b="1"/>
              <a:t>rate </a:t>
            </a:r>
            <a:r>
              <a:rPr lang="de-CH" sz="2400" b="1">
                <a:solidFill>
                  <a:schemeClr val="accent2"/>
                </a:solidFill>
              </a:rPr>
              <a:t>P</a:t>
            </a:r>
            <a:r>
              <a:rPr lang="de-CH" sz="2400" b="1"/>
              <a:t>ressure Control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54E82BF-DA7B-4943-9B02-66AE66C7C59D}" type="slidenum">
              <a:rPr lang="en-US" sz="800"/>
              <a:pPr algn="r"/>
              <a:t>42</a:t>
            </a:fld>
            <a:endParaRPr lang="en-US" sz="800"/>
          </a:p>
        </p:txBody>
      </p:sp>
      <p:sp>
        <p:nvSpPr>
          <p:cNvPr id="58370" name="Shape 494"/>
          <p:cNvSpPr txBox="1">
            <a:spLocks/>
          </p:cNvSpPr>
          <p:nvPr/>
        </p:nvSpPr>
        <p:spPr bwMode="auto">
          <a:xfrm>
            <a:off x="546100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1: Stabilize SAT/TAT – </a:t>
            </a:r>
            <a:r>
              <a:rPr lang="de-CH" sz="2400" b="1">
                <a:solidFill>
                  <a:schemeClr val="accent2"/>
                </a:solidFill>
              </a:rPr>
              <a:t>U</a:t>
            </a:r>
            <a:r>
              <a:rPr lang="de-CH" sz="2400" b="1"/>
              <a:t>nder</a:t>
            </a:r>
            <a:r>
              <a:rPr lang="de-CH" sz="2400" b="1">
                <a:solidFill>
                  <a:schemeClr val="accent2"/>
                </a:solidFill>
              </a:rPr>
              <a:t>G</a:t>
            </a:r>
            <a:r>
              <a:rPr lang="de-CH" sz="2400" b="1"/>
              <a:t>rate </a:t>
            </a:r>
            <a:r>
              <a:rPr lang="de-CH" sz="2400" b="1">
                <a:solidFill>
                  <a:schemeClr val="accent2"/>
                </a:solidFill>
              </a:rPr>
              <a:t>P</a:t>
            </a:r>
            <a:r>
              <a:rPr lang="de-CH" sz="2400" b="1"/>
              <a:t>ressure Control</a:t>
            </a:r>
          </a:p>
        </p:txBody>
      </p:sp>
      <p:pic>
        <p:nvPicPr>
          <p:cNvPr id="58371" name="Shape 49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038" y="1241425"/>
            <a:ext cx="7848600" cy="508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FBA73F9-69E0-498E-BDAA-BDD922797768}" type="slidenum">
              <a:rPr lang="en-US" sz="800"/>
              <a:pPr algn="r"/>
              <a:t>43</a:t>
            </a:fld>
            <a:endParaRPr lang="en-US" sz="800"/>
          </a:p>
        </p:txBody>
      </p:sp>
      <p:sp>
        <p:nvSpPr>
          <p:cNvPr id="59394" name="Shape 503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1: Stabilize SAT/TAT – Early UGP measurement</a:t>
            </a:r>
          </a:p>
        </p:txBody>
      </p:sp>
      <p:pic>
        <p:nvPicPr>
          <p:cNvPr id="59395" name="Shape 504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9650" y="1744663"/>
            <a:ext cx="7356475" cy="46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6" name="Shape 502"/>
          <p:cNvSpPr txBox="1">
            <a:spLocks/>
          </p:cNvSpPr>
          <p:nvPr/>
        </p:nvSpPr>
        <p:spPr bwMode="auto">
          <a:xfrm>
            <a:off x="50323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Secret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good</a:t>
            </a:r>
            <a:r>
              <a:rPr lang="de-CH" sz="2400" dirty="0"/>
              <a:t> UGP </a:t>
            </a:r>
            <a:r>
              <a:rPr lang="de-CH" sz="2400" dirty="0" err="1"/>
              <a:t>control</a:t>
            </a:r>
            <a:r>
              <a:rPr lang="de-CH" sz="2400" dirty="0"/>
              <a:t>: “</a:t>
            </a:r>
            <a:r>
              <a:rPr lang="de-CH" sz="2400" dirty="0" err="1"/>
              <a:t>early</a:t>
            </a:r>
            <a:r>
              <a:rPr lang="de-CH" sz="2400" dirty="0"/>
              <a:t>” UGP </a:t>
            </a:r>
            <a:r>
              <a:rPr lang="de-CH" sz="2400" dirty="0" err="1"/>
              <a:t>measurement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11BF9B8-5655-4494-9DD2-79B285308D63}" type="slidenum">
              <a:rPr lang="en-US" sz="800"/>
              <a:pPr algn="r"/>
              <a:t>44</a:t>
            </a:fld>
            <a:endParaRPr lang="en-US" sz="800"/>
          </a:p>
        </p:txBody>
      </p:sp>
      <p:sp>
        <p:nvSpPr>
          <p:cNvPr id="60418" name="Shape 510"/>
          <p:cNvSpPr txBox="1">
            <a:spLocks/>
          </p:cNvSpPr>
          <p:nvPr/>
        </p:nvSpPr>
        <p:spPr bwMode="auto">
          <a:xfrm>
            <a:off x="546100" y="12239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Fundamental </a:t>
            </a:r>
            <a:r>
              <a:rPr lang="de-CH" sz="2000" dirty="0" err="1"/>
              <a:t>requirement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UGP </a:t>
            </a:r>
            <a:r>
              <a:rPr lang="de-CH" sz="2000" dirty="0" err="1"/>
              <a:t>control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constant</a:t>
            </a:r>
            <a:r>
              <a:rPr lang="de-CH" sz="2000" dirty="0"/>
              <a:t> </a:t>
            </a:r>
            <a:r>
              <a:rPr lang="de-CH" sz="2000" dirty="0" err="1"/>
              <a:t>air</a:t>
            </a:r>
            <a:r>
              <a:rPr lang="de-CH" sz="2000" dirty="0"/>
              <a:t> </a:t>
            </a:r>
            <a:r>
              <a:rPr lang="de-CH" sz="2000" dirty="0" err="1"/>
              <a:t>flow</a:t>
            </a:r>
            <a:r>
              <a:rPr lang="de-CH" sz="2000" dirty="0"/>
              <a:t> in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compartment</a:t>
            </a:r>
            <a:r>
              <a:rPr lang="de-CH" sz="2000" dirty="0"/>
              <a:t> </a:t>
            </a:r>
            <a:r>
              <a:rPr lang="de-CH" sz="2000" dirty="0" err="1"/>
              <a:t>where</a:t>
            </a:r>
            <a:r>
              <a:rPr lang="de-CH" sz="2000" dirty="0"/>
              <a:t> UGP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measured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Linear </a:t>
            </a:r>
            <a:r>
              <a:rPr lang="de-CH" sz="2000" dirty="0" err="1"/>
              <a:t>relationship</a:t>
            </a:r>
            <a:r>
              <a:rPr lang="de-CH" sz="2000" dirty="0"/>
              <a:t> </a:t>
            </a:r>
            <a:r>
              <a:rPr lang="de-CH" sz="2000" dirty="0" err="1"/>
              <a:t>between</a:t>
            </a:r>
            <a:r>
              <a:rPr lang="de-CH" sz="2000" dirty="0"/>
              <a:t> UGP 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fan</a:t>
            </a:r>
            <a:r>
              <a:rPr lang="de-CH" sz="2000" dirty="0"/>
              <a:t> </a:t>
            </a:r>
            <a:r>
              <a:rPr lang="de-CH" sz="2000" dirty="0" err="1"/>
              <a:t>air</a:t>
            </a:r>
            <a:r>
              <a:rPr lang="de-CH" sz="2000" dirty="0"/>
              <a:t> </a:t>
            </a:r>
            <a:r>
              <a:rPr lang="de-CH" sz="2000" dirty="0" err="1"/>
              <a:t>flow</a:t>
            </a:r>
            <a:r>
              <a:rPr lang="de-CH" sz="2000" dirty="0"/>
              <a:t>: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lvl="1" indent="-3175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60419" name="Shape 511"/>
          <p:cNvSpPr txBox="1">
            <a:spLocks/>
          </p:cNvSpPr>
          <p:nvPr/>
        </p:nvSpPr>
        <p:spPr bwMode="auto">
          <a:xfrm>
            <a:off x="546100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1: Stabilize SAT/TAT – Stable fan flow </a:t>
            </a:r>
            <a:r>
              <a:rPr lang="de-CH" sz="2400" b="1" i="1"/>
              <a:t>or</a:t>
            </a:r>
            <a:r>
              <a:rPr lang="de-CH" sz="2400" b="1"/>
              <a:t> SP change!</a:t>
            </a:r>
          </a:p>
        </p:txBody>
      </p:sp>
      <p:grpSp>
        <p:nvGrpSpPr>
          <p:cNvPr id="60420" name="Shape 512"/>
          <p:cNvGrpSpPr>
            <a:grpSpLocks/>
          </p:cNvGrpSpPr>
          <p:nvPr/>
        </p:nvGrpSpPr>
        <p:grpSpPr bwMode="auto">
          <a:xfrm>
            <a:off x="858838" y="2436813"/>
            <a:ext cx="3879850" cy="2443162"/>
            <a:chOff x="30850" y="50825"/>
            <a:chExt cx="2938300" cy="2908500"/>
          </a:xfrm>
        </p:grpSpPr>
        <p:sp>
          <p:nvSpPr>
            <p:cNvPr id="60485" name="Shape 513"/>
            <p:cNvSpPr>
              <a:spLocks/>
            </p:cNvSpPr>
            <p:nvPr/>
          </p:nvSpPr>
          <p:spPr bwMode="auto">
            <a:xfrm>
              <a:off x="30850" y="50825"/>
              <a:ext cx="2938300" cy="2908500"/>
            </a:xfrm>
            <a:custGeom>
              <a:avLst/>
              <a:gdLst>
                <a:gd name="T0" fmla="*/ 1 w 117532"/>
                <a:gd name="T1" fmla="*/ 1 h 116340"/>
                <a:gd name="T2" fmla="*/ 1 w 117532"/>
                <a:gd name="T3" fmla="*/ 116340 h 116340"/>
                <a:gd name="T4" fmla="*/ 117531 w 117532"/>
                <a:gd name="T5" fmla="*/ 116340 h 116340"/>
                <a:gd name="T6" fmla="*/ 117531 w 117532"/>
                <a:gd name="T7" fmla="*/ 1 h 1163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532"/>
                <a:gd name="T13" fmla="*/ 0 h 116340"/>
                <a:gd name="T14" fmla="*/ 117532 w 117532"/>
                <a:gd name="T15" fmla="*/ 116340 h 1163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532" h="116340" extrusionOk="0">
                  <a:moveTo>
                    <a:pt x="1" y="1"/>
                  </a:moveTo>
                  <a:lnTo>
                    <a:pt x="1" y="116340"/>
                  </a:lnTo>
                  <a:lnTo>
                    <a:pt x="117531" y="116340"/>
                  </a:lnTo>
                  <a:lnTo>
                    <a:pt x="117531" y="1"/>
                  </a:lnTo>
                  <a:close/>
                </a:path>
              </a:pathLst>
            </a:custGeom>
            <a:solidFill>
              <a:srgbClr val="FFFFFF"/>
            </a:solidFill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6" name="Shape 514"/>
            <p:cNvSpPr>
              <a:spLocks/>
            </p:cNvSpPr>
            <p:nvPr/>
          </p:nvSpPr>
          <p:spPr bwMode="auto">
            <a:xfrm>
              <a:off x="364175" y="600000"/>
              <a:ext cx="2444475" cy="1759325"/>
            </a:xfrm>
            <a:custGeom>
              <a:avLst/>
              <a:gdLst>
                <a:gd name="T0" fmla="*/ 1 w 97779"/>
                <a:gd name="T1" fmla="*/ 0 h 70373"/>
                <a:gd name="T2" fmla="*/ 97779 w 97779"/>
                <a:gd name="T3" fmla="*/ 0 h 70373"/>
                <a:gd name="T4" fmla="*/ 97779 w 97779"/>
                <a:gd name="T5" fmla="*/ 70373 h 70373"/>
                <a:gd name="T6" fmla="*/ 1 w 97779"/>
                <a:gd name="T7" fmla="*/ 70373 h 70373"/>
                <a:gd name="T8" fmla="*/ 1 w 97779"/>
                <a:gd name="T9" fmla="*/ 0 h 703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7779"/>
                <a:gd name="T16" fmla="*/ 0 h 70373"/>
                <a:gd name="T17" fmla="*/ 97779 w 97779"/>
                <a:gd name="T18" fmla="*/ 70373 h 703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7779" h="70373" extrusionOk="0">
                  <a:moveTo>
                    <a:pt x="1" y="0"/>
                  </a:moveTo>
                  <a:lnTo>
                    <a:pt x="97779" y="0"/>
                  </a:lnTo>
                  <a:lnTo>
                    <a:pt x="97779" y="70373"/>
                  </a:lnTo>
                  <a:lnTo>
                    <a:pt x="1" y="703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7" name="Shape 515"/>
            <p:cNvSpPr>
              <a:spLocks/>
            </p:cNvSpPr>
            <p:nvPr/>
          </p:nvSpPr>
          <p:spPr bwMode="auto">
            <a:xfrm>
              <a:off x="364175" y="2186425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8" name="Shape 516"/>
            <p:cNvSpPr>
              <a:spLocks/>
            </p:cNvSpPr>
            <p:nvPr/>
          </p:nvSpPr>
          <p:spPr bwMode="auto">
            <a:xfrm>
              <a:off x="364175" y="2003375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9" name="Shape 517"/>
            <p:cNvSpPr>
              <a:spLocks/>
            </p:cNvSpPr>
            <p:nvPr/>
          </p:nvSpPr>
          <p:spPr bwMode="auto">
            <a:xfrm>
              <a:off x="364175" y="1830500"/>
              <a:ext cx="2444475" cy="25"/>
            </a:xfrm>
            <a:custGeom>
              <a:avLst/>
              <a:gdLst>
                <a:gd name="T0" fmla="*/ 1 w 97779"/>
                <a:gd name="T1" fmla="*/ 0 h 1"/>
                <a:gd name="T2" fmla="*/ 97779 w 97779"/>
                <a:gd name="T3" fmla="*/ 0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0" name="Shape 518"/>
            <p:cNvSpPr>
              <a:spLocks/>
            </p:cNvSpPr>
            <p:nvPr/>
          </p:nvSpPr>
          <p:spPr bwMode="auto">
            <a:xfrm>
              <a:off x="364175" y="1657625"/>
              <a:ext cx="2444475" cy="25"/>
            </a:xfrm>
            <a:custGeom>
              <a:avLst/>
              <a:gdLst>
                <a:gd name="T0" fmla="*/ 1 w 97779"/>
                <a:gd name="T1" fmla="*/ 0 h 1"/>
                <a:gd name="T2" fmla="*/ 97779 w 97779"/>
                <a:gd name="T3" fmla="*/ 0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1" name="Shape 519"/>
            <p:cNvSpPr>
              <a:spLocks/>
            </p:cNvSpPr>
            <p:nvPr/>
          </p:nvSpPr>
          <p:spPr bwMode="auto">
            <a:xfrm>
              <a:off x="364175" y="1484725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2" name="Shape 520"/>
            <p:cNvSpPr>
              <a:spLocks/>
            </p:cNvSpPr>
            <p:nvPr/>
          </p:nvSpPr>
          <p:spPr bwMode="auto">
            <a:xfrm>
              <a:off x="364175" y="1301675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3" name="Shape 521"/>
            <p:cNvSpPr>
              <a:spLocks/>
            </p:cNvSpPr>
            <p:nvPr/>
          </p:nvSpPr>
          <p:spPr bwMode="auto">
            <a:xfrm>
              <a:off x="364175" y="1128800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4" name="Shape 522"/>
            <p:cNvSpPr>
              <a:spLocks/>
            </p:cNvSpPr>
            <p:nvPr/>
          </p:nvSpPr>
          <p:spPr bwMode="auto">
            <a:xfrm>
              <a:off x="364175" y="955925"/>
              <a:ext cx="2444475" cy="25"/>
            </a:xfrm>
            <a:custGeom>
              <a:avLst/>
              <a:gdLst>
                <a:gd name="T0" fmla="*/ 1 w 97779"/>
                <a:gd name="T1" fmla="*/ 0 h 1"/>
                <a:gd name="T2" fmla="*/ 97779 w 97779"/>
                <a:gd name="T3" fmla="*/ 0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5" name="Shape 523"/>
            <p:cNvSpPr>
              <a:spLocks/>
            </p:cNvSpPr>
            <p:nvPr/>
          </p:nvSpPr>
          <p:spPr bwMode="auto">
            <a:xfrm>
              <a:off x="364175" y="772875"/>
              <a:ext cx="2444475" cy="25"/>
            </a:xfrm>
            <a:custGeom>
              <a:avLst/>
              <a:gdLst>
                <a:gd name="T0" fmla="*/ 1 w 97779"/>
                <a:gd name="T1" fmla="*/ 0 h 1"/>
                <a:gd name="T2" fmla="*/ 97779 w 97779"/>
                <a:gd name="T3" fmla="*/ 0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6" name="Shape 524"/>
            <p:cNvSpPr>
              <a:spLocks/>
            </p:cNvSpPr>
            <p:nvPr/>
          </p:nvSpPr>
          <p:spPr bwMode="auto">
            <a:xfrm>
              <a:off x="364175" y="600000"/>
              <a:ext cx="2444475" cy="0"/>
            </a:xfrm>
            <a:custGeom>
              <a:avLst/>
              <a:gdLst>
                <a:gd name="T0" fmla="*/ 1 w 97779"/>
                <a:gd name="T1" fmla="*/ 97779 w 97779"/>
                <a:gd name="T2" fmla="*/ 0 60000 65536"/>
                <a:gd name="T3" fmla="*/ 0 60000 65536"/>
                <a:gd name="T4" fmla="*/ 0 w 97779"/>
                <a:gd name="T5" fmla="*/ 97779 w 977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7779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7" name="Shape 525"/>
            <p:cNvSpPr>
              <a:spLocks/>
            </p:cNvSpPr>
            <p:nvPr/>
          </p:nvSpPr>
          <p:spPr bwMode="auto">
            <a:xfrm>
              <a:off x="364175" y="600000"/>
              <a:ext cx="2444475" cy="0"/>
            </a:xfrm>
            <a:custGeom>
              <a:avLst/>
              <a:gdLst>
                <a:gd name="T0" fmla="*/ 1 w 97779"/>
                <a:gd name="T1" fmla="*/ 97779 w 97779"/>
                <a:gd name="T2" fmla="*/ 0 60000 65536"/>
                <a:gd name="T3" fmla="*/ 0 60000 65536"/>
                <a:gd name="T4" fmla="*/ 0 w 97779"/>
                <a:gd name="T5" fmla="*/ 97779 w 977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7779" fill="none" extrusionOk="0">
                  <a:moveTo>
                    <a:pt x="1" y="0"/>
                  </a:moveTo>
                  <a:lnTo>
                    <a:pt x="97779" y="0"/>
                  </a:lnTo>
                </a:path>
              </a:pathLst>
            </a:custGeom>
            <a:noFill/>
            <a:ln w="617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8" name="Shape 526"/>
            <p:cNvSpPr>
              <a:spLocks/>
            </p:cNvSpPr>
            <p:nvPr/>
          </p:nvSpPr>
          <p:spPr bwMode="auto">
            <a:xfrm>
              <a:off x="2808625" y="600000"/>
              <a:ext cx="25" cy="1759325"/>
            </a:xfrm>
            <a:custGeom>
              <a:avLst/>
              <a:gdLst>
                <a:gd name="T0" fmla="*/ 1 w 1"/>
                <a:gd name="T1" fmla="*/ 0 h 70373"/>
                <a:gd name="T2" fmla="*/ 1 w 1"/>
                <a:gd name="T3" fmla="*/ 70373 h 70373"/>
                <a:gd name="T4" fmla="*/ 0 60000 65536"/>
                <a:gd name="T5" fmla="*/ 0 60000 65536"/>
                <a:gd name="T6" fmla="*/ 0 w 1"/>
                <a:gd name="T7" fmla="*/ 0 h 70373"/>
                <a:gd name="T8" fmla="*/ 1 w 1"/>
                <a:gd name="T9" fmla="*/ 70373 h 703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0373" fill="none" extrusionOk="0">
                  <a:moveTo>
                    <a:pt x="1" y="0"/>
                  </a:moveTo>
                  <a:lnTo>
                    <a:pt x="1" y="70373"/>
                  </a:lnTo>
                </a:path>
              </a:pathLst>
            </a:custGeom>
            <a:noFill/>
            <a:ln w="617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99" name="Shape 527"/>
            <p:cNvSpPr>
              <a:spLocks/>
            </p:cNvSpPr>
            <p:nvPr/>
          </p:nvSpPr>
          <p:spPr bwMode="auto">
            <a:xfrm>
              <a:off x="364175" y="2359300"/>
              <a:ext cx="2444475" cy="25"/>
            </a:xfrm>
            <a:custGeom>
              <a:avLst/>
              <a:gdLst>
                <a:gd name="T0" fmla="*/ 97779 w 97779"/>
                <a:gd name="T1" fmla="*/ 1 h 1"/>
                <a:gd name="T2" fmla="*/ 1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97779" y="1"/>
                  </a:moveTo>
                  <a:lnTo>
                    <a:pt x="1" y="1"/>
                  </a:lnTo>
                </a:path>
              </a:pathLst>
            </a:custGeom>
            <a:noFill/>
            <a:ln w="617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0" name="Shape 528"/>
            <p:cNvSpPr>
              <a:spLocks/>
            </p:cNvSpPr>
            <p:nvPr/>
          </p:nvSpPr>
          <p:spPr bwMode="auto">
            <a:xfrm>
              <a:off x="364175" y="600000"/>
              <a:ext cx="25" cy="1759325"/>
            </a:xfrm>
            <a:custGeom>
              <a:avLst/>
              <a:gdLst>
                <a:gd name="T0" fmla="*/ 1 w 1"/>
                <a:gd name="T1" fmla="*/ 70373 h 70373"/>
                <a:gd name="T2" fmla="*/ 1 w 1"/>
                <a:gd name="T3" fmla="*/ 0 h 70373"/>
                <a:gd name="T4" fmla="*/ 0 60000 65536"/>
                <a:gd name="T5" fmla="*/ 0 60000 65536"/>
                <a:gd name="T6" fmla="*/ 0 w 1"/>
                <a:gd name="T7" fmla="*/ 0 h 70373"/>
                <a:gd name="T8" fmla="*/ 1 w 1"/>
                <a:gd name="T9" fmla="*/ 70373 h 703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0373" fill="none" extrusionOk="0">
                  <a:moveTo>
                    <a:pt x="1" y="70373"/>
                  </a:moveTo>
                  <a:lnTo>
                    <a:pt x="1" y="0"/>
                  </a:lnTo>
                </a:path>
              </a:pathLst>
            </a:custGeom>
            <a:noFill/>
            <a:ln w="617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1" name="Shape 529"/>
            <p:cNvSpPr>
              <a:spLocks/>
            </p:cNvSpPr>
            <p:nvPr/>
          </p:nvSpPr>
          <p:spPr bwMode="auto">
            <a:xfrm>
              <a:off x="364175" y="600000"/>
              <a:ext cx="25" cy="1759325"/>
            </a:xfrm>
            <a:custGeom>
              <a:avLst/>
              <a:gdLst>
                <a:gd name="T0" fmla="*/ 1 w 1"/>
                <a:gd name="T1" fmla="*/ 0 h 70373"/>
                <a:gd name="T2" fmla="*/ 1 w 1"/>
                <a:gd name="T3" fmla="*/ 70373 h 70373"/>
                <a:gd name="T4" fmla="*/ 0 60000 65536"/>
                <a:gd name="T5" fmla="*/ 0 60000 65536"/>
                <a:gd name="T6" fmla="*/ 0 w 1"/>
                <a:gd name="T7" fmla="*/ 0 h 70373"/>
                <a:gd name="T8" fmla="*/ 1 w 1"/>
                <a:gd name="T9" fmla="*/ 70373 h 7037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70373" fill="none" extrusionOk="0">
                  <a:moveTo>
                    <a:pt x="1" y="0"/>
                  </a:moveTo>
                  <a:lnTo>
                    <a:pt x="1" y="70373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2" name="Shape 530"/>
            <p:cNvSpPr>
              <a:spLocks/>
            </p:cNvSpPr>
            <p:nvPr/>
          </p:nvSpPr>
          <p:spPr bwMode="auto">
            <a:xfrm>
              <a:off x="345675" y="2359300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3" name="Shape 531"/>
            <p:cNvSpPr>
              <a:spLocks/>
            </p:cNvSpPr>
            <p:nvPr/>
          </p:nvSpPr>
          <p:spPr bwMode="auto">
            <a:xfrm>
              <a:off x="345675" y="2186425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4" name="Shape 532"/>
            <p:cNvSpPr>
              <a:spLocks/>
            </p:cNvSpPr>
            <p:nvPr/>
          </p:nvSpPr>
          <p:spPr bwMode="auto">
            <a:xfrm>
              <a:off x="345675" y="2003375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5" name="Shape 533"/>
            <p:cNvSpPr>
              <a:spLocks/>
            </p:cNvSpPr>
            <p:nvPr/>
          </p:nvSpPr>
          <p:spPr bwMode="auto">
            <a:xfrm>
              <a:off x="345675" y="1830500"/>
              <a:ext cx="18525" cy="25"/>
            </a:xfrm>
            <a:custGeom>
              <a:avLst/>
              <a:gdLst>
                <a:gd name="T0" fmla="*/ 0 w 741"/>
                <a:gd name="T1" fmla="*/ 0 h 1"/>
                <a:gd name="T2" fmla="*/ 741 w 741"/>
                <a:gd name="T3" fmla="*/ 0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0"/>
                  </a:moveTo>
                  <a:lnTo>
                    <a:pt x="741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6" name="Shape 534"/>
            <p:cNvSpPr>
              <a:spLocks/>
            </p:cNvSpPr>
            <p:nvPr/>
          </p:nvSpPr>
          <p:spPr bwMode="auto">
            <a:xfrm>
              <a:off x="345675" y="1657625"/>
              <a:ext cx="18525" cy="25"/>
            </a:xfrm>
            <a:custGeom>
              <a:avLst/>
              <a:gdLst>
                <a:gd name="T0" fmla="*/ 0 w 741"/>
                <a:gd name="T1" fmla="*/ 0 h 1"/>
                <a:gd name="T2" fmla="*/ 741 w 741"/>
                <a:gd name="T3" fmla="*/ 0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0"/>
                  </a:moveTo>
                  <a:lnTo>
                    <a:pt x="741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7" name="Shape 535"/>
            <p:cNvSpPr>
              <a:spLocks/>
            </p:cNvSpPr>
            <p:nvPr/>
          </p:nvSpPr>
          <p:spPr bwMode="auto">
            <a:xfrm>
              <a:off x="345675" y="1484725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8" name="Shape 536"/>
            <p:cNvSpPr>
              <a:spLocks/>
            </p:cNvSpPr>
            <p:nvPr/>
          </p:nvSpPr>
          <p:spPr bwMode="auto">
            <a:xfrm>
              <a:off x="345675" y="1301675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09" name="Shape 537"/>
            <p:cNvSpPr>
              <a:spLocks/>
            </p:cNvSpPr>
            <p:nvPr/>
          </p:nvSpPr>
          <p:spPr bwMode="auto">
            <a:xfrm>
              <a:off x="345675" y="1128800"/>
              <a:ext cx="18525" cy="25"/>
            </a:xfrm>
            <a:custGeom>
              <a:avLst/>
              <a:gdLst>
                <a:gd name="T0" fmla="*/ 0 w 741"/>
                <a:gd name="T1" fmla="*/ 1 h 1"/>
                <a:gd name="T2" fmla="*/ 741 w 741"/>
                <a:gd name="T3" fmla="*/ 1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1"/>
                  </a:moveTo>
                  <a:lnTo>
                    <a:pt x="74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0" name="Shape 538"/>
            <p:cNvSpPr>
              <a:spLocks/>
            </p:cNvSpPr>
            <p:nvPr/>
          </p:nvSpPr>
          <p:spPr bwMode="auto">
            <a:xfrm>
              <a:off x="345675" y="955925"/>
              <a:ext cx="18525" cy="25"/>
            </a:xfrm>
            <a:custGeom>
              <a:avLst/>
              <a:gdLst>
                <a:gd name="T0" fmla="*/ 0 w 741"/>
                <a:gd name="T1" fmla="*/ 0 h 1"/>
                <a:gd name="T2" fmla="*/ 741 w 741"/>
                <a:gd name="T3" fmla="*/ 0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0"/>
                  </a:moveTo>
                  <a:lnTo>
                    <a:pt x="741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1" name="Shape 539"/>
            <p:cNvSpPr>
              <a:spLocks/>
            </p:cNvSpPr>
            <p:nvPr/>
          </p:nvSpPr>
          <p:spPr bwMode="auto">
            <a:xfrm>
              <a:off x="345675" y="772875"/>
              <a:ext cx="18525" cy="25"/>
            </a:xfrm>
            <a:custGeom>
              <a:avLst/>
              <a:gdLst>
                <a:gd name="T0" fmla="*/ 0 w 741"/>
                <a:gd name="T1" fmla="*/ 0 h 1"/>
                <a:gd name="T2" fmla="*/ 741 w 741"/>
                <a:gd name="T3" fmla="*/ 0 h 1"/>
                <a:gd name="T4" fmla="*/ 0 60000 65536"/>
                <a:gd name="T5" fmla="*/ 0 60000 65536"/>
                <a:gd name="T6" fmla="*/ 0 w 741"/>
                <a:gd name="T7" fmla="*/ 0 h 1"/>
                <a:gd name="T8" fmla="*/ 741 w 741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41" h="1" fill="none" extrusionOk="0">
                  <a:moveTo>
                    <a:pt x="0" y="0"/>
                  </a:moveTo>
                  <a:lnTo>
                    <a:pt x="741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2" name="Shape 540"/>
            <p:cNvSpPr>
              <a:spLocks/>
            </p:cNvSpPr>
            <p:nvPr/>
          </p:nvSpPr>
          <p:spPr bwMode="auto">
            <a:xfrm>
              <a:off x="345675" y="600000"/>
              <a:ext cx="18525" cy="0"/>
            </a:xfrm>
            <a:custGeom>
              <a:avLst/>
              <a:gdLst>
                <a:gd name="T0" fmla="*/ 0 w 741"/>
                <a:gd name="T1" fmla="*/ 741 w 741"/>
                <a:gd name="T2" fmla="*/ 0 60000 65536"/>
                <a:gd name="T3" fmla="*/ 0 60000 65536"/>
                <a:gd name="T4" fmla="*/ 0 w 741"/>
                <a:gd name="T5" fmla="*/ 741 w 741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41" fill="none" extrusionOk="0">
                  <a:moveTo>
                    <a:pt x="0" y="0"/>
                  </a:moveTo>
                  <a:lnTo>
                    <a:pt x="741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3" name="Shape 541"/>
            <p:cNvSpPr>
              <a:spLocks/>
            </p:cNvSpPr>
            <p:nvPr/>
          </p:nvSpPr>
          <p:spPr bwMode="auto">
            <a:xfrm>
              <a:off x="364175" y="2359300"/>
              <a:ext cx="2444475" cy="25"/>
            </a:xfrm>
            <a:custGeom>
              <a:avLst/>
              <a:gdLst>
                <a:gd name="T0" fmla="*/ 1 w 97779"/>
                <a:gd name="T1" fmla="*/ 1 h 1"/>
                <a:gd name="T2" fmla="*/ 97779 w 97779"/>
                <a:gd name="T3" fmla="*/ 1 h 1"/>
                <a:gd name="T4" fmla="*/ 0 60000 65536"/>
                <a:gd name="T5" fmla="*/ 0 60000 65536"/>
                <a:gd name="T6" fmla="*/ 0 w 97779"/>
                <a:gd name="T7" fmla="*/ 0 h 1"/>
                <a:gd name="T8" fmla="*/ 97779 w 97779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7779" h="1" fill="none" extrusionOk="0">
                  <a:moveTo>
                    <a:pt x="1" y="1"/>
                  </a:moveTo>
                  <a:lnTo>
                    <a:pt x="9777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4" name="Shape 542"/>
            <p:cNvSpPr>
              <a:spLocks/>
            </p:cNvSpPr>
            <p:nvPr/>
          </p:nvSpPr>
          <p:spPr bwMode="auto">
            <a:xfrm>
              <a:off x="364175" y="2359300"/>
              <a:ext cx="25" cy="30550"/>
            </a:xfrm>
            <a:custGeom>
              <a:avLst/>
              <a:gdLst>
                <a:gd name="T0" fmla="*/ 1 w 1"/>
                <a:gd name="T1" fmla="*/ 1221 h 1222"/>
                <a:gd name="T2" fmla="*/ 1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1" y="1221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5" name="Shape 543"/>
            <p:cNvSpPr>
              <a:spLocks/>
            </p:cNvSpPr>
            <p:nvPr/>
          </p:nvSpPr>
          <p:spPr bwMode="auto">
            <a:xfrm>
              <a:off x="851850" y="2359300"/>
              <a:ext cx="25" cy="30550"/>
            </a:xfrm>
            <a:custGeom>
              <a:avLst/>
              <a:gdLst>
                <a:gd name="T0" fmla="*/ 0 w 1"/>
                <a:gd name="T1" fmla="*/ 1221 h 1222"/>
                <a:gd name="T2" fmla="*/ 0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0" y="1221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6" name="Shape 544"/>
            <p:cNvSpPr>
              <a:spLocks/>
            </p:cNvSpPr>
            <p:nvPr/>
          </p:nvSpPr>
          <p:spPr bwMode="auto">
            <a:xfrm>
              <a:off x="1339500" y="2359300"/>
              <a:ext cx="25" cy="30550"/>
            </a:xfrm>
            <a:custGeom>
              <a:avLst/>
              <a:gdLst>
                <a:gd name="T0" fmla="*/ 0 w 1"/>
                <a:gd name="T1" fmla="*/ 1221 h 1222"/>
                <a:gd name="T2" fmla="*/ 0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0" y="1221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7" name="Shape 545"/>
            <p:cNvSpPr>
              <a:spLocks/>
            </p:cNvSpPr>
            <p:nvPr/>
          </p:nvSpPr>
          <p:spPr bwMode="auto">
            <a:xfrm>
              <a:off x="1833325" y="2359300"/>
              <a:ext cx="25" cy="30550"/>
            </a:xfrm>
            <a:custGeom>
              <a:avLst/>
              <a:gdLst>
                <a:gd name="T0" fmla="*/ 0 w 1"/>
                <a:gd name="T1" fmla="*/ 1221 h 1222"/>
                <a:gd name="T2" fmla="*/ 0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0" y="1221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8" name="Shape 546"/>
            <p:cNvSpPr>
              <a:spLocks/>
            </p:cNvSpPr>
            <p:nvPr/>
          </p:nvSpPr>
          <p:spPr bwMode="auto">
            <a:xfrm>
              <a:off x="2320975" y="2359300"/>
              <a:ext cx="25" cy="30550"/>
            </a:xfrm>
            <a:custGeom>
              <a:avLst/>
              <a:gdLst>
                <a:gd name="T0" fmla="*/ 1 w 1"/>
                <a:gd name="T1" fmla="*/ 1221 h 1222"/>
                <a:gd name="T2" fmla="*/ 1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1" y="1221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19" name="Shape 547"/>
            <p:cNvSpPr>
              <a:spLocks/>
            </p:cNvSpPr>
            <p:nvPr/>
          </p:nvSpPr>
          <p:spPr bwMode="auto">
            <a:xfrm>
              <a:off x="2808625" y="2359300"/>
              <a:ext cx="25" cy="30550"/>
            </a:xfrm>
            <a:custGeom>
              <a:avLst/>
              <a:gdLst>
                <a:gd name="T0" fmla="*/ 1 w 1"/>
                <a:gd name="T1" fmla="*/ 1221 h 1222"/>
                <a:gd name="T2" fmla="*/ 1 w 1"/>
                <a:gd name="T3" fmla="*/ 1 h 1222"/>
                <a:gd name="T4" fmla="*/ 0 60000 65536"/>
                <a:gd name="T5" fmla="*/ 0 60000 65536"/>
                <a:gd name="T6" fmla="*/ 0 w 1"/>
                <a:gd name="T7" fmla="*/ 0 h 1222"/>
                <a:gd name="T8" fmla="*/ 1 w 1"/>
                <a:gd name="T9" fmla="*/ 1222 h 12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22" fill="none" extrusionOk="0">
                  <a:moveTo>
                    <a:pt x="1" y="1221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0" name="Shape 548"/>
            <p:cNvSpPr>
              <a:spLocks/>
            </p:cNvSpPr>
            <p:nvPr/>
          </p:nvSpPr>
          <p:spPr bwMode="auto">
            <a:xfrm>
              <a:off x="2469125" y="844050"/>
              <a:ext cx="191375" cy="61050"/>
            </a:xfrm>
            <a:custGeom>
              <a:avLst/>
              <a:gdLst>
                <a:gd name="T0" fmla="*/ 7655 w 7655"/>
                <a:gd name="T1" fmla="*/ 1 h 2442"/>
                <a:gd name="T2" fmla="*/ 5679 w 7655"/>
                <a:gd name="T3" fmla="*/ 407 h 2442"/>
                <a:gd name="T4" fmla="*/ 3704 w 7655"/>
                <a:gd name="T5" fmla="*/ 814 h 2442"/>
                <a:gd name="T6" fmla="*/ 1729 w 7655"/>
                <a:gd name="T7" fmla="*/ 1628 h 2442"/>
                <a:gd name="T8" fmla="*/ 0 w 7655"/>
                <a:gd name="T9" fmla="*/ 2441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55"/>
                <a:gd name="T16" fmla="*/ 0 h 2442"/>
                <a:gd name="T17" fmla="*/ 7655 w 7655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55" h="2442" fill="none" extrusionOk="0">
                  <a:moveTo>
                    <a:pt x="7655" y="1"/>
                  </a:moveTo>
                  <a:lnTo>
                    <a:pt x="5679" y="407"/>
                  </a:lnTo>
                  <a:lnTo>
                    <a:pt x="3704" y="814"/>
                  </a:lnTo>
                  <a:lnTo>
                    <a:pt x="1729" y="1628"/>
                  </a:lnTo>
                  <a:lnTo>
                    <a:pt x="0" y="2441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1" name="Shape 549"/>
            <p:cNvSpPr>
              <a:spLocks/>
            </p:cNvSpPr>
            <p:nvPr/>
          </p:nvSpPr>
          <p:spPr bwMode="auto">
            <a:xfrm>
              <a:off x="2345675" y="905075"/>
              <a:ext cx="123475" cy="193250"/>
            </a:xfrm>
            <a:custGeom>
              <a:avLst/>
              <a:gdLst>
                <a:gd name="T0" fmla="*/ 4938 w 4939"/>
                <a:gd name="T1" fmla="*/ 0 h 7730"/>
                <a:gd name="T2" fmla="*/ 3704 w 4939"/>
                <a:gd name="T3" fmla="*/ 1628 h 7730"/>
                <a:gd name="T4" fmla="*/ 2469 w 4939"/>
                <a:gd name="T5" fmla="*/ 3661 h 7730"/>
                <a:gd name="T6" fmla="*/ 1482 w 4939"/>
                <a:gd name="T7" fmla="*/ 6102 h 7730"/>
                <a:gd name="T8" fmla="*/ 741 w 4939"/>
                <a:gd name="T9" fmla="*/ 6916 h 7730"/>
                <a:gd name="T10" fmla="*/ 0 w 4939"/>
                <a:gd name="T11" fmla="*/ 7729 h 773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39"/>
                <a:gd name="T19" fmla="*/ 0 h 7730"/>
                <a:gd name="T20" fmla="*/ 4939 w 4939"/>
                <a:gd name="T21" fmla="*/ 7730 h 773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39" h="7730" fill="none" extrusionOk="0">
                  <a:moveTo>
                    <a:pt x="4938" y="0"/>
                  </a:moveTo>
                  <a:lnTo>
                    <a:pt x="3704" y="1628"/>
                  </a:lnTo>
                  <a:lnTo>
                    <a:pt x="2469" y="3661"/>
                  </a:lnTo>
                  <a:lnTo>
                    <a:pt x="1482" y="6102"/>
                  </a:lnTo>
                  <a:lnTo>
                    <a:pt x="741" y="6916"/>
                  </a:lnTo>
                  <a:lnTo>
                    <a:pt x="0" y="7729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2" name="Shape 550"/>
            <p:cNvSpPr>
              <a:spLocks/>
            </p:cNvSpPr>
            <p:nvPr/>
          </p:nvSpPr>
          <p:spPr bwMode="auto">
            <a:xfrm>
              <a:off x="2104925" y="1098300"/>
              <a:ext cx="240775" cy="81375"/>
            </a:xfrm>
            <a:custGeom>
              <a:avLst/>
              <a:gdLst>
                <a:gd name="T0" fmla="*/ 9630 w 9631"/>
                <a:gd name="T1" fmla="*/ 0 h 3255"/>
                <a:gd name="T2" fmla="*/ 8643 w 9631"/>
                <a:gd name="T3" fmla="*/ 407 h 3255"/>
                <a:gd name="T4" fmla="*/ 7408 w 9631"/>
                <a:gd name="T5" fmla="*/ 814 h 3255"/>
                <a:gd name="T6" fmla="*/ 4939 w 9631"/>
                <a:gd name="T7" fmla="*/ 1627 h 3255"/>
                <a:gd name="T8" fmla="*/ 2223 w 9631"/>
                <a:gd name="T9" fmla="*/ 2034 h 3255"/>
                <a:gd name="T10" fmla="*/ 1 w 9631"/>
                <a:gd name="T11" fmla="*/ 3254 h 32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631"/>
                <a:gd name="T19" fmla="*/ 0 h 3255"/>
                <a:gd name="T20" fmla="*/ 9631 w 9631"/>
                <a:gd name="T21" fmla="*/ 3255 h 32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631" h="3255" fill="none" extrusionOk="0">
                  <a:moveTo>
                    <a:pt x="9630" y="0"/>
                  </a:moveTo>
                  <a:lnTo>
                    <a:pt x="8643" y="407"/>
                  </a:lnTo>
                  <a:lnTo>
                    <a:pt x="7408" y="814"/>
                  </a:lnTo>
                  <a:lnTo>
                    <a:pt x="4939" y="1627"/>
                  </a:lnTo>
                  <a:lnTo>
                    <a:pt x="2223" y="2034"/>
                  </a:lnTo>
                  <a:lnTo>
                    <a:pt x="1" y="3254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3" name="Shape 551"/>
            <p:cNvSpPr>
              <a:spLocks/>
            </p:cNvSpPr>
            <p:nvPr/>
          </p:nvSpPr>
          <p:spPr bwMode="auto">
            <a:xfrm>
              <a:off x="1925925" y="1179650"/>
              <a:ext cx="179025" cy="213575"/>
            </a:xfrm>
            <a:custGeom>
              <a:avLst/>
              <a:gdLst>
                <a:gd name="T0" fmla="*/ 7161 w 7161"/>
                <a:gd name="T1" fmla="*/ 0 h 8543"/>
                <a:gd name="T2" fmla="*/ 5185 w 7161"/>
                <a:gd name="T3" fmla="*/ 2034 h 8543"/>
                <a:gd name="T4" fmla="*/ 3704 w 7161"/>
                <a:gd name="T5" fmla="*/ 4068 h 8543"/>
                <a:gd name="T6" fmla="*/ 1975 w 7161"/>
                <a:gd name="T7" fmla="*/ 6509 h 8543"/>
                <a:gd name="T8" fmla="*/ 0 w 7161"/>
                <a:gd name="T9" fmla="*/ 8543 h 85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61"/>
                <a:gd name="T16" fmla="*/ 0 h 8543"/>
                <a:gd name="T17" fmla="*/ 7161 w 7161"/>
                <a:gd name="T18" fmla="*/ 8543 h 85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61" h="8543" fill="none" extrusionOk="0">
                  <a:moveTo>
                    <a:pt x="7161" y="0"/>
                  </a:moveTo>
                  <a:lnTo>
                    <a:pt x="5185" y="2034"/>
                  </a:lnTo>
                  <a:lnTo>
                    <a:pt x="3704" y="4068"/>
                  </a:lnTo>
                  <a:lnTo>
                    <a:pt x="1975" y="6509"/>
                  </a:lnTo>
                  <a:lnTo>
                    <a:pt x="0" y="8543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4" name="Shape 552"/>
            <p:cNvSpPr>
              <a:spLocks/>
            </p:cNvSpPr>
            <p:nvPr/>
          </p:nvSpPr>
          <p:spPr bwMode="auto">
            <a:xfrm>
              <a:off x="1666650" y="1393200"/>
              <a:ext cx="259300" cy="81400"/>
            </a:xfrm>
            <a:custGeom>
              <a:avLst/>
              <a:gdLst>
                <a:gd name="T0" fmla="*/ 10371 w 10372"/>
                <a:gd name="T1" fmla="*/ 1 h 3256"/>
                <a:gd name="T2" fmla="*/ 7902 w 10372"/>
                <a:gd name="T3" fmla="*/ 1221 h 3256"/>
                <a:gd name="T4" fmla="*/ 5186 w 10372"/>
                <a:gd name="T5" fmla="*/ 1628 h 3256"/>
                <a:gd name="T6" fmla="*/ 2470 w 10372"/>
                <a:gd name="T7" fmla="*/ 2441 h 3256"/>
                <a:gd name="T8" fmla="*/ 1 w 10372"/>
                <a:gd name="T9" fmla="*/ 3255 h 3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72"/>
                <a:gd name="T16" fmla="*/ 0 h 3256"/>
                <a:gd name="T17" fmla="*/ 10372 w 10372"/>
                <a:gd name="T18" fmla="*/ 3256 h 3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72" h="3256" fill="none" extrusionOk="0">
                  <a:moveTo>
                    <a:pt x="10371" y="1"/>
                  </a:moveTo>
                  <a:lnTo>
                    <a:pt x="7902" y="1221"/>
                  </a:lnTo>
                  <a:lnTo>
                    <a:pt x="5186" y="1628"/>
                  </a:lnTo>
                  <a:lnTo>
                    <a:pt x="2470" y="2441"/>
                  </a:lnTo>
                  <a:lnTo>
                    <a:pt x="1" y="3255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5" name="Shape 553"/>
            <p:cNvSpPr>
              <a:spLocks/>
            </p:cNvSpPr>
            <p:nvPr/>
          </p:nvSpPr>
          <p:spPr bwMode="auto">
            <a:xfrm>
              <a:off x="1487650" y="1474575"/>
              <a:ext cx="179025" cy="152550"/>
            </a:xfrm>
            <a:custGeom>
              <a:avLst/>
              <a:gdLst>
                <a:gd name="T0" fmla="*/ 7161 w 7161"/>
                <a:gd name="T1" fmla="*/ 0 h 6102"/>
                <a:gd name="T2" fmla="*/ 5185 w 7161"/>
                <a:gd name="T3" fmla="*/ 1220 h 6102"/>
                <a:gd name="T4" fmla="*/ 3457 w 7161"/>
                <a:gd name="T5" fmla="*/ 3254 h 6102"/>
                <a:gd name="T6" fmla="*/ 1975 w 7161"/>
                <a:gd name="T7" fmla="*/ 4881 h 6102"/>
                <a:gd name="T8" fmla="*/ 0 w 7161"/>
                <a:gd name="T9" fmla="*/ 6102 h 6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61"/>
                <a:gd name="T16" fmla="*/ 0 h 6102"/>
                <a:gd name="T17" fmla="*/ 7161 w 7161"/>
                <a:gd name="T18" fmla="*/ 6102 h 6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61" h="6102" fill="none" extrusionOk="0">
                  <a:moveTo>
                    <a:pt x="7161" y="0"/>
                  </a:moveTo>
                  <a:lnTo>
                    <a:pt x="5185" y="1220"/>
                  </a:lnTo>
                  <a:lnTo>
                    <a:pt x="3457" y="3254"/>
                  </a:lnTo>
                  <a:lnTo>
                    <a:pt x="1975" y="4881"/>
                  </a:lnTo>
                  <a:lnTo>
                    <a:pt x="0" y="6102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6" name="Shape 554"/>
            <p:cNvSpPr>
              <a:spLocks/>
            </p:cNvSpPr>
            <p:nvPr/>
          </p:nvSpPr>
          <p:spPr bwMode="auto">
            <a:xfrm>
              <a:off x="1234550" y="1627100"/>
              <a:ext cx="253125" cy="61050"/>
            </a:xfrm>
            <a:custGeom>
              <a:avLst/>
              <a:gdLst>
                <a:gd name="T0" fmla="*/ 10124 w 10125"/>
                <a:gd name="T1" fmla="*/ 1 h 2442"/>
                <a:gd name="T2" fmla="*/ 7902 w 10125"/>
                <a:gd name="T3" fmla="*/ 814 h 2442"/>
                <a:gd name="T4" fmla="*/ 5433 w 10125"/>
                <a:gd name="T5" fmla="*/ 1628 h 2442"/>
                <a:gd name="T6" fmla="*/ 1 w 10125"/>
                <a:gd name="T7" fmla="*/ 2441 h 24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25"/>
                <a:gd name="T13" fmla="*/ 0 h 2442"/>
                <a:gd name="T14" fmla="*/ 10125 w 10125"/>
                <a:gd name="T15" fmla="*/ 2442 h 24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25" h="2442" fill="none" extrusionOk="0">
                  <a:moveTo>
                    <a:pt x="10124" y="1"/>
                  </a:moveTo>
                  <a:lnTo>
                    <a:pt x="7902" y="814"/>
                  </a:lnTo>
                  <a:lnTo>
                    <a:pt x="5433" y="1628"/>
                  </a:lnTo>
                  <a:lnTo>
                    <a:pt x="1" y="2441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7" name="Shape 555"/>
            <p:cNvSpPr>
              <a:spLocks/>
            </p:cNvSpPr>
            <p:nvPr/>
          </p:nvSpPr>
          <p:spPr bwMode="auto">
            <a:xfrm>
              <a:off x="950600" y="1688125"/>
              <a:ext cx="283975" cy="40700"/>
            </a:xfrm>
            <a:custGeom>
              <a:avLst/>
              <a:gdLst>
                <a:gd name="T0" fmla="*/ 11359 w 11359"/>
                <a:gd name="T1" fmla="*/ 0 h 1628"/>
                <a:gd name="T2" fmla="*/ 8643 w 11359"/>
                <a:gd name="T3" fmla="*/ 407 h 1628"/>
                <a:gd name="T4" fmla="*/ 5680 w 11359"/>
                <a:gd name="T5" fmla="*/ 814 h 1628"/>
                <a:gd name="T6" fmla="*/ 1 w 11359"/>
                <a:gd name="T7" fmla="*/ 1628 h 16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59"/>
                <a:gd name="T13" fmla="*/ 0 h 1628"/>
                <a:gd name="T14" fmla="*/ 11359 w 11359"/>
                <a:gd name="T15" fmla="*/ 1628 h 16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59" h="1628" fill="none" extrusionOk="0">
                  <a:moveTo>
                    <a:pt x="11359" y="0"/>
                  </a:moveTo>
                  <a:lnTo>
                    <a:pt x="8643" y="407"/>
                  </a:lnTo>
                  <a:lnTo>
                    <a:pt x="5680" y="814"/>
                  </a:lnTo>
                  <a:lnTo>
                    <a:pt x="1" y="1628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8" name="Shape 556"/>
            <p:cNvSpPr>
              <a:spLocks/>
            </p:cNvSpPr>
            <p:nvPr/>
          </p:nvSpPr>
          <p:spPr bwMode="auto">
            <a:xfrm>
              <a:off x="685175" y="1728800"/>
              <a:ext cx="265450" cy="20375"/>
            </a:xfrm>
            <a:custGeom>
              <a:avLst/>
              <a:gdLst>
                <a:gd name="T0" fmla="*/ 10618 w 10618"/>
                <a:gd name="T1" fmla="*/ 1 h 815"/>
                <a:gd name="T2" fmla="*/ 5186 w 10618"/>
                <a:gd name="T3" fmla="*/ 407 h 815"/>
                <a:gd name="T4" fmla="*/ 0 w 10618"/>
                <a:gd name="T5" fmla="*/ 814 h 815"/>
                <a:gd name="T6" fmla="*/ 0 60000 65536"/>
                <a:gd name="T7" fmla="*/ 0 60000 65536"/>
                <a:gd name="T8" fmla="*/ 0 60000 65536"/>
                <a:gd name="T9" fmla="*/ 0 w 10618"/>
                <a:gd name="T10" fmla="*/ 0 h 815"/>
                <a:gd name="T11" fmla="*/ 10618 w 10618"/>
                <a:gd name="T12" fmla="*/ 815 h 8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618" h="815" fill="none" extrusionOk="0">
                  <a:moveTo>
                    <a:pt x="10618" y="1"/>
                  </a:moveTo>
                  <a:lnTo>
                    <a:pt x="5186" y="407"/>
                  </a:lnTo>
                  <a:lnTo>
                    <a:pt x="0" y="814"/>
                  </a:lnTo>
                </a:path>
              </a:pathLst>
            </a:custGeom>
            <a:noFill/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29" name="Shape 557"/>
            <p:cNvSpPr>
              <a:spLocks/>
            </p:cNvSpPr>
            <p:nvPr/>
          </p:nvSpPr>
          <p:spPr bwMode="auto">
            <a:xfrm>
              <a:off x="2641975" y="813550"/>
              <a:ext cx="37050" cy="61050"/>
            </a:xfrm>
            <a:custGeom>
              <a:avLst/>
              <a:gdLst>
                <a:gd name="T0" fmla="*/ 741 w 1482"/>
                <a:gd name="T1" fmla="*/ 0 h 2442"/>
                <a:gd name="T2" fmla="*/ 1481 w 1482"/>
                <a:gd name="T3" fmla="*/ 1221 h 2442"/>
                <a:gd name="T4" fmla="*/ 741 w 1482"/>
                <a:gd name="T5" fmla="*/ 2441 h 2442"/>
                <a:gd name="T6" fmla="*/ 0 w 1482"/>
                <a:gd name="T7" fmla="*/ 1221 h 2442"/>
                <a:gd name="T8" fmla="*/ 741 w 14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2"/>
                <a:gd name="T16" fmla="*/ 0 h 2442"/>
                <a:gd name="T17" fmla="*/ 1482 w 14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2" h="2442" extrusionOk="0">
                  <a:moveTo>
                    <a:pt x="741" y="0"/>
                  </a:moveTo>
                  <a:lnTo>
                    <a:pt x="1481" y="1221"/>
                  </a:lnTo>
                  <a:lnTo>
                    <a:pt x="741" y="2441"/>
                  </a:lnTo>
                  <a:lnTo>
                    <a:pt x="0" y="12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0" name="Shape 558"/>
            <p:cNvSpPr>
              <a:spLocks/>
            </p:cNvSpPr>
            <p:nvPr/>
          </p:nvSpPr>
          <p:spPr bwMode="auto">
            <a:xfrm>
              <a:off x="2450600" y="874575"/>
              <a:ext cx="37075" cy="61025"/>
            </a:xfrm>
            <a:custGeom>
              <a:avLst/>
              <a:gdLst>
                <a:gd name="T0" fmla="*/ 741 w 1483"/>
                <a:gd name="T1" fmla="*/ 0 h 2441"/>
                <a:gd name="T2" fmla="*/ 1482 w 1483"/>
                <a:gd name="T3" fmla="*/ 1220 h 2441"/>
                <a:gd name="T4" fmla="*/ 741 w 1483"/>
                <a:gd name="T5" fmla="*/ 2441 h 2441"/>
                <a:gd name="T6" fmla="*/ 1 w 1483"/>
                <a:gd name="T7" fmla="*/ 1220 h 2441"/>
                <a:gd name="T8" fmla="*/ 741 w 1483"/>
                <a:gd name="T9" fmla="*/ 0 h 2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1"/>
                <a:gd name="T17" fmla="*/ 1483 w 1483"/>
                <a:gd name="T18" fmla="*/ 2441 h 2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1" extrusionOk="0">
                  <a:moveTo>
                    <a:pt x="741" y="0"/>
                  </a:moveTo>
                  <a:lnTo>
                    <a:pt x="1482" y="1220"/>
                  </a:lnTo>
                  <a:lnTo>
                    <a:pt x="741" y="2441"/>
                  </a:lnTo>
                  <a:lnTo>
                    <a:pt x="1" y="1220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1" name="Shape 559"/>
            <p:cNvSpPr>
              <a:spLocks/>
            </p:cNvSpPr>
            <p:nvPr/>
          </p:nvSpPr>
          <p:spPr bwMode="auto">
            <a:xfrm>
              <a:off x="2327150" y="1067775"/>
              <a:ext cx="37050" cy="61050"/>
            </a:xfrm>
            <a:custGeom>
              <a:avLst/>
              <a:gdLst>
                <a:gd name="T0" fmla="*/ 741 w 1482"/>
                <a:gd name="T1" fmla="*/ 1 h 2442"/>
                <a:gd name="T2" fmla="*/ 1482 w 1482"/>
                <a:gd name="T3" fmla="*/ 1221 h 2442"/>
                <a:gd name="T4" fmla="*/ 741 w 1482"/>
                <a:gd name="T5" fmla="*/ 2442 h 2442"/>
                <a:gd name="T6" fmla="*/ 0 w 1482"/>
                <a:gd name="T7" fmla="*/ 1221 h 2442"/>
                <a:gd name="T8" fmla="*/ 741 w 1482"/>
                <a:gd name="T9" fmla="*/ 1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2"/>
                <a:gd name="T16" fmla="*/ 0 h 2442"/>
                <a:gd name="T17" fmla="*/ 1482 w 14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2" h="2442" extrusionOk="0">
                  <a:moveTo>
                    <a:pt x="741" y="1"/>
                  </a:moveTo>
                  <a:lnTo>
                    <a:pt x="1482" y="1221"/>
                  </a:lnTo>
                  <a:lnTo>
                    <a:pt x="741" y="2442"/>
                  </a:lnTo>
                  <a:lnTo>
                    <a:pt x="0" y="1221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2" name="Shape 560"/>
            <p:cNvSpPr>
              <a:spLocks/>
            </p:cNvSpPr>
            <p:nvPr/>
          </p:nvSpPr>
          <p:spPr bwMode="auto">
            <a:xfrm>
              <a:off x="2086400" y="1149150"/>
              <a:ext cx="37075" cy="61025"/>
            </a:xfrm>
            <a:custGeom>
              <a:avLst/>
              <a:gdLst>
                <a:gd name="T0" fmla="*/ 742 w 1483"/>
                <a:gd name="T1" fmla="*/ 0 h 2441"/>
                <a:gd name="T2" fmla="*/ 1482 w 1483"/>
                <a:gd name="T3" fmla="*/ 1220 h 2441"/>
                <a:gd name="T4" fmla="*/ 742 w 1483"/>
                <a:gd name="T5" fmla="*/ 2441 h 2441"/>
                <a:gd name="T6" fmla="*/ 1 w 1483"/>
                <a:gd name="T7" fmla="*/ 1220 h 2441"/>
                <a:gd name="T8" fmla="*/ 742 w 1483"/>
                <a:gd name="T9" fmla="*/ 0 h 2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1"/>
                <a:gd name="T17" fmla="*/ 1483 w 1483"/>
                <a:gd name="T18" fmla="*/ 2441 h 2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1" extrusionOk="0">
                  <a:moveTo>
                    <a:pt x="742" y="0"/>
                  </a:moveTo>
                  <a:lnTo>
                    <a:pt x="1482" y="1220"/>
                  </a:lnTo>
                  <a:lnTo>
                    <a:pt x="742" y="2441"/>
                  </a:lnTo>
                  <a:lnTo>
                    <a:pt x="1" y="1220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3" name="Shape 561"/>
            <p:cNvSpPr>
              <a:spLocks/>
            </p:cNvSpPr>
            <p:nvPr/>
          </p:nvSpPr>
          <p:spPr bwMode="auto">
            <a:xfrm>
              <a:off x="1907400" y="1362700"/>
              <a:ext cx="37050" cy="61050"/>
            </a:xfrm>
            <a:custGeom>
              <a:avLst/>
              <a:gdLst>
                <a:gd name="T0" fmla="*/ 741 w 1482"/>
                <a:gd name="T1" fmla="*/ 0 h 2442"/>
                <a:gd name="T2" fmla="*/ 1482 w 1482"/>
                <a:gd name="T3" fmla="*/ 1221 h 2442"/>
                <a:gd name="T4" fmla="*/ 741 w 1482"/>
                <a:gd name="T5" fmla="*/ 2441 h 2442"/>
                <a:gd name="T6" fmla="*/ 0 w 1482"/>
                <a:gd name="T7" fmla="*/ 1221 h 2442"/>
                <a:gd name="T8" fmla="*/ 741 w 14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2"/>
                <a:gd name="T16" fmla="*/ 0 h 2442"/>
                <a:gd name="T17" fmla="*/ 1482 w 14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2" h="2442" extrusionOk="0">
                  <a:moveTo>
                    <a:pt x="741" y="0"/>
                  </a:moveTo>
                  <a:lnTo>
                    <a:pt x="1482" y="1221"/>
                  </a:lnTo>
                  <a:lnTo>
                    <a:pt x="741" y="2441"/>
                  </a:lnTo>
                  <a:lnTo>
                    <a:pt x="0" y="12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4" name="Shape 562"/>
            <p:cNvSpPr>
              <a:spLocks/>
            </p:cNvSpPr>
            <p:nvPr/>
          </p:nvSpPr>
          <p:spPr bwMode="auto">
            <a:xfrm>
              <a:off x="1648125" y="1444050"/>
              <a:ext cx="37075" cy="61050"/>
            </a:xfrm>
            <a:custGeom>
              <a:avLst/>
              <a:gdLst>
                <a:gd name="T0" fmla="*/ 742 w 1483"/>
                <a:gd name="T1" fmla="*/ 1 h 2442"/>
                <a:gd name="T2" fmla="*/ 1482 w 1483"/>
                <a:gd name="T3" fmla="*/ 1221 h 2442"/>
                <a:gd name="T4" fmla="*/ 742 w 1483"/>
                <a:gd name="T5" fmla="*/ 2441 h 2442"/>
                <a:gd name="T6" fmla="*/ 1 w 1483"/>
                <a:gd name="T7" fmla="*/ 1221 h 2442"/>
                <a:gd name="T8" fmla="*/ 742 w 1483"/>
                <a:gd name="T9" fmla="*/ 1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2"/>
                <a:gd name="T17" fmla="*/ 1483 w 1483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2" extrusionOk="0">
                  <a:moveTo>
                    <a:pt x="742" y="1"/>
                  </a:moveTo>
                  <a:lnTo>
                    <a:pt x="1482" y="1221"/>
                  </a:lnTo>
                  <a:lnTo>
                    <a:pt x="742" y="2441"/>
                  </a:lnTo>
                  <a:lnTo>
                    <a:pt x="1" y="1221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5" name="Shape 563"/>
            <p:cNvSpPr>
              <a:spLocks/>
            </p:cNvSpPr>
            <p:nvPr/>
          </p:nvSpPr>
          <p:spPr bwMode="auto">
            <a:xfrm>
              <a:off x="1469125" y="1596600"/>
              <a:ext cx="37050" cy="61050"/>
            </a:xfrm>
            <a:custGeom>
              <a:avLst/>
              <a:gdLst>
                <a:gd name="T0" fmla="*/ 741 w 1482"/>
                <a:gd name="T1" fmla="*/ 0 h 2442"/>
                <a:gd name="T2" fmla="*/ 1482 w 1482"/>
                <a:gd name="T3" fmla="*/ 1221 h 2442"/>
                <a:gd name="T4" fmla="*/ 741 w 1482"/>
                <a:gd name="T5" fmla="*/ 2441 h 2442"/>
                <a:gd name="T6" fmla="*/ 0 w 1482"/>
                <a:gd name="T7" fmla="*/ 1221 h 2442"/>
                <a:gd name="T8" fmla="*/ 741 w 14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2"/>
                <a:gd name="T16" fmla="*/ 0 h 2442"/>
                <a:gd name="T17" fmla="*/ 1482 w 14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2" h="2442" extrusionOk="0">
                  <a:moveTo>
                    <a:pt x="741" y="0"/>
                  </a:moveTo>
                  <a:lnTo>
                    <a:pt x="1482" y="1221"/>
                  </a:lnTo>
                  <a:lnTo>
                    <a:pt x="741" y="2441"/>
                  </a:lnTo>
                  <a:lnTo>
                    <a:pt x="0" y="122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6" name="Shape 564"/>
            <p:cNvSpPr>
              <a:spLocks/>
            </p:cNvSpPr>
            <p:nvPr/>
          </p:nvSpPr>
          <p:spPr bwMode="auto">
            <a:xfrm>
              <a:off x="1216025" y="1657625"/>
              <a:ext cx="37075" cy="61025"/>
            </a:xfrm>
            <a:custGeom>
              <a:avLst/>
              <a:gdLst>
                <a:gd name="T0" fmla="*/ 742 w 1483"/>
                <a:gd name="T1" fmla="*/ 0 h 2441"/>
                <a:gd name="T2" fmla="*/ 1482 w 1483"/>
                <a:gd name="T3" fmla="*/ 1220 h 2441"/>
                <a:gd name="T4" fmla="*/ 742 w 1483"/>
                <a:gd name="T5" fmla="*/ 2441 h 2441"/>
                <a:gd name="T6" fmla="*/ 1 w 1483"/>
                <a:gd name="T7" fmla="*/ 1220 h 2441"/>
                <a:gd name="T8" fmla="*/ 742 w 1483"/>
                <a:gd name="T9" fmla="*/ 0 h 2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1"/>
                <a:gd name="T17" fmla="*/ 1483 w 1483"/>
                <a:gd name="T18" fmla="*/ 2441 h 2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1" extrusionOk="0">
                  <a:moveTo>
                    <a:pt x="742" y="0"/>
                  </a:moveTo>
                  <a:lnTo>
                    <a:pt x="1482" y="1220"/>
                  </a:lnTo>
                  <a:lnTo>
                    <a:pt x="742" y="2441"/>
                  </a:lnTo>
                  <a:lnTo>
                    <a:pt x="1" y="1220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7" name="Shape 565"/>
            <p:cNvSpPr>
              <a:spLocks/>
            </p:cNvSpPr>
            <p:nvPr/>
          </p:nvSpPr>
          <p:spPr bwMode="auto">
            <a:xfrm>
              <a:off x="932075" y="1698300"/>
              <a:ext cx="37075" cy="61025"/>
            </a:xfrm>
            <a:custGeom>
              <a:avLst/>
              <a:gdLst>
                <a:gd name="T0" fmla="*/ 742 w 1483"/>
                <a:gd name="T1" fmla="*/ 0 h 2441"/>
                <a:gd name="T2" fmla="*/ 1482 w 1483"/>
                <a:gd name="T3" fmla="*/ 1221 h 2441"/>
                <a:gd name="T4" fmla="*/ 742 w 1483"/>
                <a:gd name="T5" fmla="*/ 2441 h 2441"/>
                <a:gd name="T6" fmla="*/ 1 w 1483"/>
                <a:gd name="T7" fmla="*/ 1221 h 2441"/>
                <a:gd name="T8" fmla="*/ 742 w 1483"/>
                <a:gd name="T9" fmla="*/ 0 h 24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1"/>
                <a:gd name="T17" fmla="*/ 1483 w 1483"/>
                <a:gd name="T18" fmla="*/ 2441 h 24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1" extrusionOk="0">
                  <a:moveTo>
                    <a:pt x="742" y="0"/>
                  </a:moveTo>
                  <a:lnTo>
                    <a:pt x="1482" y="1221"/>
                  </a:lnTo>
                  <a:lnTo>
                    <a:pt x="742" y="2441"/>
                  </a:lnTo>
                  <a:lnTo>
                    <a:pt x="1" y="1221"/>
                  </a:lnTo>
                  <a:lnTo>
                    <a:pt x="742" y="0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8" name="Shape 566"/>
            <p:cNvSpPr>
              <a:spLocks/>
            </p:cNvSpPr>
            <p:nvPr/>
          </p:nvSpPr>
          <p:spPr bwMode="auto">
            <a:xfrm>
              <a:off x="666650" y="1718625"/>
              <a:ext cx="37075" cy="61050"/>
            </a:xfrm>
            <a:custGeom>
              <a:avLst/>
              <a:gdLst>
                <a:gd name="T0" fmla="*/ 741 w 1483"/>
                <a:gd name="T1" fmla="*/ 1 h 2442"/>
                <a:gd name="T2" fmla="*/ 1482 w 1483"/>
                <a:gd name="T3" fmla="*/ 1221 h 2442"/>
                <a:gd name="T4" fmla="*/ 741 w 1483"/>
                <a:gd name="T5" fmla="*/ 2441 h 2442"/>
                <a:gd name="T6" fmla="*/ 1 w 1483"/>
                <a:gd name="T7" fmla="*/ 1221 h 2442"/>
                <a:gd name="T8" fmla="*/ 741 w 1483"/>
                <a:gd name="T9" fmla="*/ 1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83"/>
                <a:gd name="T16" fmla="*/ 0 h 2442"/>
                <a:gd name="T17" fmla="*/ 1483 w 1483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83" h="2442" extrusionOk="0">
                  <a:moveTo>
                    <a:pt x="741" y="1"/>
                  </a:moveTo>
                  <a:lnTo>
                    <a:pt x="1482" y="1221"/>
                  </a:lnTo>
                  <a:lnTo>
                    <a:pt x="741" y="2441"/>
                  </a:lnTo>
                  <a:lnTo>
                    <a:pt x="1" y="1221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000080"/>
            </a:solidFill>
            <a:ln w="6175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39" name="Shape 567"/>
            <p:cNvSpPr>
              <a:spLocks/>
            </p:cNvSpPr>
            <p:nvPr/>
          </p:nvSpPr>
          <p:spPr bwMode="auto">
            <a:xfrm>
              <a:off x="1402425" y="178200"/>
              <a:ext cx="236950" cy="98250"/>
            </a:xfrm>
            <a:custGeom>
              <a:avLst/>
              <a:gdLst>
                <a:gd name="T0" fmla="*/ 3245 w 9478"/>
                <a:gd name="T1" fmla="*/ 2660 h 3930"/>
                <a:gd name="T2" fmla="*/ 2871 w 9478"/>
                <a:gd name="T3" fmla="*/ 3315 h 3930"/>
                <a:gd name="T4" fmla="*/ 2601 w 9478"/>
                <a:gd name="T5" fmla="*/ 2941 h 3930"/>
                <a:gd name="T6" fmla="*/ 2954 w 9478"/>
                <a:gd name="T7" fmla="*/ 2554 h 3930"/>
                <a:gd name="T8" fmla="*/ 0 w 9478"/>
                <a:gd name="T9" fmla="*/ 3855 h 3930"/>
                <a:gd name="T10" fmla="*/ 604 w 9478"/>
                <a:gd name="T11" fmla="*/ 2221 h 3930"/>
                <a:gd name="T12" fmla="*/ 1567 w 9478"/>
                <a:gd name="T13" fmla="*/ 1469 h 3930"/>
                <a:gd name="T14" fmla="*/ 604 w 9478"/>
                <a:gd name="T15" fmla="*/ 751 h 3930"/>
                <a:gd name="T16" fmla="*/ 1629 w 9478"/>
                <a:gd name="T17" fmla="*/ 0 h 3930"/>
                <a:gd name="T18" fmla="*/ 5164 w 9478"/>
                <a:gd name="T19" fmla="*/ 1014 h 3930"/>
                <a:gd name="T20" fmla="*/ 4894 w 9478"/>
                <a:gd name="T21" fmla="*/ 963 h 3930"/>
                <a:gd name="T22" fmla="*/ 4333 w 9478"/>
                <a:gd name="T23" fmla="*/ 3855 h 3930"/>
                <a:gd name="T24" fmla="*/ 4894 w 9478"/>
                <a:gd name="T25" fmla="*/ 2432 h 3930"/>
                <a:gd name="T26" fmla="*/ 5270 w 9478"/>
                <a:gd name="T27" fmla="*/ 1591 h 3930"/>
                <a:gd name="T28" fmla="*/ 5488 w 9478"/>
                <a:gd name="T29" fmla="*/ 1782 h 3930"/>
                <a:gd name="T30" fmla="*/ 5534 w 9478"/>
                <a:gd name="T31" fmla="*/ 2507 h 3930"/>
                <a:gd name="T32" fmla="*/ 5534 w 9478"/>
                <a:gd name="T33" fmla="*/ 3855 h 3930"/>
                <a:gd name="T34" fmla="*/ 6098 w 9478"/>
                <a:gd name="T35" fmla="*/ 2094 h 3930"/>
                <a:gd name="T36" fmla="*/ 5479 w 9478"/>
                <a:gd name="T37" fmla="*/ 893 h 3930"/>
                <a:gd name="T38" fmla="*/ 7828 w 9478"/>
                <a:gd name="T39" fmla="*/ 186 h 3930"/>
                <a:gd name="T40" fmla="*/ 8374 w 9478"/>
                <a:gd name="T41" fmla="*/ 677 h 3930"/>
                <a:gd name="T42" fmla="*/ 7842 w 9478"/>
                <a:gd name="T43" fmla="*/ 3168 h 3930"/>
                <a:gd name="T44" fmla="*/ 9478 w 9478"/>
                <a:gd name="T45" fmla="*/ 3855 h 3930"/>
                <a:gd name="T46" fmla="*/ 8945 w 9478"/>
                <a:gd name="T47" fmla="*/ 3168 h 3930"/>
                <a:gd name="T48" fmla="*/ 2915 w 9478"/>
                <a:gd name="T49" fmla="*/ 893 h 3930"/>
                <a:gd name="T50" fmla="*/ 2189 w 9478"/>
                <a:gd name="T51" fmla="*/ 1041 h 3930"/>
                <a:gd name="T52" fmla="*/ 2477 w 9478"/>
                <a:gd name="T53" fmla="*/ 1567 h 3930"/>
                <a:gd name="T54" fmla="*/ 3140 w 9478"/>
                <a:gd name="T55" fmla="*/ 1610 h 3930"/>
                <a:gd name="T56" fmla="*/ 3245 w 9478"/>
                <a:gd name="T57" fmla="*/ 2004 h 3930"/>
                <a:gd name="T58" fmla="*/ 2248 w 9478"/>
                <a:gd name="T59" fmla="*/ 2241 h 3930"/>
                <a:gd name="T60" fmla="*/ 2205 w 9478"/>
                <a:gd name="T61" fmla="*/ 3668 h 3930"/>
                <a:gd name="T62" fmla="*/ 2991 w 9478"/>
                <a:gd name="T63" fmla="*/ 3810 h 3930"/>
                <a:gd name="T64" fmla="*/ 3245 w 9478"/>
                <a:gd name="T65" fmla="*/ 3855 h 3930"/>
                <a:gd name="T66" fmla="*/ 3811 w 9478"/>
                <a:gd name="T67" fmla="*/ 2205 h 3930"/>
                <a:gd name="T68" fmla="*/ 2915 w 9478"/>
                <a:gd name="T69" fmla="*/ 893 h 393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478"/>
                <a:gd name="T106" fmla="*/ 0 h 3930"/>
                <a:gd name="T107" fmla="*/ 9478 w 9478"/>
                <a:gd name="T108" fmla="*/ 3930 h 393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478" h="3930" extrusionOk="0">
                  <a:moveTo>
                    <a:pt x="3245" y="2554"/>
                  </a:moveTo>
                  <a:lnTo>
                    <a:pt x="3245" y="2660"/>
                  </a:lnTo>
                  <a:cubicBezTo>
                    <a:pt x="3245" y="2847"/>
                    <a:pt x="3209" y="3003"/>
                    <a:pt x="3137" y="3128"/>
                  </a:cubicBezTo>
                  <a:cubicBezTo>
                    <a:pt x="3065" y="3253"/>
                    <a:pt x="2976" y="3315"/>
                    <a:pt x="2871" y="3315"/>
                  </a:cubicBezTo>
                  <a:cubicBezTo>
                    <a:pt x="2786" y="3315"/>
                    <a:pt x="2720" y="3282"/>
                    <a:pt x="2672" y="3216"/>
                  </a:cubicBezTo>
                  <a:cubicBezTo>
                    <a:pt x="2625" y="3150"/>
                    <a:pt x="2601" y="3058"/>
                    <a:pt x="2601" y="2941"/>
                  </a:cubicBezTo>
                  <a:cubicBezTo>
                    <a:pt x="2601" y="2814"/>
                    <a:pt x="2631" y="2717"/>
                    <a:pt x="2690" y="2652"/>
                  </a:cubicBezTo>
                  <a:cubicBezTo>
                    <a:pt x="2749" y="2586"/>
                    <a:pt x="2837" y="2554"/>
                    <a:pt x="2954" y="2554"/>
                  </a:cubicBezTo>
                  <a:close/>
                  <a:moveTo>
                    <a:pt x="0" y="0"/>
                  </a:moveTo>
                  <a:lnTo>
                    <a:pt x="0" y="3855"/>
                  </a:lnTo>
                  <a:lnTo>
                    <a:pt x="604" y="3855"/>
                  </a:lnTo>
                  <a:lnTo>
                    <a:pt x="604" y="2221"/>
                  </a:lnTo>
                  <a:lnTo>
                    <a:pt x="1567" y="2221"/>
                  </a:lnTo>
                  <a:lnTo>
                    <a:pt x="1567" y="1469"/>
                  </a:lnTo>
                  <a:lnTo>
                    <a:pt x="604" y="1469"/>
                  </a:lnTo>
                  <a:lnTo>
                    <a:pt x="604" y="751"/>
                  </a:lnTo>
                  <a:lnTo>
                    <a:pt x="1629" y="751"/>
                  </a:lnTo>
                  <a:lnTo>
                    <a:pt x="1629" y="0"/>
                  </a:lnTo>
                  <a:close/>
                  <a:moveTo>
                    <a:pt x="5479" y="893"/>
                  </a:moveTo>
                  <a:cubicBezTo>
                    <a:pt x="5364" y="893"/>
                    <a:pt x="5259" y="933"/>
                    <a:pt x="5164" y="1014"/>
                  </a:cubicBezTo>
                  <a:cubicBezTo>
                    <a:pt x="5069" y="1094"/>
                    <a:pt x="4979" y="1218"/>
                    <a:pt x="4894" y="1387"/>
                  </a:cubicBezTo>
                  <a:lnTo>
                    <a:pt x="4894" y="963"/>
                  </a:lnTo>
                  <a:lnTo>
                    <a:pt x="4333" y="963"/>
                  </a:lnTo>
                  <a:lnTo>
                    <a:pt x="4333" y="3855"/>
                  </a:lnTo>
                  <a:lnTo>
                    <a:pt x="4894" y="3855"/>
                  </a:lnTo>
                  <a:lnTo>
                    <a:pt x="4894" y="2432"/>
                  </a:lnTo>
                  <a:cubicBezTo>
                    <a:pt x="4894" y="2169"/>
                    <a:pt x="4928" y="1963"/>
                    <a:pt x="4994" y="1814"/>
                  </a:cubicBezTo>
                  <a:cubicBezTo>
                    <a:pt x="5061" y="1665"/>
                    <a:pt x="5153" y="1591"/>
                    <a:pt x="5270" y="1591"/>
                  </a:cubicBezTo>
                  <a:cubicBezTo>
                    <a:pt x="5318" y="1591"/>
                    <a:pt x="5361" y="1607"/>
                    <a:pt x="5399" y="1641"/>
                  </a:cubicBezTo>
                  <a:cubicBezTo>
                    <a:pt x="5436" y="1675"/>
                    <a:pt x="5466" y="1721"/>
                    <a:pt x="5488" y="1782"/>
                  </a:cubicBezTo>
                  <a:cubicBezTo>
                    <a:pt x="5505" y="1826"/>
                    <a:pt x="5517" y="1896"/>
                    <a:pt x="5523" y="1991"/>
                  </a:cubicBezTo>
                  <a:cubicBezTo>
                    <a:pt x="5530" y="2085"/>
                    <a:pt x="5534" y="2258"/>
                    <a:pt x="5534" y="2507"/>
                  </a:cubicBezTo>
                  <a:lnTo>
                    <a:pt x="5534" y="3568"/>
                  </a:lnTo>
                  <a:lnTo>
                    <a:pt x="5534" y="3855"/>
                  </a:lnTo>
                  <a:lnTo>
                    <a:pt x="6098" y="3855"/>
                  </a:lnTo>
                  <a:lnTo>
                    <a:pt x="6098" y="2094"/>
                  </a:lnTo>
                  <a:cubicBezTo>
                    <a:pt x="6098" y="1703"/>
                    <a:pt x="6045" y="1406"/>
                    <a:pt x="5940" y="1201"/>
                  </a:cubicBezTo>
                  <a:cubicBezTo>
                    <a:pt x="5835" y="996"/>
                    <a:pt x="5681" y="893"/>
                    <a:pt x="5479" y="893"/>
                  </a:cubicBezTo>
                  <a:close/>
                  <a:moveTo>
                    <a:pt x="8371" y="0"/>
                  </a:moveTo>
                  <a:lnTo>
                    <a:pt x="7828" y="186"/>
                  </a:lnTo>
                  <a:lnTo>
                    <a:pt x="7828" y="862"/>
                  </a:lnTo>
                  <a:lnTo>
                    <a:pt x="8374" y="677"/>
                  </a:lnTo>
                  <a:lnTo>
                    <a:pt x="8374" y="3168"/>
                  </a:lnTo>
                  <a:lnTo>
                    <a:pt x="7842" y="3168"/>
                  </a:lnTo>
                  <a:lnTo>
                    <a:pt x="7842" y="3855"/>
                  </a:lnTo>
                  <a:lnTo>
                    <a:pt x="9478" y="3855"/>
                  </a:lnTo>
                  <a:lnTo>
                    <a:pt x="9478" y="3168"/>
                  </a:lnTo>
                  <a:lnTo>
                    <a:pt x="8945" y="3168"/>
                  </a:lnTo>
                  <a:lnTo>
                    <a:pt x="8945" y="0"/>
                  </a:lnTo>
                  <a:close/>
                  <a:moveTo>
                    <a:pt x="2915" y="893"/>
                  </a:moveTo>
                  <a:cubicBezTo>
                    <a:pt x="2793" y="893"/>
                    <a:pt x="2672" y="906"/>
                    <a:pt x="2551" y="931"/>
                  </a:cubicBezTo>
                  <a:cubicBezTo>
                    <a:pt x="2430" y="956"/>
                    <a:pt x="2309" y="992"/>
                    <a:pt x="2189" y="1041"/>
                  </a:cubicBezTo>
                  <a:lnTo>
                    <a:pt x="2189" y="1746"/>
                  </a:lnTo>
                  <a:cubicBezTo>
                    <a:pt x="2278" y="1666"/>
                    <a:pt x="2374" y="1607"/>
                    <a:pt x="2477" y="1567"/>
                  </a:cubicBezTo>
                  <a:cubicBezTo>
                    <a:pt x="2581" y="1528"/>
                    <a:pt x="2693" y="1508"/>
                    <a:pt x="2813" y="1508"/>
                  </a:cubicBezTo>
                  <a:cubicBezTo>
                    <a:pt x="2961" y="1508"/>
                    <a:pt x="3070" y="1542"/>
                    <a:pt x="3140" y="1610"/>
                  </a:cubicBezTo>
                  <a:cubicBezTo>
                    <a:pt x="3210" y="1678"/>
                    <a:pt x="3245" y="1785"/>
                    <a:pt x="3245" y="1931"/>
                  </a:cubicBezTo>
                  <a:lnTo>
                    <a:pt x="3245" y="2004"/>
                  </a:lnTo>
                  <a:lnTo>
                    <a:pt x="2915" y="2004"/>
                  </a:lnTo>
                  <a:cubicBezTo>
                    <a:pt x="2612" y="2004"/>
                    <a:pt x="2389" y="2083"/>
                    <a:pt x="2248" y="2241"/>
                  </a:cubicBezTo>
                  <a:cubicBezTo>
                    <a:pt x="2106" y="2400"/>
                    <a:pt x="2035" y="2648"/>
                    <a:pt x="2035" y="2987"/>
                  </a:cubicBezTo>
                  <a:cubicBezTo>
                    <a:pt x="2035" y="3266"/>
                    <a:pt x="2092" y="3493"/>
                    <a:pt x="2205" y="3668"/>
                  </a:cubicBezTo>
                  <a:cubicBezTo>
                    <a:pt x="2319" y="3843"/>
                    <a:pt x="2466" y="3930"/>
                    <a:pt x="2648" y="3930"/>
                  </a:cubicBezTo>
                  <a:cubicBezTo>
                    <a:pt x="2783" y="3930"/>
                    <a:pt x="2897" y="3890"/>
                    <a:pt x="2991" y="3810"/>
                  </a:cubicBezTo>
                  <a:cubicBezTo>
                    <a:pt x="3085" y="3730"/>
                    <a:pt x="3170" y="3602"/>
                    <a:pt x="3245" y="3426"/>
                  </a:cubicBezTo>
                  <a:lnTo>
                    <a:pt x="3245" y="3855"/>
                  </a:lnTo>
                  <a:lnTo>
                    <a:pt x="3811" y="3855"/>
                  </a:lnTo>
                  <a:lnTo>
                    <a:pt x="3811" y="2205"/>
                  </a:lnTo>
                  <a:cubicBezTo>
                    <a:pt x="3811" y="1742"/>
                    <a:pt x="3741" y="1408"/>
                    <a:pt x="3600" y="1202"/>
                  </a:cubicBezTo>
                  <a:cubicBezTo>
                    <a:pt x="3460" y="996"/>
                    <a:pt x="3231" y="893"/>
                    <a:pt x="2915" y="893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0" name="Shape 568"/>
            <p:cNvSpPr>
              <a:spLocks/>
            </p:cNvSpPr>
            <p:nvPr/>
          </p:nvSpPr>
          <p:spPr bwMode="auto">
            <a:xfrm>
              <a:off x="246300" y="2316950"/>
              <a:ext cx="76350" cy="84650"/>
            </a:xfrm>
            <a:custGeom>
              <a:avLst/>
              <a:gdLst>
                <a:gd name="T0" fmla="*/ 2369 w 3054"/>
                <a:gd name="T1" fmla="*/ 350 h 3386"/>
                <a:gd name="T2" fmla="*/ 2681 w 3054"/>
                <a:gd name="T3" fmla="*/ 686 h 3386"/>
                <a:gd name="T4" fmla="*/ 2786 w 3054"/>
                <a:gd name="T5" fmla="*/ 1694 h 3386"/>
                <a:gd name="T6" fmla="*/ 2681 w 3054"/>
                <a:gd name="T7" fmla="*/ 2700 h 3386"/>
                <a:gd name="T8" fmla="*/ 2369 w 3054"/>
                <a:gd name="T9" fmla="*/ 3036 h 3386"/>
                <a:gd name="T10" fmla="*/ 2058 w 3054"/>
                <a:gd name="T11" fmla="*/ 2700 h 3386"/>
                <a:gd name="T12" fmla="*/ 1954 w 3054"/>
                <a:gd name="T13" fmla="*/ 1694 h 3386"/>
                <a:gd name="T14" fmla="*/ 2058 w 3054"/>
                <a:gd name="T15" fmla="*/ 686 h 3386"/>
                <a:gd name="T16" fmla="*/ 2369 w 3054"/>
                <a:gd name="T17" fmla="*/ 350 h 3386"/>
                <a:gd name="T18" fmla="*/ 0 w 3054"/>
                <a:gd name="T19" fmla="*/ 60 h 3386"/>
                <a:gd name="T20" fmla="*/ 0 w 3054"/>
                <a:gd name="T21" fmla="*/ 431 h 3386"/>
                <a:gd name="T22" fmla="*/ 951 w 3054"/>
                <a:gd name="T23" fmla="*/ 431 h 3386"/>
                <a:gd name="T24" fmla="*/ 275 w 3054"/>
                <a:gd name="T25" fmla="*/ 3322 h 3386"/>
                <a:gd name="T26" fmla="*/ 555 w 3054"/>
                <a:gd name="T27" fmla="*/ 3322 h 3386"/>
                <a:gd name="T28" fmla="*/ 1274 w 3054"/>
                <a:gd name="T29" fmla="*/ 248 h 3386"/>
                <a:gd name="T30" fmla="*/ 1274 w 3054"/>
                <a:gd name="T31" fmla="*/ 60 h 3386"/>
                <a:gd name="T32" fmla="*/ 2369 w 3054"/>
                <a:gd name="T33" fmla="*/ 1 h 3386"/>
                <a:gd name="T34" fmla="*/ 1860 w 3054"/>
                <a:gd name="T35" fmla="*/ 434 h 3386"/>
                <a:gd name="T36" fmla="*/ 1685 w 3054"/>
                <a:gd name="T37" fmla="*/ 1694 h 3386"/>
                <a:gd name="T38" fmla="*/ 1860 w 3054"/>
                <a:gd name="T39" fmla="*/ 2952 h 3386"/>
                <a:gd name="T40" fmla="*/ 2369 w 3054"/>
                <a:gd name="T41" fmla="*/ 3385 h 3386"/>
                <a:gd name="T42" fmla="*/ 2878 w 3054"/>
                <a:gd name="T43" fmla="*/ 2952 h 3386"/>
                <a:gd name="T44" fmla="*/ 3053 w 3054"/>
                <a:gd name="T45" fmla="*/ 1694 h 3386"/>
                <a:gd name="T46" fmla="*/ 2878 w 3054"/>
                <a:gd name="T47" fmla="*/ 434 h 3386"/>
                <a:gd name="T48" fmla="*/ 2369 w 3054"/>
                <a:gd name="T49" fmla="*/ 1 h 33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54"/>
                <a:gd name="T76" fmla="*/ 0 h 3386"/>
                <a:gd name="T77" fmla="*/ 3054 w 3054"/>
                <a:gd name="T78" fmla="*/ 3386 h 33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54" h="3386" extrusionOk="0">
                  <a:moveTo>
                    <a:pt x="2369" y="350"/>
                  </a:moveTo>
                  <a:cubicBezTo>
                    <a:pt x="2508" y="350"/>
                    <a:pt x="2612" y="462"/>
                    <a:pt x="2681" y="686"/>
                  </a:cubicBezTo>
                  <a:cubicBezTo>
                    <a:pt x="2751" y="909"/>
                    <a:pt x="2786" y="1246"/>
                    <a:pt x="2786" y="1694"/>
                  </a:cubicBezTo>
                  <a:cubicBezTo>
                    <a:pt x="2786" y="2141"/>
                    <a:pt x="2751" y="2477"/>
                    <a:pt x="2681" y="2700"/>
                  </a:cubicBezTo>
                  <a:cubicBezTo>
                    <a:pt x="2612" y="2924"/>
                    <a:pt x="2508" y="3036"/>
                    <a:pt x="2369" y="3036"/>
                  </a:cubicBezTo>
                  <a:cubicBezTo>
                    <a:pt x="2231" y="3036"/>
                    <a:pt x="2127" y="2924"/>
                    <a:pt x="2058" y="2700"/>
                  </a:cubicBezTo>
                  <a:cubicBezTo>
                    <a:pt x="1989" y="2477"/>
                    <a:pt x="1954" y="2141"/>
                    <a:pt x="1954" y="1694"/>
                  </a:cubicBezTo>
                  <a:cubicBezTo>
                    <a:pt x="1954" y="1246"/>
                    <a:pt x="1989" y="909"/>
                    <a:pt x="2058" y="686"/>
                  </a:cubicBezTo>
                  <a:cubicBezTo>
                    <a:pt x="2127" y="462"/>
                    <a:pt x="2231" y="350"/>
                    <a:pt x="2369" y="350"/>
                  </a:cubicBezTo>
                  <a:close/>
                  <a:moveTo>
                    <a:pt x="0" y="60"/>
                  </a:moveTo>
                  <a:lnTo>
                    <a:pt x="0" y="431"/>
                  </a:lnTo>
                  <a:lnTo>
                    <a:pt x="951" y="431"/>
                  </a:lnTo>
                  <a:lnTo>
                    <a:pt x="275" y="3322"/>
                  </a:lnTo>
                  <a:lnTo>
                    <a:pt x="555" y="3322"/>
                  </a:lnTo>
                  <a:lnTo>
                    <a:pt x="1274" y="248"/>
                  </a:lnTo>
                  <a:lnTo>
                    <a:pt x="1274" y="60"/>
                  </a:lnTo>
                  <a:close/>
                  <a:moveTo>
                    <a:pt x="2369" y="1"/>
                  </a:moveTo>
                  <a:cubicBezTo>
                    <a:pt x="2147" y="1"/>
                    <a:pt x="1978" y="145"/>
                    <a:pt x="1860" y="434"/>
                  </a:cubicBezTo>
                  <a:cubicBezTo>
                    <a:pt x="1743" y="724"/>
                    <a:pt x="1685" y="1144"/>
                    <a:pt x="1685" y="1694"/>
                  </a:cubicBezTo>
                  <a:cubicBezTo>
                    <a:pt x="1685" y="2243"/>
                    <a:pt x="1743" y="2662"/>
                    <a:pt x="1860" y="2952"/>
                  </a:cubicBezTo>
                  <a:cubicBezTo>
                    <a:pt x="1978" y="3241"/>
                    <a:pt x="2147" y="3385"/>
                    <a:pt x="2369" y="3385"/>
                  </a:cubicBezTo>
                  <a:cubicBezTo>
                    <a:pt x="2591" y="3385"/>
                    <a:pt x="2761" y="3241"/>
                    <a:pt x="2878" y="2952"/>
                  </a:cubicBezTo>
                  <a:cubicBezTo>
                    <a:pt x="2995" y="2662"/>
                    <a:pt x="3053" y="2243"/>
                    <a:pt x="3053" y="1694"/>
                  </a:cubicBezTo>
                  <a:cubicBezTo>
                    <a:pt x="3053" y="1144"/>
                    <a:pt x="2995" y="724"/>
                    <a:pt x="2878" y="434"/>
                  </a:cubicBezTo>
                  <a:cubicBezTo>
                    <a:pt x="2761" y="145"/>
                    <a:pt x="2591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1" name="Shape 569"/>
            <p:cNvSpPr>
              <a:spLocks/>
            </p:cNvSpPr>
            <p:nvPr/>
          </p:nvSpPr>
          <p:spPr bwMode="auto">
            <a:xfrm>
              <a:off x="246300" y="2144075"/>
              <a:ext cx="74050" cy="83050"/>
            </a:xfrm>
            <a:custGeom>
              <a:avLst/>
              <a:gdLst>
                <a:gd name="T0" fmla="*/ 0 w 2962"/>
                <a:gd name="T1" fmla="*/ 59 h 3322"/>
                <a:gd name="T2" fmla="*/ 0 w 2962"/>
                <a:gd name="T3" fmla="*/ 431 h 3322"/>
                <a:gd name="T4" fmla="*/ 951 w 2962"/>
                <a:gd name="T5" fmla="*/ 431 h 3322"/>
                <a:gd name="T6" fmla="*/ 275 w 2962"/>
                <a:gd name="T7" fmla="*/ 3322 h 3322"/>
                <a:gd name="T8" fmla="*/ 555 w 2962"/>
                <a:gd name="T9" fmla="*/ 3322 h 3322"/>
                <a:gd name="T10" fmla="*/ 1274 w 2962"/>
                <a:gd name="T11" fmla="*/ 247 h 3322"/>
                <a:gd name="T12" fmla="*/ 1274 w 2962"/>
                <a:gd name="T13" fmla="*/ 59 h 3322"/>
                <a:gd name="T14" fmla="*/ 2278 w 2962"/>
                <a:gd name="T15" fmla="*/ 1 h 3322"/>
                <a:gd name="T16" fmla="*/ 2020 w 2962"/>
                <a:gd name="T17" fmla="*/ 55 h 3322"/>
                <a:gd name="T18" fmla="*/ 1718 w 2962"/>
                <a:gd name="T19" fmla="*/ 217 h 3322"/>
                <a:gd name="T20" fmla="*/ 1718 w 2962"/>
                <a:gd name="T21" fmla="*/ 663 h 3322"/>
                <a:gd name="T22" fmla="*/ 2017 w 2962"/>
                <a:gd name="T23" fmla="*/ 444 h 3322"/>
                <a:gd name="T24" fmla="*/ 2283 w 2962"/>
                <a:gd name="T25" fmla="*/ 372 h 3322"/>
                <a:gd name="T26" fmla="*/ 2571 w 2962"/>
                <a:gd name="T27" fmla="*/ 536 h 3322"/>
                <a:gd name="T28" fmla="*/ 2682 w 2962"/>
                <a:gd name="T29" fmla="*/ 960 h 3322"/>
                <a:gd name="T30" fmla="*/ 2631 w 2962"/>
                <a:gd name="T31" fmla="*/ 1284 h 3322"/>
                <a:gd name="T32" fmla="*/ 2451 w 2962"/>
                <a:gd name="T33" fmla="*/ 1687 h 3322"/>
                <a:gd name="T34" fmla="*/ 2120 w 2962"/>
                <a:gd name="T35" fmla="*/ 2252 h 3322"/>
                <a:gd name="T36" fmla="*/ 1705 w 2962"/>
                <a:gd name="T37" fmla="*/ 2950 h 3322"/>
                <a:gd name="T38" fmla="*/ 1705 w 2962"/>
                <a:gd name="T39" fmla="*/ 3322 h 3322"/>
                <a:gd name="T40" fmla="*/ 2962 w 2962"/>
                <a:gd name="T41" fmla="*/ 3322 h 3322"/>
                <a:gd name="T42" fmla="*/ 2962 w 2962"/>
                <a:gd name="T43" fmla="*/ 2950 h 3322"/>
                <a:gd name="T44" fmla="*/ 2027 w 2962"/>
                <a:gd name="T45" fmla="*/ 2950 h 3322"/>
                <a:gd name="T46" fmla="*/ 2528 w 2962"/>
                <a:gd name="T47" fmla="*/ 2104 h 3322"/>
                <a:gd name="T48" fmla="*/ 2739 w 2962"/>
                <a:gd name="T49" fmla="*/ 1738 h 3322"/>
                <a:gd name="T50" fmla="*/ 2906 w 2962"/>
                <a:gd name="T51" fmla="*/ 1313 h 3322"/>
                <a:gd name="T52" fmla="*/ 2951 w 2962"/>
                <a:gd name="T53" fmla="*/ 931 h 3322"/>
                <a:gd name="T54" fmla="*/ 2768 w 2962"/>
                <a:gd name="T55" fmla="*/ 254 h 3322"/>
                <a:gd name="T56" fmla="*/ 2278 w 2962"/>
                <a:gd name="T57" fmla="*/ 1 h 332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962"/>
                <a:gd name="T88" fmla="*/ 0 h 3322"/>
                <a:gd name="T89" fmla="*/ 2962 w 2962"/>
                <a:gd name="T90" fmla="*/ 3322 h 332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962" h="3322" extrusionOk="0">
                  <a:moveTo>
                    <a:pt x="0" y="59"/>
                  </a:moveTo>
                  <a:lnTo>
                    <a:pt x="0" y="431"/>
                  </a:lnTo>
                  <a:lnTo>
                    <a:pt x="951" y="431"/>
                  </a:lnTo>
                  <a:lnTo>
                    <a:pt x="275" y="3322"/>
                  </a:lnTo>
                  <a:lnTo>
                    <a:pt x="555" y="3322"/>
                  </a:lnTo>
                  <a:lnTo>
                    <a:pt x="1274" y="247"/>
                  </a:lnTo>
                  <a:lnTo>
                    <a:pt x="1274" y="59"/>
                  </a:lnTo>
                  <a:close/>
                  <a:moveTo>
                    <a:pt x="2278" y="1"/>
                  </a:moveTo>
                  <a:cubicBezTo>
                    <a:pt x="2200" y="1"/>
                    <a:pt x="2114" y="19"/>
                    <a:pt x="2020" y="55"/>
                  </a:cubicBezTo>
                  <a:cubicBezTo>
                    <a:pt x="1927" y="92"/>
                    <a:pt x="1826" y="145"/>
                    <a:pt x="1718" y="217"/>
                  </a:cubicBezTo>
                  <a:lnTo>
                    <a:pt x="1718" y="663"/>
                  </a:lnTo>
                  <a:cubicBezTo>
                    <a:pt x="1824" y="565"/>
                    <a:pt x="1924" y="492"/>
                    <a:pt x="2017" y="444"/>
                  </a:cubicBezTo>
                  <a:cubicBezTo>
                    <a:pt x="2110" y="396"/>
                    <a:pt x="2199" y="372"/>
                    <a:pt x="2283" y="372"/>
                  </a:cubicBezTo>
                  <a:cubicBezTo>
                    <a:pt x="2401" y="372"/>
                    <a:pt x="2497" y="427"/>
                    <a:pt x="2571" y="536"/>
                  </a:cubicBezTo>
                  <a:cubicBezTo>
                    <a:pt x="2645" y="645"/>
                    <a:pt x="2682" y="786"/>
                    <a:pt x="2682" y="960"/>
                  </a:cubicBezTo>
                  <a:cubicBezTo>
                    <a:pt x="2682" y="1066"/>
                    <a:pt x="2665" y="1174"/>
                    <a:pt x="2631" y="1284"/>
                  </a:cubicBezTo>
                  <a:cubicBezTo>
                    <a:pt x="2597" y="1394"/>
                    <a:pt x="2537" y="1529"/>
                    <a:pt x="2451" y="1687"/>
                  </a:cubicBezTo>
                  <a:cubicBezTo>
                    <a:pt x="2406" y="1772"/>
                    <a:pt x="2296" y="1960"/>
                    <a:pt x="2120" y="2252"/>
                  </a:cubicBezTo>
                  <a:cubicBezTo>
                    <a:pt x="1945" y="2544"/>
                    <a:pt x="1806" y="2777"/>
                    <a:pt x="1705" y="2950"/>
                  </a:cubicBezTo>
                  <a:lnTo>
                    <a:pt x="1705" y="3322"/>
                  </a:lnTo>
                  <a:lnTo>
                    <a:pt x="2962" y="3322"/>
                  </a:lnTo>
                  <a:lnTo>
                    <a:pt x="2962" y="2950"/>
                  </a:lnTo>
                  <a:lnTo>
                    <a:pt x="2027" y="2950"/>
                  </a:lnTo>
                  <a:cubicBezTo>
                    <a:pt x="2243" y="2588"/>
                    <a:pt x="2410" y="2305"/>
                    <a:pt x="2528" y="2104"/>
                  </a:cubicBezTo>
                  <a:cubicBezTo>
                    <a:pt x="2647" y="1902"/>
                    <a:pt x="2717" y="1780"/>
                    <a:pt x="2739" y="1738"/>
                  </a:cubicBezTo>
                  <a:cubicBezTo>
                    <a:pt x="2820" y="1574"/>
                    <a:pt x="2875" y="1433"/>
                    <a:pt x="2906" y="1313"/>
                  </a:cubicBezTo>
                  <a:cubicBezTo>
                    <a:pt x="2936" y="1192"/>
                    <a:pt x="2951" y="1065"/>
                    <a:pt x="2951" y="931"/>
                  </a:cubicBezTo>
                  <a:cubicBezTo>
                    <a:pt x="2951" y="649"/>
                    <a:pt x="2890" y="423"/>
                    <a:pt x="2768" y="254"/>
                  </a:cubicBezTo>
                  <a:cubicBezTo>
                    <a:pt x="2646" y="85"/>
                    <a:pt x="2483" y="0"/>
                    <a:pt x="2278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2" name="Shape 570"/>
            <p:cNvSpPr>
              <a:spLocks/>
            </p:cNvSpPr>
            <p:nvPr/>
          </p:nvSpPr>
          <p:spPr bwMode="auto">
            <a:xfrm>
              <a:off x="246300" y="1962500"/>
              <a:ext cx="77050" cy="81575"/>
            </a:xfrm>
            <a:custGeom>
              <a:avLst/>
              <a:gdLst>
                <a:gd name="T0" fmla="*/ 2532 w 3082"/>
                <a:gd name="T1" fmla="*/ 385 h 3263"/>
                <a:gd name="T2" fmla="*/ 2532 w 3082"/>
                <a:gd name="T3" fmla="*/ 2126 h 3263"/>
                <a:gd name="T4" fmla="*/ 1856 w 3082"/>
                <a:gd name="T5" fmla="*/ 2126 h 3263"/>
                <a:gd name="T6" fmla="*/ 2532 w 3082"/>
                <a:gd name="T7" fmla="*/ 385 h 3263"/>
                <a:gd name="T8" fmla="*/ 0 w 3082"/>
                <a:gd name="T9" fmla="*/ 0 h 3263"/>
                <a:gd name="T10" fmla="*/ 0 w 3082"/>
                <a:gd name="T11" fmla="*/ 372 h 3263"/>
                <a:gd name="T12" fmla="*/ 951 w 3082"/>
                <a:gd name="T13" fmla="*/ 372 h 3263"/>
                <a:gd name="T14" fmla="*/ 275 w 3082"/>
                <a:gd name="T15" fmla="*/ 3263 h 3263"/>
                <a:gd name="T16" fmla="*/ 555 w 3082"/>
                <a:gd name="T17" fmla="*/ 3263 h 3263"/>
                <a:gd name="T18" fmla="*/ 1274 w 3082"/>
                <a:gd name="T19" fmla="*/ 188 h 3263"/>
                <a:gd name="T20" fmla="*/ 1274 w 3082"/>
                <a:gd name="T21" fmla="*/ 0 h 3263"/>
                <a:gd name="T22" fmla="*/ 2462 w 3082"/>
                <a:gd name="T23" fmla="*/ 0 h 3263"/>
                <a:gd name="T24" fmla="*/ 1638 w 3082"/>
                <a:gd name="T25" fmla="*/ 2067 h 3263"/>
                <a:gd name="T26" fmla="*/ 1638 w 3082"/>
                <a:gd name="T27" fmla="*/ 2494 h 3263"/>
                <a:gd name="T28" fmla="*/ 2532 w 3082"/>
                <a:gd name="T29" fmla="*/ 2494 h 3263"/>
                <a:gd name="T30" fmla="*/ 2532 w 3082"/>
                <a:gd name="T31" fmla="*/ 3263 h 3263"/>
                <a:gd name="T32" fmla="*/ 2799 w 3082"/>
                <a:gd name="T33" fmla="*/ 3263 h 3263"/>
                <a:gd name="T34" fmla="*/ 2799 w 3082"/>
                <a:gd name="T35" fmla="*/ 2494 h 3263"/>
                <a:gd name="T36" fmla="*/ 3081 w 3082"/>
                <a:gd name="T37" fmla="*/ 2494 h 3263"/>
                <a:gd name="T38" fmla="*/ 3081 w 3082"/>
                <a:gd name="T39" fmla="*/ 2126 h 3263"/>
                <a:gd name="T40" fmla="*/ 2799 w 3082"/>
                <a:gd name="T41" fmla="*/ 2126 h 3263"/>
                <a:gd name="T42" fmla="*/ 2799 w 3082"/>
                <a:gd name="T43" fmla="*/ 0 h 326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082"/>
                <a:gd name="T67" fmla="*/ 0 h 3263"/>
                <a:gd name="T68" fmla="*/ 3082 w 3082"/>
                <a:gd name="T69" fmla="*/ 3263 h 326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082" h="3263" extrusionOk="0">
                  <a:moveTo>
                    <a:pt x="2532" y="385"/>
                  </a:moveTo>
                  <a:lnTo>
                    <a:pt x="2532" y="2126"/>
                  </a:lnTo>
                  <a:lnTo>
                    <a:pt x="1856" y="2126"/>
                  </a:lnTo>
                  <a:lnTo>
                    <a:pt x="2532" y="385"/>
                  </a:lnTo>
                  <a:close/>
                  <a:moveTo>
                    <a:pt x="0" y="0"/>
                  </a:moveTo>
                  <a:lnTo>
                    <a:pt x="0" y="372"/>
                  </a:lnTo>
                  <a:lnTo>
                    <a:pt x="951" y="372"/>
                  </a:lnTo>
                  <a:lnTo>
                    <a:pt x="275" y="3263"/>
                  </a:lnTo>
                  <a:lnTo>
                    <a:pt x="555" y="3263"/>
                  </a:lnTo>
                  <a:lnTo>
                    <a:pt x="1274" y="188"/>
                  </a:lnTo>
                  <a:lnTo>
                    <a:pt x="1274" y="0"/>
                  </a:lnTo>
                  <a:close/>
                  <a:moveTo>
                    <a:pt x="2462" y="0"/>
                  </a:moveTo>
                  <a:lnTo>
                    <a:pt x="1638" y="2067"/>
                  </a:lnTo>
                  <a:lnTo>
                    <a:pt x="1638" y="2494"/>
                  </a:lnTo>
                  <a:lnTo>
                    <a:pt x="2532" y="2494"/>
                  </a:lnTo>
                  <a:lnTo>
                    <a:pt x="2532" y="3263"/>
                  </a:lnTo>
                  <a:lnTo>
                    <a:pt x="2799" y="3263"/>
                  </a:lnTo>
                  <a:lnTo>
                    <a:pt x="2799" y="2494"/>
                  </a:lnTo>
                  <a:lnTo>
                    <a:pt x="3081" y="2494"/>
                  </a:lnTo>
                  <a:lnTo>
                    <a:pt x="3081" y="2126"/>
                  </a:lnTo>
                  <a:lnTo>
                    <a:pt x="2799" y="2126"/>
                  </a:lnTo>
                  <a:lnTo>
                    <a:pt x="279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3" name="Shape 571"/>
            <p:cNvSpPr>
              <a:spLocks/>
            </p:cNvSpPr>
            <p:nvPr/>
          </p:nvSpPr>
          <p:spPr bwMode="auto">
            <a:xfrm>
              <a:off x="246300" y="1788150"/>
              <a:ext cx="76575" cy="84625"/>
            </a:xfrm>
            <a:custGeom>
              <a:avLst/>
              <a:gdLst>
                <a:gd name="T0" fmla="*/ 2402 w 3063"/>
                <a:gd name="T1" fmla="*/ 1514 h 3385"/>
                <a:gd name="T2" fmla="*/ 2688 w 3063"/>
                <a:gd name="T3" fmla="*/ 1718 h 3385"/>
                <a:gd name="T4" fmla="*/ 2793 w 3063"/>
                <a:gd name="T5" fmla="*/ 2275 h 3385"/>
                <a:gd name="T6" fmla="*/ 2688 w 3063"/>
                <a:gd name="T7" fmla="*/ 2831 h 3385"/>
                <a:gd name="T8" fmla="*/ 2402 w 3063"/>
                <a:gd name="T9" fmla="*/ 3035 h 3385"/>
                <a:gd name="T10" fmla="*/ 2116 w 3063"/>
                <a:gd name="T11" fmla="*/ 2831 h 3385"/>
                <a:gd name="T12" fmla="*/ 2011 w 3063"/>
                <a:gd name="T13" fmla="*/ 2275 h 3385"/>
                <a:gd name="T14" fmla="*/ 2116 w 3063"/>
                <a:gd name="T15" fmla="*/ 1718 h 3385"/>
                <a:gd name="T16" fmla="*/ 2402 w 3063"/>
                <a:gd name="T17" fmla="*/ 1514 h 3385"/>
                <a:gd name="T18" fmla="*/ 0 w 3063"/>
                <a:gd name="T19" fmla="*/ 59 h 3385"/>
                <a:gd name="T20" fmla="*/ 0 w 3063"/>
                <a:gd name="T21" fmla="*/ 431 h 3385"/>
                <a:gd name="T22" fmla="*/ 951 w 3063"/>
                <a:gd name="T23" fmla="*/ 431 h 3385"/>
                <a:gd name="T24" fmla="*/ 275 w 3063"/>
                <a:gd name="T25" fmla="*/ 3321 h 3385"/>
                <a:gd name="T26" fmla="*/ 555 w 3063"/>
                <a:gd name="T27" fmla="*/ 3321 h 3385"/>
                <a:gd name="T28" fmla="*/ 1274 w 3063"/>
                <a:gd name="T29" fmla="*/ 247 h 3385"/>
                <a:gd name="T30" fmla="*/ 1274 w 3063"/>
                <a:gd name="T31" fmla="*/ 59 h 3385"/>
                <a:gd name="T32" fmla="*/ 2516 w 3063"/>
                <a:gd name="T33" fmla="*/ 0 h 3385"/>
                <a:gd name="T34" fmla="*/ 1918 w 3063"/>
                <a:gd name="T35" fmla="*/ 460 h 3385"/>
                <a:gd name="T36" fmla="*/ 1695 w 3063"/>
                <a:gd name="T37" fmla="*/ 1694 h 3385"/>
                <a:gd name="T38" fmla="*/ 1877 w 3063"/>
                <a:gd name="T39" fmla="*/ 2951 h 3385"/>
                <a:gd name="T40" fmla="*/ 2402 w 3063"/>
                <a:gd name="T41" fmla="*/ 3385 h 3385"/>
                <a:gd name="T42" fmla="*/ 2882 w 3063"/>
                <a:gd name="T43" fmla="*/ 3081 h 3385"/>
                <a:gd name="T44" fmla="*/ 3063 w 3063"/>
                <a:gd name="T45" fmla="*/ 2275 h 3385"/>
                <a:gd name="T46" fmla="*/ 2890 w 3063"/>
                <a:gd name="T47" fmla="*/ 1463 h 3385"/>
                <a:gd name="T48" fmla="*/ 2418 w 3063"/>
                <a:gd name="T49" fmla="*/ 1165 h 3385"/>
                <a:gd name="T50" fmla="*/ 2158 w 3063"/>
                <a:gd name="T51" fmla="*/ 1266 h 3385"/>
                <a:gd name="T52" fmla="*/ 1962 w 3063"/>
                <a:gd name="T53" fmla="*/ 1558 h 3385"/>
                <a:gd name="T54" fmla="*/ 2122 w 3063"/>
                <a:gd name="T55" fmla="*/ 667 h 3385"/>
                <a:gd name="T56" fmla="*/ 2527 w 3063"/>
                <a:gd name="T57" fmla="*/ 372 h 3385"/>
                <a:gd name="T58" fmla="*/ 2730 w 3063"/>
                <a:gd name="T59" fmla="*/ 413 h 3385"/>
                <a:gd name="T60" fmla="*/ 2934 w 3063"/>
                <a:gd name="T61" fmla="*/ 533 h 3385"/>
                <a:gd name="T62" fmla="*/ 2934 w 3063"/>
                <a:gd name="T63" fmla="*/ 131 h 3385"/>
                <a:gd name="T64" fmla="*/ 2720 w 3063"/>
                <a:gd name="T65" fmla="*/ 33 h 3385"/>
                <a:gd name="T66" fmla="*/ 2516 w 3063"/>
                <a:gd name="T67" fmla="*/ 0 h 338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063"/>
                <a:gd name="T103" fmla="*/ 0 h 3385"/>
                <a:gd name="T104" fmla="*/ 3063 w 3063"/>
                <a:gd name="T105" fmla="*/ 3385 h 338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063" h="3385" extrusionOk="0">
                  <a:moveTo>
                    <a:pt x="2402" y="1514"/>
                  </a:moveTo>
                  <a:cubicBezTo>
                    <a:pt x="2522" y="1514"/>
                    <a:pt x="2618" y="1582"/>
                    <a:pt x="2688" y="1718"/>
                  </a:cubicBezTo>
                  <a:cubicBezTo>
                    <a:pt x="2758" y="1853"/>
                    <a:pt x="2793" y="2039"/>
                    <a:pt x="2793" y="2275"/>
                  </a:cubicBezTo>
                  <a:cubicBezTo>
                    <a:pt x="2793" y="2509"/>
                    <a:pt x="2758" y="2695"/>
                    <a:pt x="2688" y="2831"/>
                  </a:cubicBezTo>
                  <a:cubicBezTo>
                    <a:pt x="2618" y="2967"/>
                    <a:pt x="2522" y="3035"/>
                    <a:pt x="2402" y="3035"/>
                  </a:cubicBezTo>
                  <a:cubicBezTo>
                    <a:pt x="2282" y="3035"/>
                    <a:pt x="2187" y="2967"/>
                    <a:pt x="2116" y="2831"/>
                  </a:cubicBezTo>
                  <a:cubicBezTo>
                    <a:pt x="2046" y="2695"/>
                    <a:pt x="2011" y="2509"/>
                    <a:pt x="2011" y="2275"/>
                  </a:cubicBezTo>
                  <a:cubicBezTo>
                    <a:pt x="2011" y="2039"/>
                    <a:pt x="2046" y="1853"/>
                    <a:pt x="2116" y="1718"/>
                  </a:cubicBezTo>
                  <a:cubicBezTo>
                    <a:pt x="2187" y="1582"/>
                    <a:pt x="2282" y="1514"/>
                    <a:pt x="2402" y="1514"/>
                  </a:cubicBezTo>
                  <a:close/>
                  <a:moveTo>
                    <a:pt x="0" y="59"/>
                  </a:moveTo>
                  <a:lnTo>
                    <a:pt x="0" y="431"/>
                  </a:lnTo>
                  <a:lnTo>
                    <a:pt x="951" y="431"/>
                  </a:lnTo>
                  <a:lnTo>
                    <a:pt x="275" y="3321"/>
                  </a:lnTo>
                  <a:lnTo>
                    <a:pt x="555" y="3321"/>
                  </a:lnTo>
                  <a:lnTo>
                    <a:pt x="1274" y="247"/>
                  </a:lnTo>
                  <a:lnTo>
                    <a:pt x="1274" y="59"/>
                  </a:lnTo>
                  <a:close/>
                  <a:moveTo>
                    <a:pt x="2516" y="0"/>
                  </a:moveTo>
                  <a:cubicBezTo>
                    <a:pt x="2266" y="0"/>
                    <a:pt x="2067" y="154"/>
                    <a:pt x="1918" y="460"/>
                  </a:cubicBezTo>
                  <a:cubicBezTo>
                    <a:pt x="1770" y="767"/>
                    <a:pt x="1695" y="1178"/>
                    <a:pt x="1695" y="1694"/>
                  </a:cubicBezTo>
                  <a:cubicBezTo>
                    <a:pt x="1695" y="2243"/>
                    <a:pt x="1756" y="2662"/>
                    <a:pt x="1877" y="2951"/>
                  </a:cubicBezTo>
                  <a:cubicBezTo>
                    <a:pt x="1998" y="3240"/>
                    <a:pt x="2173" y="3385"/>
                    <a:pt x="2402" y="3385"/>
                  </a:cubicBezTo>
                  <a:cubicBezTo>
                    <a:pt x="2602" y="3385"/>
                    <a:pt x="2762" y="3284"/>
                    <a:pt x="2882" y="3081"/>
                  </a:cubicBezTo>
                  <a:cubicBezTo>
                    <a:pt x="3003" y="2879"/>
                    <a:pt x="3063" y="2610"/>
                    <a:pt x="3063" y="2275"/>
                  </a:cubicBezTo>
                  <a:cubicBezTo>
                    <a:pt x="3063" y="1933"/>
                    <a:pt x="3005" y="1662"/>
                    <a:pt x="2890" y="1463"/>
                  </a:cubicBezTo>
                  <a:cubicBezTo>
                    <a:pt x="2774" y="1264"/>
                    <a:pt x="2617" y="1165"/>
                    <a:pt x="2418" y="1165"/>
                  </a:cubicBezTo>
                  <a:cubicBezTo>
                    <a:pt x="2324" y="1165"/>
                    <a:pt x="2237" y="1199"/>
                    <a:pt x="2158" y="1266"/>
                  </a:cubicBezTo>
                  <a:cubicBezTo>
                    <a:pt x="2079" y="1334"/>
                    <a:pt x="2014" y="1431"/>
                    <a:pt x="1962" y="1558"/>
                  </a:cubicBezTo>
                  <a:cubicBezTo>
                    <a:pt x="1975" y="1160"/>
                    <a:pt x="2028" y="863"/>
                    <a:pt x="2122" y="667"/>
                  </a:cubicBezTo>
                  <a:cubicBezTo>
                    <a:pt x="2215" y="470"/>
                    <a:pt x="2350" y="372"/>
                    <a:pt x="2527" y="372"/>
                  </a:cubicBezTo>
                  <a:cubicBezTo>
                    <a:pt x="2594" y="372"/>
                    <a:pt x="2662" y="386"/>
                    <a:pt x="2730" y="413"/>
                  </a:cubicBezTo>
                  <a:cubicBezTo>
                    <a:pt x="2799" y="441"/>
                    <a:pt x="2867" y="481"/>
                    <a:pt x="2934" y="533"/>
                  </a:cubicBezTo>
                  <a:lnTo>
                    <a:pt x="2934" y="131"/>
                  </a:lnTo>
                  <a:cubicBezTo>
                    <a:pt x="2860" y="88"/>
                    <a:pt x="2788" y="55"/>
                    <a:pt x="2720" y="33"/>
                  </a:cubicBezTo>
                  <a:cubicBezTo>
                    <a:pt x="2651" y="11"/>
                    <a:pt x="2583" y="0"/>
                    <a:pt x="251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4" name="Shape 572"/>
            <p:cNvSpPr>
              <a:spLocks/>
            </p:cNvSpPr>
            <p:nvPr/>
          </p:nvSpPr>
          <p:spPr bwMode="auto">
            <a:xfrm>
              <a:off x="246300" y="1615250"/>
              <a:ext cx="76225" cy="84650"/>
            </a:xfrm>
            <a:custGeom>
              <a:avLst/>
              <a:gdLst>
                <a:gd name="T0" fmla="*/ 2369 w 3049"/>
                <a:gd name="T1" fmla="*/ 351 h 3386"/>
                <a:gd name="T2" fmla="*/ 2639 w 3049"/>
                <a:gd name="T3" fmla="*/ 493 h 3386"/>
                <a:gd name="T4" fmla="*/ 2736 w 3049"/>
                <a:gd name="T5" fmla="*/ 888 h 3386"/>
                <a:gd name="T6" fmla="*/ 2639 w 3049"/>
                <a:gd name="T7" fmla="*/ 1284 h 3386"/>
                <a:gd name="T8" fmla="*/ 2369 w 3049"/>
                <a:gd name="T9" fmla="*/ 1426 h 3386"/>
                <a:gd name="T10" fmla="*/ 2099 w 3049"/>
                <a:gd name="T11" fmla="*/ 1284 h 3386"/>
                <a:gd name="T12" fmla="*/ 2003 w 3049"/>
                <a:gd name="T13" fmla="*/ 888 h 3386"/>
                <a:gd name="T14" fmla="*/ 2099 w 3049"/>
                <a:gd name="T15" fmla="*/ 493 h 3386"/>
                <a:gd name="T16" fmla="*/ 2369 w 3049"/>
                <a:gd name="T17" fmla="*/ 351 h 3386"/>
                <a:gd name="T18" fmla="*/ 2369 w 3049"/>
                <a:gd name="T19" fmla="*/ 1773 h 3386"/>
                <a:gd name="T20" fmla="*/ 2671 w 3049"/>
                <a:gd name="T21" fmla="*/ 1941 h 3386"/>
                <a:gd name="T22" fmla="*/ 2780 w 3049"/>
                <a:gd name="T23" fmla="*/ 2405 h 3386"/>
                <a:gd name="T24" fmla="*/ 2670 w 3049"/>
                <a:gd name="T25" fmla="*/ 2867 h 3386"/>
                <a:gd name="T26" fmla="*/ 2369 w 3049"/>
                <a:gd name="T27" fmla="*/ 3036 h 3386"/>
                <a:gd name="T28" fmla="*/ 2069 w 3049"/>
                <a:gd name="T29" fmla="*/ 2868 h 3386"/>
                <a:gd name="T30" fmla="*/ 1959 w 3049"/>
                <a:gd name="T31" fmla="*/ 2405 h 3386"/>
                <a:gd name="T32" fmla="*/ 2069 w 3049"/>
                <a:gd name="T33" fmla="*/ 1941 h 3386"/>
                <a:gd name="T34" fmla="*/ 2369 w 3049"/>
                <a:gd name="T35" fmla="*/ 1773 h 3386"/>
                <a:gd name="T36" fmla="*/ 0 w 3049"/>
                <a:gd name="T37" fmla="*/ 60 h 3386"/>
                <a:gd name="T38" fmla="*/ 0 w 3049"/>
                <a:gd name="T39" fmla="*/ 431 h 3386"/>
                <a:gd name="T40" fmla="*/ 951 w 3049"/>
                <a:gd name="T41" fmla="*/ 431 h 3386"/>
                <a:gd name="T42" fmla="*/ 275 w 3049"/>
                <a:gd name="T43" fmla="*/ 3322 h 3386"/>
                <a:gd name="T44" fmla="*/ 555 w 3049"/>
                <a:gd name="T45" fmla="*/ 3322 h 3386"/>
                <a:gd name="T46" fmla="*/ 1274 w 3049"/>
                <a:gd name="T47" fmla="*/ 248 h 3386"/>
                <a:gd name="T48" fmla="*/ 1274 w 3049"/>
                <a:gd name="T49" fmla="*/ 60 h 3386"/>
                <a:gd name="T50" fmla="*/ 2369 w 3049"/>
                <a:gd name="T51" fmla="*/ 1 h 3386"/>
                <a:gd name="T52" fmla="*/ 1906 w 3049"/>
                <a:gd name="T53" fmla="*/ 228 h 3386"/>
                <a:gd name="T54" fmla="*/ 1736 w 3049"/>
                <a:gd name="T55" fmla="*/ 847 h 3386"/>
                <a:gd name="T56" fmla="*/ 1833 w 3049"/>
                <a:gd name="T57" fmla="*/ 1321 h 3386"/>
                <a:gd name="T58" fmla="*/ 2101 w 3049"/>
                <a:gd name="T59" fmla="*/ 1585 h 3386"/>
                <a:gd name="T60" fmla="*/ 1799 w 3049"/>
                <a:gd name="T61" fmla="*/ 1876 h 3386"/>
                <a:gd name="T62" fmla="*/ 1690 w 3049"/>
                <a:gd name="T63" fmla="*/ 2405 h 3386"/>
                <a:gd name="T64" fmla="*/ 1866 w 3049"/>
                <a:gd name="T65" fmla="*/ 3132 h 3386"/>
                <a:gd name="T66" fmla="*/ 2369 w 3049"/>
                <a:gd name="T67" fmla="*/ 3386 h 3386"/>
                <a:gd name="T68" fmla="*/ 2872 w 3049"/>
                <a:gd name="T69" fmla="*/ 3132 h 3386"/>
                <a:gd name="T70" fmla="*/ 3048 w 3049"/>
                <a:gd name="T71" fmla="*/ 2405 h 3386"/>
                <a:gd name="T72" fmla="*/ 2940 w 3049"/>
                <a:gd name="T73" fmla="*/ 1876 h 3386"/>
                <a:gd name="T74" fmla="*/ 2638 w 3049"/>
                <a:gd name="T75" fmla="*/ 1585 h 3386"/>
                <a:gd name="T76" fmla="*/ 2906 w 3049"/>
                <a:gd name="T77" fmla="*/ 1321 h 3386"/>
                <a:gd name="T78" fmla="*/ 3002 w 3049"/>
                <a:gd name="T79" fmla="*/ 847 h 3386"/>
                <a:gd name="T80" fmla="*/ 2833 w 3049"/>
                <a:gd name="T81" fmla="*/ 228 h 3386"/>
                <a:gd name="T82" fmla="*/ 2369 w 3049"/>
                <a:gd name="T83" fmla="*/ 1 h 338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049"/>
                <a:gd name="T127" fmla="*/ 0 h 3386"/>
                <a:gd name="T128" fmla="*/ 3049 w 3049"/>
                <a:gd name="T129" fmla="*/ 3386 h 338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049" h="3386" extrusionOk="0">
                  <a:moveTo>
                    <a:pt x="2369" y="351"/>
                  </a:moveTo>
                  <a:cubicBezTo>
                    <a:pt x="2484" y="351"/>
                    <a:pt x="2574" y="398"/>
                    <a:pt x="2639" y="493"/>
                  </a:cubicBezTo>
                  <a:cubicBezTo>
                    <a:pt x="2704" y="587"/>
                    <a:pt x="2736" y="719"/>
                    <a:pt x="2736" y="888"/>
                  </a:cubicBezTo>
                  <a:cubicBezTo>
                    <a:pt x="2736" y="1057"/>
                    <a:pt x="2704" y="1189"/>
                    <a:pt x="2639" y="1284"/>
                  </a:cubicBezTo>
                  <a:cubicBezTo>
                    <a:pt x="2574" y="1378"/>
                    <a:pt x="2484" y="1426"/>
                    <a:pt x="2369" y="1426"/>
                  </a:cubicBezTo>
                  <a:cubicBezTo>
                    <a:pt x="2253" y="1426"/>
                    <a:pt x="2163" y="1378"/>
                    <a:pt x="2099" y="1284"/>
                  </a:cubicBezTo>
                  <a:cubicBezTo>
                    <a:pt x="2035" y="1189"/>
                    <a:pt x="2003" y="1057"/>
                    <a:pt x="2003" y="888"/>
                  </a:cubicBezTo>
                  <a:cubicBezTo>
                    <a:pt x="2003" y="719"/>
                    <a:pt x="2035" y="587"/>
                    <a:pt x="2099" y="493"/>
                  </a:cubicBezTo>
                  <a:cubicBezTo>
                    <a:pt x="2163" y="398"/>
                    <a:pt x="2253" y="351"/>
                    <a:pt x="2369" y="351"/>
                  </a:cubicBezTo>
                  <a:close/>
                  <a:moveTo>
                    <a:pt x="2369" y="1773"/>
                  </a:moveTo>
                  <a:cubicBezTo>
                    <a:pt x="2497" y="1773"/>
                    <a:pt x="2598" y="1829"/>
                    <a:pt x="2671" y="1941"/>
                  </a:cubicBezTo>
                  <a:cubicBezTo>
                    <a:pt x="2744" y="2053"/>
                    <a:pt x="2780" y="2208"/>
                    <a:pt x="2780" y="2405"/>
                  </a:cubicBezTo>
                  <a:cubicBezTo>
                    <a:pt x="2780" y="2600"/>
                    <a:pt x="2744" y="2754"/>
                    <a:pt x="2670" y="2867"/>
                  </a:cubicBezTo>
                  <a:cubicBezTo>
                    <a:pt x="2597" y="2980"/>
                    <a:pt x="2496" y="3036"/>
                    <a:pt x="2369" y="3036"/>
                  </a:cubicBezTo>
                  <a:cubicBezTo>
                    <a:pt x="2242" y="3036"/>
                    <a:pt x="2142" y="2980"/>
                    <a:pt x="2069" y="2868"/>
                  </a:cubicBezTo>
                  <a:cubicBezTo>
                    <a:pt x="1996" y="2756"/>
                    <a:pt x="1959" y="2601"/>
                    <a:pt x="1959" y="2405"/>
                  </a:cubicBezTo>
                  <a:cubicBezTo>
                    <a:pt x="1959" y="2208"/>
                    <a:pt x="1996" y="2053"/>
                    <a:pt x="2069" y="1941"/>
                  </a:cubicBezTo>
                  <a:cubicBezTo>
                    <a:pt x="2142" y="1829"/>
                    <a:pt x="2242" y="1773"/>
                    <a:pt x="2369" y="1773"/>
                  </a:cubicBezTo>
                  <a:close/>
                  <a:moveTo>
                    <a:pt x="0" y="60"/>
                  </a:moveTo>
                  <a:lnTo>
                    <a:pt x="0" y="431"/>
                  </a:lnTo>
                  <a:lnTo>
                    <a:pt x="951" y="431"/>
                  </a:lnTo>
                  <a:lnTo>
                    <a:pt x="275" y="3322"/>
                  </a:lnTo>
                  <a:lnTo>
                    <a:pt x="555" y="3322"/>
                  </a:lnTo>
                  <a:lnTo>
                    <a:pt x="1274" y="248"/>
                  </a:lnTo>
                  <a:lnTo>
                    <a:pt x="1274" y="60"/>
                  </a:lnTo>
                  <a:close/>
                  <a:moveTo>
                    <a:pt x="2369" y="1"/>
                  </a:moveTo>
                  <a:cubicBezTo>
                    <a:pt x="2173" y="1"/>
                    <a:pt x="2018" y="77"/>
                    <a:pt x="1906" y="228"/>
                  </a:cubicBezTo>
                  <a:cubicBezTo>
                    <a:pt x="1793" y="380"/>
                    <a:pt x="1736" y="586"/>
                    <a:pt x="1736" y="847"/>
                  </a:cubicBezTo>
                  <a:cubicBezTo>
                    <a:pt x="1736" y="1033"/>
                    <a:pt x="1768" y="1191"/>
                    <a:pt x="1833" y="1321"/>
                  </a:cubicBezTo>
                  <a:cubicBezTo>
                    <a:pt x="1897" y="1450"/>
                    <a:pt x="1986" y="1538"/>
                    <a:pt x="2101" y="1585"/>
                  </a:cubicBezTo>
                  <a:cubicBezTo>
                    <a:pt x="1972" y="1635"/>
                    <a:pt x="1871" y="1732"/>
                    <a:pt x="1799" y="1876"/>
                  </a:cubicBezTo>
                  <a:cubicBezTo>
                    <a:pt x="1726" y="2020"/>
                    <a:pt x="1690" y="2196"/>
                    <a:pt x="1690" y="2405"/>
                  </a:cubicBezTo>
                  <a:cubicBezTo>
                    <a:pt x="1690" y="2721"/>
                    <a:pt x="1749" y="2963"/>
                    <a:pt x="1866" y="3132"/>
                  </a:cubicBezTo>
                  <a:cubicBezTo>
                    <a:pt x="1983" y="3301"/>
                    <a:pt x="2151" y="3386"/>
                    <a:pt x="2369" y="3386"/>
                  </a:cubicBezTo>
                  <a:cubicBezTo>
                    <a:pt x="2587" y="3386"/>
                    <a:pt x="2755" y="3301"/>
                    <a:pt x="2872" y="3132"/>
                  </a:cubicBezTo>
                  <a:cubicBezTo>
                    <a:pt x="2990" y="2963"/>
                    <a:pt x="3048" y="2721"/>
                    <a:pt x="3048" y="2405"/>
                  </a:cubicBezTo>
                  <a:cubicBezTo>
                    <a:pt x="3048" y="2196"/>
                    <a:pt x="3012" y="2020"/>
                    <a:pt x="2940" y="1876"/>
                  </a:cubicBezTo>
                  <a:cubicBezTo>
                    <a:pt x="2868" y="1732"/>
                    <a:pt x="2767" y="1635"/>
                    <a:pt x="2638" y="1585"/>
                  </a:cubicBezTo>
                  <a:cubicBezTo>
                    <a:pt x="2752" y="1538"/>
                    <a:pt x="2841" y="1450"/>
                    <a:pt x="2906" y="1321"/>
                  </a:cubicBezTo>
                  <a:cubicBezTo>
                    <a:pt x="2970" y="1191"/>
                    <a:pt x="3002" y="1033"/>
                    <a:pt x="3002" y="847"/>
                  </a:cubicBezTo>
                  <a:cubicBezTo>
                    <a:pt x="3002" y="586"/>
                    <a:pt x="2946" y="380"/>
                    <a:pt x="2833" y="228"/>
                  </a:cubicBezTo>
                  <a:cubicBezTo>
                    <a:pt x="2721" y="77"/>
                    <a:pt x="2566" y="1"/>
                    <a:pt x="2369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5" name="Shape 573"/>
            <p:cNvSpPr>
              <a:spLocks/>
            </p:cNvSpPr>
            <p:nvPr/>
          </p:nvSpPr>
          <p:spPr bwMode="auto">
            <a:xfrm>
              <a:off x="245325" y="1442375"/>
              <a:ext cx="77325" cy="84650"/>
            </a:xfrm>
            <a:custGeom>
              <a:avLst/>
              <a:gdLst>
                <a:gd name="T0" fmla="*/ 680 w 3093"/>
                <a:gd name="T1" fmla="*/ 350 h 3386"/>
                <a:gd name="T2" fmla="*/ 950 w 3093"/>
                <a:gd name="T3" fmla="*/ 492 h 3386"/>
                <a:gd name="T4" fmla="*/ 1047 w 3093"/>
                <a:gd name="T5" fmla="*/ 888 h 3386"/>
                <a:gd name="T6" fmla="*/ 950 w 3093"/>
                <a:gd name="T7" fmla="*/ 1283 h 3386"/>
                <a:gd name="T8" fmla="*/ 680 w 3093"/>
                <a:gd name="T9" fmla="*/ 1425 h 3386"/>
                <a:gd name="T10" fmla="*/ 410 w 3093"/>
                <a:gd name="T11" fmla="*/ 1283 h 3386"/>
                <a:gd name="T12" fmla="*/ 314 w 3093"/>
                <a:gd name="T13" fmla="*/ 888 h 3386"/>
                <a:gd name="T14" fmla="*/ 410 w 3093"/>
                <a:gd name="T15" fmla="*/ 492 h 3386"/>
                <a:gd name="T16" fmla="*/ 680 w 3093"/>
                <a:gd name="T17" fmla="*/ 350 h 3386"/>
                <a:gd name="T18" fmla="*/ 680 w 3093"/>
                <a:gd name="T19" fmla="*/ 1773 h 3386"/>
                <a:gd name="T20" fmla="*/ 982 w 3093"/>
                <a:gd name="T21" fmla="*/ 1941 h 3386"/>
                <a:gd name="T22" fmla="*/ 1091 w 3093"/>
                <a:gd name="T23" fmla="*/ 2404 h 3386"/>
                <a:gd name="T24" fmla="*/ 981 w 3093"/>
                <a:gd name="T25" fmla="*/ 2866 h 3386"/>
                <a:gd name="T26" fmla="*/ 680 w 3093"/>
                <a:gd name="T27" fmla="*/ 3036 h 3386"/>
                <a:gd name="T28" fmla="*/ 380 w 3093"/>
                <a:gd name="T29" fmla="*/ 2867 h 3386"/>
                <a:gd name="T30" fmla="*/ 270 w 3093"/>
                <a:gd name="T31" fmla="*/ 2404 h 3386"/>
                <a:gd name="T32" fmla="*/ 380 w 3093"/>
                <a:gd name="T33" fmla="*/ 1941 h 3386"/>
                <a:gd name="T34" fmla="*/ 680 w 3093"/>
                <a:gd name="T35" fmla="*/ 1773 h 3386"/>
                <a:gd name="T36" fmla="*/ 2408 w 3093"/>
                <a:gd name="T37" fmla="*/ 350 h 3386"/>
                <a:gd name="T38" fmla="*/ 2720 w 3093"/>
                <a:gd name="T39" fmla="*/ 686 h 3386"/>
                <a:gd name="T40" fmla="*/ 2825 w 3093"/>
                <a:gd name="T41" fmla="*/ 1694 h 3386"/>
                <a:gd name="T42" fmla="*/ 2720 w 3093"/>
                <a:gd name="T43" fmla="*/ 2700 h 3386"/>
                <a:gd name="T44" fmla="*/ 2408 w 3093"/>
                <a:gd name="T45" fmla="*/ 3036 h 3386"/>
                <a:gd name="T46" fmla="*/ 2097 w 3093"/>
                <a:gd name="T47" fmla="*/ 2700 h 3386"/>
                <a:gd name="T48" fmla="*/ 1993 w 3093"/>
                <a:gd name="T49" fmla="*/ 1694 h 3386"/>
                <a:gd name="T50" fmla="*/ 2097 w 3093"/>
                <a:gd name="T51" fmla="*/ 686 h 3386"/>
                <a:gd name="T52" fmla="*/ 2408 w 3093"/>
                <a:gd name="T53" fmla="*/ 350 h 3386"/>
                <a:gd name="T54" fmla="*/ 680 w 3093"/>
                <a:gd name="T55" fmla="*/ 1 h 3386"/>
                <a:gd name="T56" fmla="*/ 217 w 3093"/>
                <a:gd name="T57" fmla="*/ 228 h 3386"/>
                <a:gd name="T58" fmla="*/ 47 w 3093"/>
                <a:gd name="T59" fmla="*/ 846 h 3386"/>
                <a:gd name="T60" fmla="*/ 144 w 3093"/>
                <a:gd name="T61" fmla="*/ 1320 h 3386"/>
                <a:gd name="T62" fmla="*/ 412 w 3093"/>
                <a:gd name="T63" fmla="*/ 1585 h 3386"/>
                <a:gd name="T64" fmla="*/ 110 w 3093"/>
                <a:gd name="T65" fmla="*/ 1875 h 3386"/>
                <a:gd name="T66" fmla="*/ 1 w 3093"/>
                <a:gd name="T67" fmla="*/ 2404 h 3386"/>
                <a:gd name="T68" fmla="*/ 177 w 3093"/>
                <a:gd name="T69" fmla="*/ 3132 h 3386"/>
                <a:gd name="T70" fmla="*/ 680 w 3093"/>
                <a:gd name="T71" fmla="*/ 3385 h 3386"/>
                <a:gd name="T72" fmla="*/ 1183 w 3093"/>
                <a:gd name="T73" fmla="*/ 3132 h 3386"/>
                <a:gd name="T74" fmla="*/ 1359 w 3093"/>
                <a:gd name="T75" fmla="*/ 2404 h 3386"/>
                <a:gd name="T76" fmla="*/ 1251 w 3093"/>
                <a:gd name="T77" fmla="*/ 1875 h 3386"/>
                <a:gd name="T78" fmla="*/ 949 w 3093"/>
                <a:gd name="T79" fmla="*/ 1585 h 3386"/>
                <a:gd name="T80" fmla="*/ 1217 w 3093"/>
                <a:gd name="T81" fmla="*/ 1320 h 3386"/>
                <a:gd name="T82" fmla="*/ 1313 w 3093"/>
                <a:gd name="T83" fmla="*/ 846 h 3386"/>
                <a:gd name="T84" fmla="*/ 1144 w 3093"/>
                <a:gd name="T85" fmla="*/ 228 h 3386"/>
                <a:gd name="T86" fmla="*/ 680 w 3093"/>
                <a:gd name="T87" fmla="*/ 1 h 3386"/>
                <a:gd name="T88" fmla="*/ 2408 w 3093"/>
                <a:gd name="T89" fmla="*/ 1 h 3386"/>
                <a:gd name="T90" fmla="*/ 1899 w 3093"/>
                <a:gd name="T91" fmla="*/ 434 h 3386"/>
                <a:gd name="T92" fmla="*/ 1724 w 3093"/>
                <a:gd name="T93" fmla="*/ 1694 h 3386"/>
                <a:gd name="T94" fmla="*/ 1899 w 3093"/>
                <a:gd name="T95" fmla="*/ 2952 h 3386"/>
                <a:gd name="T96" fmla="*/ 2408 w 3093"/>
                <a:gd name="T97" fmla="*/ 3385 h 3386"/>
                <a:gd name="T98" fmla="*/ 2917 w 3093"/>
                <a:gd name="T99" fmla="*/ 2952 h 3386"/>
                <a:gd name="T100" fmla="*/ 3092 w 3093"/>
                <a:gd name="T101" fmla="*/ 1694 h 3386"/>
                <a:gd name="T102" fmla="*/ 2917 w 3093"/>
                <a:gd name="T103" fmla="*/ 434 h 3386"/>
                <a:gd name="T104" fmla="*/ 2408 w 3093"/>
                <a:gd name="T105" fmla="*/ 1 h 338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093"/>
                <a:gd name="T160" fmla="*/ 0 h 3386"/>
                <a:gd name="T161" fmla="*/ 3093 w 3093"/>
                <a:gd name="T162" fmla="*/ 3386 h 338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093" h="3386" extrusionOk="0">
                  <a:moveTo>
                    <a:pt x="680" y="350"/>
                  </a:moveTo>
                  <a:cubicBezTo>
                    <a:pt x="795" y="350"/>
                    <a:pt x="885" y="398"/>
                    <a:pt x="950" y="492"/>
                  </a:cubicBezTo>
                  <a:cubicBezTo>
                    <a:pt x="1015" y="587"/>
                    <a:pt x="1047" y="719"/>
                    <a:pt x="1047" y="888"/>
                  </a:cubicBezTo>
                  <a:cubicBezTo>
                    <a:pt x="1047" y="1057"/>
                    <a:pt x="1015" y="1189"/>
                    <a:pt x="950" y="1283"/>
                  </a:cubicBezTo>
                  <a:cubicBezTo>
                    <a:pt x="885" y="1378"/>
                    <a:pt x="795" y="1425"/>
                    <a:pt x="680" y="1425"/>
                  </a:cubicBezTo>
                  <a:cubicBezTo>
                    <a:pt x="564" y="1425"/>
                    <a:pt x="474" y="1378"/>
                    <a:pt x="410" y="1283"/>
                  </a:cubicBezTo>
                  <a:cubicBezTo>
                    <a:pt x="346" y="1189"/>
                    <a:pt x="314" y="1057"/>
                    <a:pt x="314" y="888"/>
                  </a:cubicBezTo>
                  <a:cubicBezTo>
                    <a:pt x="314" y="719"/>
                    <a:pt x="346" y="587"/>
                    <a:pt x="410" y="492"/>
                  </a:cubicBezTo>
                  <a:cubicBezTo>
                    <a:pt x="474" y="398"/>
                    <a:pt x="564" y="350"/>
                    <a:pt x="680" y="350"/>
                  </a:cubicBezTo>
                  <a:close/>
                  <a:moveTo>
                    <a:pt x="680" y="1773"/>
                  </a:moveTo>
                  <a:cubicBezTo>
                    <a:pt x="808" y="1773"/>
                    <a:pt x="909" y="1829"/>
                    <a:pt x="982" y="1941"/>
                  </a:cubicBezTo>
                  <a:cubicBezTo>
                    <a:pt x="1055" y="2053"/>
                    <a:pt x="1091" y="2208"/>
                    <a:pt x="1091" y="2404"/>
                  </a:cubicBezTo>
                  <a:cubicBezTo>
                    <a:pt x="1091" y="2599"/>
                    <a:pt x="1055" y="2753"/>
                    <a:pt x="981" y="2866"/>
                  </a:cubicBezTo>
                  <a:cubicBezTo>
                    <a:pt x="908" y="2979"/>
                    <a:pt x="807" y="3036"/>
                    <a:pt x="680" y="3036"/>
                  </a:cubicBezTo>
                  <a:cubicBezTo>
                    <a:pt x="553" y="3036"/>
                    <a:pt x="453" y="2980"/>
                    <a:pt x="380" y="2867"/>
                  </a:cubicBezTo>
                  <a:cubicBezTo>
                    <a:pt x="307" y="2755"/>
                    <a:pt x="270" y="2601"/>
                    <a:pt x="270" y="2404"/>
                  </a:cubicBezTo>
                  <a:cubicBezTo>
                    <a:pt x="270" y="2208"/>
                    <a:pt x="307" y="2053"/>
                    <a:pt x="380" y="1941"/>
                  </a:cubicBezTo>
                  <a:cubicBezTo>
                    <a:pt x="453" y="1829"/>
                    <a:pt x="553" y="1773"/>
                    <a:pt x="680" y="1773"/>
                  </a:cubicBezTo>
                  <a:close/>
                  <a:moveTo>
                    <a:pt x="2408" y="350"/>
                  </a:moveTo>
                  <a:cubicBezTo>
                    <a:pt x="2547" y="350"/>
                    <a:pt x="2651" y="462"/>
                    <a:pt x="2720" y="686"/>
                  </a:cubicBezTo>
                  <a:cubicBezTo>
                    <a:pt x="2790" y="909"/>
                    <a:pt x="2825" y="1245"/>
                    <a:pt x="2825" y="1694"/>
                  </a:cubicBezTo>
                  <a:cubicBezTo>
                    <a:pt x="2825" y="2141"/>
                    <a:pt x="2790" y="2477"/>
                    <a:pt x="2720" y="2700"/>
                  </a:cubicBezTo>
                  <a:cubicBezTo>
                    <a:pt x="2651" y="2924"/>
                    <a:pt x="2547" y="3036"/>
                    <a:pt x="2408" y="3036"/>
                  </a:cubicBezTo>
                  <a:cubicBezTo>
                    <a:pt x="2270" y="3036"/>
                    <a:pt x="2166" y="2924"/>
                    <a:pt x="2097" y="2700"/>
                  </a:cubicBezTo>
                  <a:cubicBezTo>
                    <a:pt x="2028" y="2477"/>
                    <a:pt x="1993" y="2141"/>
                    <a:pt x="1993" y="1694"/>
                  </a:cubicBezTo>
                  <a:cubicBezTo>
                    <a:pt x="1993" y="1245"/>
                    <a:pt x="2028" y="909"/>
                    <a:pt x="2097" y="686"/>
                  </a:cubicBezTo>
                  <a:cubicBezTo>
                    <a:pt x="2166" y="462"/>
                    <a:pt x="2270" y="350"/>
                    <a:pt x="2408" y="350"/>
                  </a:cubicBezTo>
                  <a:close/>
                  <a:moveTo>
                    <a:pt x="680" y="1"/>
                  </a:moveTo>
                  <a:cubicBezTo>
                    <a:pt x="484" y="1"/>
                    <a:pt x="329" y="76"/>
                    <a:pt x="217" y="228"/>
                  </a:cubicBezTo>
                  <a:cubicBezTo>
                    <a:pt x="104" y="379"/>
                    <a:pt x="47" y="586"/>
                    <a:pt x="47" y="846"/>
                  </a:cubicBezTo>
                  <a:cubicBezTo>
                    <a:pt x="47" y="1033"/>
                    <a:pt x="79" y="1191"/>
                    <a:pt x="144" y="1320"/>
                  </a:cubicBezTo>
                  <a:cubicBezTo>
                    <a:pt x="208" y="1450"/>
                    <a:pt x="297" y="1538"/>
                    <a:pt x="412" y="1585"/>
                  </a:cubicBezTo>
                  <a:cubicBezTo>
                    <a:pt x="283" y="1634"/>
                    <a:pt x="182" y="1731"/>
                    <a:pt x="110" y="1875"/>
                  </a:cubicBezTo>
                  <a:cubicBezTo>
                    <a:pt x="37" y="2020"/>
                    <a:pt x="1" y="2196"/>
                    <a:pt x="1" y="2404"/>
                  </a:cubicBezTo>
                  <a:cubicBezTo>
                    <a:pt x="1" y="2720"/>
                    <a:pt x="60" y="2963"/>
                    <a:pt x="177" y="3132"/>
                  </a:cubicBezTo>
                  <a:cubicBezTo>
                    <a:pt x="294" y="3301"/>
                    <a:pt x="462" y="3385"/>
                    <a:pt x="680" y="3385"/>
                  </a:cubicBezTo>
                  <a:cubicBezTo>
                    <a:pt x="898" y="3385"/>
                    <a:pt x="1066" y="3301"/>
                    <a:pt x="1183" y="3132"/>
                  </a:cubicBezTo>
                  <a:cubicBezTo>
                    <a:pt x="1301" y="2963"/>
                    <a:pt x="1359" y="2720"/>
                    <a:pt x="1359" y="2404"/>
                  </a:cubicBezTo>
                  <a:cubicBezTo>
                    <a:pt x="1359" y="2196"/>
                    <a:pt x="1323" y="2020"/>
                    <a:pt x="1251" y="1875"/>
                  </a:cubicBezTo>
                  <a:cubicBezTo>
                    <a:pt x="1179" y="1731"/>
                    <a:pt x="1078" y="1634"/>
                    <a:pt x="949" y="1585"/>
                  </a:cubicBezTo>
                  <a:cubicBezTo>
                    <a:pt x="1063" y="1538"/>
                    <a:pt x="1152" y="1450"/>
                    <a:pt x="1217" y="1320"/>
                  </a:cubicBezTo>
                  <a:cubicBezTo>
                    <a:pt x="1281" y="1191"/>
                    <a:pt x="1313" y="1033"/>
                    <a:pt x="1313" y="846"/>
                  </a:cubicBezTo>
                  <a:cubicBezTo>
                    <a:pt x="1313" y="586"/>
                    <a:pt x="1257" y="379"/>
                    <a:pt x="1144" y="228"/>
                  </a:cubicBezTo>
                  <a:cubicBezTo>
                    <a:pt x="1032" y="76"/>
                    <a:pt x="877" y="1"/>
                    <a:pt x="680" y="1"/>
                  </a:cubicBezTo>
                  <a:close/>
                  <a:moveTo>
                    <a:pt x="2408" y="1"/>
                  </a:moveTo>
                  <a:cubicBezTo>
                    <a:pt x="2186" y="1"/>
                    <a:pt x="2017" y="145"/>
                    <a:pt x="1899" y="434"/>
                  </a:cubicBezTo>
                  <a:cubicBezTo>
                    <a:pt x="1782" y="724"/>
                    <a:pt x="1724" y="1143"/>
                    <a:pt x="1724" y="1694"/>
                  </a:cubicBezTo>
                  <a:cubicBezTo>
                    <a:pt x="1724" y="2243"/>
                    <a:pt x="1782" y="2662"/>
                    <a:pt x="1899" y="2952"/>
                  </a:cubicBezTo>
                  <a:cubicBezTo>
                    <a:pt x="2017" y="3241"/>
                    <a:pt x="2186" y="3385"/>
                    <a:pt x="2408" y="3385"/>
                  </a:cubicBezTo>
                  <a:cubicBezTo>
                    <a:pt x="2630" y="3385"/>
                    <a:pt x="2800" y="3241"/>
                    <a:pt x="2917" y="2952"/>
                  </a:cubicBezTo>
                  <a:cubicBezTo>
                    <a:pt x="3034" y="2662"/>
                    <a:pt x="3092" y="2243"/>
                    <a:pt x="3092" y="1694"/>
                  </a:cubicBezTo>
                  <a:cubicBezTo>
                    <a:pt x="3092" y="1143"/>
                    <a:pt x="3034" y="724"/>
                    <a:pt x="2917" y="434"/>
                  </a:cubicBezTo>
                  <a:cubicBezTo>
                    <a:pt x="2800" y="145"/>
                    <a:pt x="2630" y="1"/>
                    <a:pt x="2408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6" name="Shape 574"/>
            <p:cNvSpPr>
              <a:spLocks/>
            </p:cNvSpPr>
            <p:nvPr/>
          </p:nvSpPr>
          <p:spPr bwMode="auto">
            <a:xfrm>
              <a:off x="245325" y="1259325"/>
              <a:ext cx="75025" cy="84650"/>
            </a:xfrm>
            <a:custGeom>
              <a:avLst/>
              <a:gdLst>
                <a:gd name="T0" fmla="*/ 680 w 3001"/>
                <a:gd name="T1" fmla="*/ 350 h 3386"/>
                <a:gd name="T2" fmla="*/ 950 w 3001"/>
                <a:gd name="T3" fmla="*/ 492 h 3386"/>
                <a:gd name="T4" fmla="*/ 1047 w 3001"/>
                <a:gd name="T5" fmla="*/ 888 h 3386"/>
                <a:gd name="T6" fmla="*/ 950 w 3001"/>
                <a:gd name="T7" fmla="*/ 1283 h 3386"/>
                <a:gd name="T8" fmla="*/ 680 w 3001"/>
                <a:gd name="T9" fmla="*/ 1425 h 3386"/>
                <a:gd name="T10" fmla="*/ 410 w 3001"/>
                <a:gd name="T11" fmla="*/ 1283 h 3386"/>
                <a:gd name="T12" fmla="*/ 314 w 3001"/>
                <a:gd name="T13" fmla="*/ 888 h 3386"/>
                <a:gd name="T14" fmla="*/ 410 w 3001"/>
                <a:gd name="T15" fmla="*/ 492 h 3386"/>
                <a:gd name="T16" fmla="*/ 680 w 3001"/>
                <a:gd name="T17" fmla="*/ 350 h 3386"/>
                <a:gd name="T18" fmla="*/ 680 w 3001"/>
                <a:gd name="T19" fmla="*/ 1773 h 3386"/>
                <a:gd name="T20" fmla="*/ 982 w 3001"/>
                <a:gd name="T21" fmla="*/ 1941 h 3386"/>
                <a:gd name="T22" fmla="*/ 1091 w 3001"/>
                <a:gd name="T23" fmla="*/ 2404 h 3386"/>
                <a:gd name="T24" fmla="*/ 981 w 3001"/>
                <a:gd name="T25" fmla="*/ 2866 h 3386"/>
                <a:gd name="T26" fmla="*/ 680 w 3001"/>
                <a:gd name="T27" fmla="*/ 3036 h 3386"/>
                <a:gd name="T28" fmla="*/ 380 w 3001"/>
                <a:gd name="T29" fmla="*/ 2867 h 3386"/>
                <a:gd name="T30" fmla="*/ 270 w 3001"/>
                <a:gd name="T31" fmla="*/ 2404 h 3386"/>
                <a:gd name="T32" fmla="*/ 380 w 3001"/>
                <a:gd name="T33" fmla="*/ 1941 h 3386"/>
                <a:gd name="T34" fmla="*/ 680 w 3001"/>
                <a:gd name="T35" fmla="*/ 1773 h 3386"/>
                <a:gd name="T36" fmla="*/ 2317 w 3001"/>
                <a:gd name="T37" fmla="*/ 1 h 3386"/>
                <a:gd name="T38" fmla="*/ 2059 w 3001"/>
                <a:gd name="T39" fmla="*/ 55 h 3386"/>
                <a:gd name="T40" fmla="*/ 1757 w 3001"/>
                <a:gd name="T41" fmla="*/ 217 h 3386"/>
                <a:gd name="T42" fmla="*/ 1757 w 3001"/>
                <a:gd name="T43" fmla="*/ 663 h 3386"/>
                <a:gd name="T44" fmla="*/ 2056 w 3001"/>
                <a:gd name="T45" fmla="*/ 444 h 3386"/>
                <a:gd name="T46" fmla="*/ 2322 w 3001"/>
                <a:gd name="T47" fmla="*/ 372 h 3386"/>
                <a:gd name="T48" fmla="*/ 2610 w 3001"/>
                <a:gd name="T49" fmla="*/ 536 h 3386"/>
                <a:gd name="T50" fmla="*/ 2721 w 3001"/>
                <a:gd name="T51" fmla="*/ 960 h 3386"/>
                <a:gd name="T52" fmla="*/ 2670 w 3001"/>
                <a:gd name="T53" fmla="*/ 1284 h 3386"/>
                <a:gd name="T54" fmla="*/ 2490 w 3001"/>
                <a:gd name="T55" fmla="*/ 1688 h 3386"/>
                <a:gd name="T56" fmla="*/ 2159 w 3001"/>
                <a:gd name="T57" fmla="*/ 2252 h 3386"/>
                <a:gd name="T58" fmla="*/ 1744 w 3001"/>
                <a:gd name="T59" fmla="*/ 2950 h 3386"/>
                <a:gd name="T60" fmla="*/ 1744 w 3001"/>
                <a:gd name="T61" fmla="*/ 3322 h 3386"/>
                <a:gd name="T62" fmla="*/ 3001 w 3001"/>
                <a:gd name="T63" fmla="*/ 3322 h 3386"/>
                <a:gd name="T64" fmla="*/ 3001 w 3001"/>
                <a:gd name="T65" fmla="*/ 2950 h 3386"/>
                <a:gd name="T66" fmla="*/ 2066 w 3001"/>
                <a:gd name="T67" fmla="*/ 2950 h 3386"/>
                <a:gd name="T68" fmla="*/ 2567 w 3001"/>
                <a:gd name="T69" fmla="*/ 2104 h 3386"/>
                <a:gd name="T70" fmla="*/ 2778 w 3001"/>
                <a:gd name="T71" fmla="*/ 1738 h 3386"/>
                <a:gd name="T72" fmla="*/ 2945 w 3001"/>
                <a:gd name="T73" fmla="*/ 1313 h 3386"/>
                <a:gd name="T74" fmla="*/ 2990 w 3001"/>
                <a:gd name="T75" fmla="*/ 931 h 3386"/>
                <a:gd name="T76" fmla="*/ 2807 w 3001"/>
                <a:gd name="T77" fmla="*/ 254 h 3386"/>
                <a:gd name="T78" fmla="*/ 2317 w 3001"/>
                <a:gd name="T79" fmla="*/ 1 h 3386"/>
                <a:gd name="T80" fmla="*/ 680 w 3001"/>
                <a:gd name="T81" fmla="*/ 1 h 3386"/>
                <a:gd name="T82" fmla="*/ 217 w 3001"/>
                <a:gd name="T83" fmla="*/ 228 h 3386"/>
                <a:gd name="T84" fmla="*/ 47 w 3001"/>
                <a:gd name="T85" fmla="*/ 846 h 3386"/>
                <a:gd name="T86" fmla="*/ 144 w 3001"/>
                <a:gd name="T87" fmla="*/ 1320 h 3386"/>
                <a:gd name="T88" fmla="*/ 412 w 3001"/>
                <a:gd name="T89" fmla="*/ 1585 h 3386"/>
                <a:gd name="T90" fmla="*/ 110 w 3001"/>
                <a:gd name="T91" fmla="*/ 1875 h 3386"/>
                <a:gd name="T92" fmla="*/ 1 w 3001"/>
                <a:gd name="T93" fmla="*/ 2404 h 3386"/>
                <a:gd name="T94" fmla="*/ 177 w 3001"/>
                <a:gd name="T95" fmla="*/ 3132 h 3386"/>
                <a:gd name="T96" fmla="*/ 680 w 3001"/>
                <a:gd name="T97" fmla="*/ 3385 h 3386"/>
                <a:gd name="T98" fmla="*/ 1183 w 3001"/>
                <a:gd name="T99" fmla="*/ 3132 h 3386"/>
                <a:gd name="T100" fmla="*/ 1359 w 3001"/>
                <a:gd name="T101" fmla="*/ 2404 h 3386"/>
                <a:gd name="T102" fmla="*/ 1251 w 3001"/>
                <a:gd name="T103" fmla="*/ 1875 h 3386"/>
                <a:gd name="T104" fmla="*/ 949 w 3001"/>
                <a:gd name="T105" fmla="*/ 1585 h 3386"/>
                <a:gd name="T106" fmla="*/ 1217 w 3001"/>
                <a:gd name="T107" fmla="*/ 1320 h 3386"/>
                <a:gd name="T108" fmla="*/ 1313 w 3001"/>
                <a:gd name="T109" fmla="*/ 846 h 3386"/>
                <a:gd name="T110" fmla="*/ 1144 w 3001"/>
                <a:gd name="T111" fmla="*/ 228 h 3386"/>
                <a:gd name="T112" fmla="*/ 680 w 3001"/>
                <a:gd name="T113" fmla="*/ 1 h 338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001"/>
                <a:gd name="T172" fmla="*/ 0 h 3386"/>
                <a:gd name="T173" fmla="*/ 3001 w 3001"/>
                <a:gd name="T174" fmla="*/ 3386 h 338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001" h="3386" extrusionOk="0">
                  <a:moveTo>
                    <a:pt x="680" y="350"/>
                  </a:moveTo>
                  <a:cubicBezTo>
                    <a:pt x="795" y="350"/>
                    <a:pt x="885" y="398"/>
                    <a:pt x="950" y="492"/>
                  </a:cubicBezTo>
                  <a:cubicBezTo>
                    <a:pt x="1015" y="587"/>
                    <a:pt x="1047" y="719"/>
                    <a:pt x="1047" y="888"/>
                  </a:cubicBezTo>
                  <a:cubicBezTo>
                    <a:pt x="1047" y="1057"/>
                    <a:pt x="1015" y="1189"/>
                    <a:pt x="950" y="1283"/>
                  </a:cubicBezTo>
                  <a:cubicBezTo>
                    <a:pt x="885" y="1378"/>
                    <a:pt x="795" y="1425"/>
                    <a:pt x="680" y="1425"/>
                  </a:cubicBezTo>
                  <a:cubicBezTo>
                    <a:pt x="564" y="1425"/>
                    <a:pt x="474" y="1378"/>
                    <a:pt x="410" y="1283"/>
                  </a:cubicBezTo>
                  <a:cubicBezTo>
                    <a:pt x="346" y="1189"/>
                    <a:pt x="314" y="1057"/>
                    <a:pt x="314" y="888"/>
                  </a:cubicBezTo>
                  <a:cubicBezTo>
                    <a:pt x="314" y="719"/>
                    <a:pt x="346" y="587"/>
                    <a:pt x="410" y="492"/>
                  </a:cubicBezTo>
                  <a:cubicBezTo>
                    <a:pt x="474" y="398"/>
                    <a:pt x="564" y="350"/>
                    <a:pt x="680" y="350"/>
                  </a:cubicBezTo>
                  <a:close/>
                  <a:moveTo>
                    <a:pt x="680" y="1773"/>
                  </a:moveTo>
                  <a:cubicBezTo>
                    <a:pt x="808" y="1773"/>
                    <a:pt x="909" y="1829"/>
                    <a:pt x="982" y="1941"/>
                  </a:cubicBezTo>
                  <a:cubicBezTo>
                    <a:pt x="1055" y="2053"/>
                    <a:pt x="1091" y="2208"/>
                    <a:pt x="1091" y="2404"/>
                  </a:cubicBezTo>
                  <a:cubicBezTo>
                    <a:pt x="1091" y="2599"/>
                    <a:pt x="1055" y="2753"/>
                    <a:pt x="981" y="2866"/>
                  </a:cubicBezTo>
                  <a:cubicBezTo>
                    <a:pt x="908" y="2979"/>
                    <a:pt x="807" y="3036"/>
                    <a:pt x="680" y="3036"/>
                  </a:cubicBezTo>
                  <a:cubicBezTo>
                    <a:pt x="553" y="3036"/>
                    <a:pt x="453" y="2980"/>
                    <a:pt x="380" y="2867"/>
                  </a:cubicBezTo>
                  <a:cubicBezTo>
                    <a:pt x="307" y="2755"/>
                    <a:pt x="270" y="2601"/>
                    <a:pt x="270" y="2404"/>
                  </a:cubicBezTo>
                  <a:cubicBezTo>
                    <a:pt x="270" y="2208"/>
                    <a:pt x="307" y="2053"/>
                    <a:pt x="380" y="1941"/>
                  </a:cubicBezTo>
                  <a:cubicBezTo>
                    <a:pt x="453" y="1829"/>
                    <a:pt x="553" y="1773"/>
                    <a:pt x="680" y="1773"/>
                  </a:cubicBezTo>
                  <a:close/>
                  <a:moveTo>
                    <a:pt x="2317" y="1"/>
                  </a:moveTo>
                  <a:cubicBezTo>
                    <a:pt x="2239" y="1"/>
                    <a:pt x="2153" y="19"/>
                    <a:pt x="2059" y="55"/>
                  </a:cubicBezTo>
                  <a:cubicBezTo>
                    <a:pt x="1966" y="92"/>
                    <a:pt x="1865" y="146"/>
                    <a:pt x="1757" y="217"/>
                  </a:cubicBezTo>
                  <a:lnTo>
                    <a:pt x="1757" y="663"/>
                  </a:lnTo>
                  <a:cubicBezTo>
                    <a:pt x="1863" y="565"/>
                    <a:pt x="1963" y="492"/>
                    <a:pt x="2056" y="444"/>
                  </a:cubicBezTo>
                  <a:cubicBezTo>
                    <a:pt x="2149" y="396"/>
                    <a:pt x="2238" y="372"/>
                    <a:pt x="2322" y="372"/>
                  </a:cubicBezTo>
                  <a:cubicBezTo>
                    <a:pt x="2440" y="372"/>
                    <a:pt x="2536" y="427"/>
                    <a:pt x="2610" y="536"/>
                  </a:cubicBezTo>
                  <a:cubicBezTo>
                    <a:pt x="2684" y="645"/>
                    <a:pt x="2721" y="787"/>
                    <a:pt x="2721" y="960"/>
                  </a:cubicBezTo>
                  <a:cubicBezTo>
                    <a:pt x="2721" y="1066"/>
                    <a:pt x="2704" y="1174"/>
                    <a:pt x="2670" y="1284"/>
                  </a:cubicBezTo>
                  <a:cubicBezTo>
                    <a:pt x="2636" y="1394"/>
                    <a:pt x="2576" y="1529"/>
                    <a:pt x="2490" y="1688"/>
                  </a:cubicBezTo>
                  <a:cubicBezTo>
                    <a:pt x="2445" y="1772"/>
                    <a:pt x="2335" y="1960"/>
                    <a:pt x="2159" y="2252"/>
                  </a:cubicBezTo>
                  <a:cubicBezTo>
                    <a:pt x="1984" y="2544"/>
                    <a:pt x="1845" y="2777"/>
                    <a:pt x="1744" y="2950"/>
                  </a:cubicBezTo>
                  <a:lnTo>
                    <a:pt x="1744" y="3322"/>
                  </a:lnTo>
                  <a:lnTo>
                    <a:pt x="3001" y="3322"/>
                  </a:lnTo>
                  <a:lnTo>
                    <a:pt x="3001" y="2950"/>
                  </a:lnTo>
                  <a:lnTo>
                    <a:pt x="2066" y="2950"/>
                  </a:lnTo>
                  <a:cubicBezTo>
                    <a:pt x="2282" y="2588"/>
                    <a:pt x="2449" y="2306"/>
                    <a:pt x="2567" y="2104"/>
                  </a:cubicBezTo>
                  <a:cubicBezTo>
                    <a:pt x="2686" y="1902"/>
                    <a:pt x="2756" y="1780"/>
                    <a:pt x="2778" y="1738"/>
                  </a:cubicBezTo>
                  <a:cubicBezTo>
                    <a:pt x="2859" y="1575"/>
                    <a:pt x="2914" y="1433"/>
                    <a:pt x="2945" y="1313"/>
                  </a:cubicBezTo>
                  <a:cubicBezTo>
                    <a:pt x="2975" y="1193"/>
                    <a:pt x="2990" y="1066"/>
                    <a:pt x="2990" y="931"/>
                  </a:cubicBezTo>
                  <a:cubicBezTo>
                    <a:pt x="2990" y="649"/>
                    <a:pt x="2929" y="423"/>
                    <a:pt x="2807" y="254"/>
                  </a:cubicBezTo>
                  <a:cubicBezTo>
                    <a:pt x="2685" y="85"/>
                    <a:pt x="2522" y="1"/>
                    <a:pt x="2317" y="1"/>
                  </a:cubicBezTo>
                  <a:close/>
                  <a:moveTo>
                    <a:pt x="680" y="1"/>
                  </a:moveTo>
                  <a:cubicBezTo>
                    <a:pt x="484" y="1"/>
                    <a:pt x="329" y="76"/>
                    <a:pt x="217" y="228"/>
                  </a:cubicBezTo>
                  <a:cubicBezTo>
                    <a:pt x="104" y="379"/>
                    <a:pt x="47" y="586"/>
                    <a:pt x="47" y="846"/>
                  </a:cubicBezTo>
                  <a:cubicBezTo>
                    <a:pt x="47" y="1033"/>
                    <a:pt x="79" y="1191"/>
                    <a:pt x="144" y="1320"/>
                  </a:cubicBezTo>
                  <a:cubicBezTo>
                    <a:pt x="208" y="1450"/>
                    <a:pt x="297" y="1538"/>
                    <a:pt x="412" y="1585"/>
                  </a:cubicBezTo>
                  <a:cubicBezTo>
                    <a:pt x="283" y="1634"/>
                    <a:pt x="182" y="1731"/>
                    <a:pt x="110" y="1875"/>
                  </a:cubicBezTo>
                  <a:cubicBezTo>
                    <a:pt x="37" y="2020"/>
                    <a:pt x="1" y="2196"/>
                    <a:pt x="1" y="2404"/>
                  </a:cubicBezTo>
                  <a:cubicBezTo>
                    <a:pt x="1" y="2720"/>
                    <a:pt x="60" y="2963"/>
                    <a:pt x="177" y="3132"/>
                  </a:cubicBezTo>
                  <a:cubicBezTo>
                    <a:pt x="294" y="3301"/>
                    <a:pt x="462" y="3385"/>
                    <a:pt x="680" y="3385"/>
                  </a:cubicBezTo>
                  <a:cubicBezTo>
                    <a:pt x="898" y="3385"/>
                    <a:pt x="1066" y="3301"/>
                    <a:pt x="1183" y="3132"/>
                  </a:cubicBezTo>
                  <a:cubicBezTo>
                    <a:pt x="1301" y="2963"/>
                    <a:pt x="1359" y="2720"/>
                    <a:pt x="1359" y="2404"/>
                  </a:cubicBezTo>
                  <a:cubicBezTo>
                    <a:pt x="1359" y="2196"/>
                    <a:pt x="1323" y="2020"/>
                    <a:pt x="1251" y="1875"/>
                  </a:cubicBezTo>
                  <a:cubicBezTo>
                    <a:pt x="1179" y="1731"/>
                    <a:pt x="1078" y="1634"/>
                    <a:pt x="949" y="1585"/>
                  </a:cubicBezTo>
                  <a:cubicBezTo>
                    <a:pt x="1063" y="1538"/>
                    <a:pt x="1152" y="1450"/>
                    <a:pt x="1217" y="1320"/>
                  </a:cubicBezTo>
                  <a:cubicBezTo>
                    <a:pt x="1281" y="1191"/>
                    <a:pt x="1313" y="1033"/>
                    <a:pt x="1313" y="846"/>
                  </a:cubicBezTo>
                  <a:cubicBezTo>
                    <a:pt x="1313" y="586"/>
                    <a:pt x="1257" y="379"/>
                    <a:pt x="1144" y="228"/>
                  </a:cubicBezTo>
                  <a:cubicBezTo>
                    <a:pt x="1032" y="76"/>
                    <a:pt x="877" y="1"/>
                    <a:pt x="68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7" name="Shape 575"/>
            <p:cNvSpPr>
              <a:spLocks/>
            </p:cNvSpPr>
            <p:nvPr/>
          </p:nvSpPr>
          <p:spPr bwMode="auto">
            <a:xfrm>
              <a:off x="245325" y="1086450"/>
              <a:ext cx="78025" cy="84650"/>
            </a:xfrm>
            <a:custGeom>
              <a:avLst/>
              <a:gdLst>
                <a:gd name="T0" fmla="*/ 680 w 3121"/>
                <a:gd name="T1" fmla="*/ 350 h 3386"/>
                <a:gd name="T2" fmla="*/ 950 w 3121"/>
                <a:gd name="T3" fmla="*/ 492 h 3386"/>
                <a:gd name="T4" fmla="*/ 1047 w 3121"/>
                <a:gd name="T5" fmla="*/ 888 h 3386"/>
                <a:gd name="T6" fmla="*/ 950 w 3121"/>
                <a:gd name="T7" fmla="*/ 1283 h 3386"/>
                <a:gd name="T8" fmla="*/ 680 w 3121"/>
                <a:gd name="T9" fmla="*/ 1425 h 3386"/>
                <a:gd name="T10" fmla="*/ 410 w 3121"/>
                <a:gd name="T11" fmla="*/ 1283 h 3386"/>
                <a:gd name="T12" fmla="*/ 314 w 3121"/>
                <a:gd name="T13" fmla="*/ 888 h 3386"/>
                <a:gd name="T14" fmla="*/ 410 w 3121"/>
                <a:gd name="T15" fmla="*/ 492 h 3386"/>
                <a:gd name="T16" fmla="*/ 680 w 3121"/>
                <a:gd name="T17" fmla="*/ 350 h 3386"/>
                <a:gd name="T18" fmla="*/ 2571 w 3121"/>
                <a:gd name="T19" fmla="*/ 444 h 3386"/>
                <a:gd name="T20" fmla="*/ 2571 w 3121"/>
                <a:gd name="T21" fmla="*/ 2185 h 3386"/>
                <a:gd name="T22" fmla="*/ 1895 w 3121"/>
                <a:gd name="T23" fmla="*/ 2185 h 3386"/>
                <a:gd name="T24" fmla="*/ 2571 w 3121"/>
                <a:gd name="T25" fmla="*/ 444 h 3386"/>
                <a:gd name="T26" fmla="*/ 680 w 3121"/>
                <a:gd name="T27" fmla="*/ 1772 h 3386"/>
                <a:gd name="T28" fmla="*/ 982 w 3121"/>
                <a:gd name="T29" fmla="*/ 1941 h 3386"/>
                <a:gd name="T30" fmla="*/ 1091 w 3121"/>
                <a:gd name="T31" fmla="*/ 2404 h 3386"/>
                <a:gd name="T32" fmla="*/ 981 w 3121"/>
                <a:gd name="T33" fmla="*/ 2866 h 3386"/>
                <a:gd name="T34" fmla="*/ 680 w 3121"/>
                <a:gd name="T35" fmla="*/ 3035 h 3386"/>
                <a:gd name="T36" fmla="*/ 380 w 3121"/>
                <a:gd name="T37" fmla="*/ 2867 h 3386"/>
                <a:gd name="T38" fmla="*/ 270 w 3121"/>
                <a:gd name="T39" fmla="*/ 2404 h 3386"/>
                <a:gd name="T40" fmla="*/ 380 w 3121"/>
                <a:gd name="T41" fmla="*/ 1941 h 3386"/>
                <a:gd name="T42" fmla="*/ 680 w 3121"/>
                <a:gd name="T43" fmla="*/ 1772 h 3386"/>
                <a:gd name="T44" fmla="*/ 2501 w 3121"/>
                <a:gd name="T45" fmla="*/ 59 h 3386"/>
                <a:gd name="T46" fmla="*/ 1677 w 3121"/>
                <a:gd name="T47" fmla="*/ 2126 h 3386"/>
                <a:gd name="T48" fmla="*/ 1677 w 3121"/>
                <a:gd name="T49" fmla="*/ 2553 h 3386"/>
                <a:gd name="T50" fmla="*/ 2571 w 3121"/>
                <a:gd name="T51" fmla="*/ 2553 h 3386"/>
                <a:gd name="T52" fmla="*/ 2571 w 3121"/>
                <a:gd name="T53" fmla="*/ 3322 h 3386"/>
                <a:gd name="T54" fmla="*/ 2838 w 3121"/>
                <a:gd name="T55" fmla="*/ 3322 h 3386"/>
                <a:gd name="T56" fmla="*/ 2838 w 3121"/>
                <a:gd name="T57" fmla="*/ 2553 h 3386"/>
                <a:gd name="T58" fmla="*/ 3120 w 3121"/>
                <a:gd name="T59" fmla="*/ 2553 h 3386"/>
                <a:gd name="T60" fmla="*/ 3120 w 3121"/>
                <a:gd name="T61" fmla="*/ 2185 h 3386"/>
                <a:gd name="T62" fmla="*/ 2838 w 3121"/>
                <a:gd name="T63" fmla="*/ 2185 h 3386"/>
                <a:gd name="T64" fmla="*/ 2838 w 3121"/>
                <a:gd name="T65" fmla="*/ 59 h 3386"/>
                <a:gd name="T66" fmla="*/ 680 w 3121"/>
                <a:gd name="T67" fmla="*/ 0 h 3386"/>
                <a:gd name="T68" fmla="*/ 217 w 3121"/>
                <a:gd name="T69" fmla="*/ 228 h 3386"/>
                <a:gd name="T70" fmla="*/ 47 w 3121"/>
                <a:gd name="T71" fmla="*/ 846 h 3386"/>
                <a:gd name="T72" fmla="*/ 144 w 3121"/>
                <a:gd name="T73" fmla="*/ 1320 h 3386"/>
                <a:gd name="T74" fmla="*/ 412 w 3121"/>
                <a:gd name="T75" fmla="*/ 1585 h 3386"/>
                <a:gd name="T76" fmla="*/ 110 w 3121"/>
                <a:gd name="T77" fmla="*/ 1875 h 3386"/>
                <a:gd name="T78" fmla="*/ 1 w 3121"/>
                <a:gd name="T79" fmla="*/ 2404 h 3386"/>
                <a:gd name="T80" fmla="*/ 177 w 3121"/>
                <a:gd name="T81" fmla="*/ 3132 h 3386"/>
                <a:gd name="T82" fmla="*/ 680 w 3121"/>
                <a:gd name="T83" fmla="*/ 3385 h 3386"/>
                <a:gd name="T84" fmla="*/ 1183 w 3121"/>
                <a:gd name="T85" fmla="*/ 3132 h 3386"/>
                <a:gd name="T86" fmla="*/ 1359 w 3121"/>
                <a:gd name="T87" fmla="*/ 2404 h 3386"/>
                <a:gd name="T88" fmla="*/ 1251 w 3121"/>
                <a:gd name="T89" fmla="*/ 1875 h 3386"/>
                <a:gd name="T90" fmla="*/ 949 w 3121"/>
                <a:gd name="T91" fmla="*/ 1585 h 3386"/>
                <a:gd name="T92" fmla="*/ 1217 w 3121"/>
                <a:gd name="T93" fmla="*/ 1320 h 3386"/>
                <a:gd name="T94" fmla="*/ 1313 w 3121"/>
                <a:gd name="T95" fmla="*/ 846 h 3386"/>
                <a:gd name="T96" fmla="*/ 1144 w 3121"/>
                <a:gd name="T97" fmla="*/ 228 h 3386"/>
                <a:gd name="T98" fmla="*/ 680 w 3121"/>
                <a:gd name="T99" fmla="*/ 0 h 338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121"/>
                <a:gd name="T151" fmla="*/ 0 h 3386"/>
                <a:gd name="T152" fmla="*/ 3121 w 3121"/>
                <a:gd name="T153" fmla="*/ 3386 h 338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121" h="3386" extrusionOk="0">
                  <a:moveTo>
                    <a:pt x="680" y="350"/>
                  </a:moveTo>
                  <a:cubicBezTo>
                    <a:pt x="795" y="350"/>
                    <a:pt x="885" y="397"/>
                    <a:pt x="950" y="492"/>
                  </a:cubicBezTo>
                  <a:cubicBezTo>
                    <a:pt x="1015" y="587"/>
                    <a:pt x="1047" y="719"/>
                    <a:pt x="1047" y="888"/>
                  </a:cubicBezTo>
                  <a:cubicBezTo>
                    <a:pt x="1047" y="1057"/>
                    <a:pt x="1015" y="1188"/>
                    <a:pt x="950" y="1283"/>
                  </a:cubicBezTo>
                  <a:cubicBezTo>
                    <a:pt x="885" y="1378"/>
                    <a:pt x="795" y="1425"/>
                    <a:pt x="680" y="1425"/>
                  </a:cubicBezTo>
                  <a:cubicBezTo>
                    <a:pt x="564" y="1425"/>
                    <a:pt x="474" y="1378"/>
                    <a:pt x="410" y="1283"/>
                  </a:cubicBezTo>
                  <a:cubicBezTo>
                    <a:pt x="346" y="1188"/>
                    <a:pt x="314" y="1057"/>
                    <a:pt x="314" y="888"/>
                  </a:cubicBezTo>
                  <a:cubicBezTo>
                    <a:pt x="314" y="719"/>
                    <a:pt x="346" y="587"/>
                    <a:pt x="410" y="492"/>
                  </a:cubicBezTo>
                  <a:cubicBezTo>
                    <a:pt x="474" y="397"/>
                    <a:pt x="564" y="350"/>
                    <a:pt x="680" y="350"/>
                  </a:cubicBezTo>
                  <a:close/>
                  <a:moveTo>
                    <a:pt x="2571" y="444"/>
                  </a:moveTo>
                  <a:lnTo>
                    <a:pt x="2571" y="2185"/>
                  </a:lnTo>
                  <a:lnTo>
                    <a:pt x="1895" y="2185"/>
                  </a:lnTo>
                  <a:lnTo>
                    <a:pt x="2571" y="444"/>
                  </a:lnTo>
                  <a:close/>
                  <a:moveTo>
                    <a:pt x="680" y="1772"/>
                  </a:moveTo>
                  <a:cubicBezTo>
                    <a:pt x="808" y="1772"/>
                    <a:pt x="909" y="1829"/>
                    <a:pt x="982" y="1941"/>
                  </a:cubicBezTo>
                  <a:cubicBezTo>
                    <a:pt x="1055" y="2053"/>
                    <a:pt x="1091" y="2207"/>
                    <a:pt x="1091" y="2404"/>
                  </a:cubicBezTo>
                  <a:cubicBezTo>
                    <a:pt x="1091" y="2599"/>
                    <a:pt x="1055" y="2753"/>
                    <a:pt x="981" y="2866"/>
                  </a:cubicBezTo>
                  <a:cubicBezTo>
                    <a:pt x="908" y="2979"/>
                    <a:pt x="807" y="3035"/>
                    <a:pt x="680" y="3035"/>
                  </a:cubicBezTo>
                  <a:cubicBezTo>
                    <a:pt x="553" y="3035"/>
                    <a:pt x="453" y="2979"/>
                    <a:pt x="380" y="2867"/>
                  </a:cubicBezTo>
                  <a:cubicBezTo>
                    <a:pt x="307" y="2755"/>
                    <a:pt x="270" y="2601"/>
                    <a:pt x="270" y="2404"/>
                  </a:cubicBezTo>
                  <a:cubicBezTo>
                    <a:pt x="270" y="2207"/>
                    <a:pt x="307" y="2053"/>
                    <a:pt x="380" y="1941"/>
                  </a:cubicBezTo>
                  <a:cubicBezTo>
                    <a:pt x="453" y="1829"/>
                    <a:pt x="553" y="1772"/>
                    <a:pt x="680" y="1772"/>
                  </a:cubicBezTo>
                  <a:close/>
                  <a:moveTo>
                    <a:pt x="2501" y="59"/>
                  </a:moveTo>
                  <a:lnTo>
                    <a:pt x="1677" y="2126"/>
                  </a:lnTo>
                  <a:lnTo>
                    <a:pt x="1677" y="2553"/>
                  </a:lnTo>
                  <a:lnTo>
                    <a:pt x="2571" y="2553"/>
                  </a:lnTo>
                  <a:lnTo>
                    <a:pt x="2571" y="3322"/>
                  </a:lnTo>
                  <a:lnTo>
                    <a:pt x="2838" y="3322"/>
                  </a:lnTo>
                  <a:lnTo>
                    <a:pt x="2838" y="2553"/>
                  </a:lnTo>
                  <a:lnTo>
                    <a:pt x="3120" y="2553"/>
                  </a:lnTo>
                  <a:lnTo>
                    <a:pt x="3120" y="2185"/>
                  </a:lnTo>
                  <a:lnTo>
                    <a:pt x="2838" y="2185"/>
                  </a:lnTo>
                  <a:lnTo>
                    <a:pt x="2838" y="59"/>
                  </a:lnTo>
                  <a:close/>
                  <a:moveTo>
                    <a:pt x="680" y="0"/>
                  </a:moveTo>
                  <a:cubicBezTo>
                    <a:pt x="484" y="0"/>
                    <a:pt x="329" y="76"/>
                    <a:pt x="217" y="228"/>
                  </a:cubicBezTo>
                  <a:cubicBezTo>
                    <a:pt x="104" y="379"/>
                    <a:pt x="47" y="585"/>
                    <a:pt x="47" y="846"/>
                  </a:cubicBezTo>
                  <a:cubicBezTo>
                    <a:pt x="47" y="1032"/>
                    <a:pt x="79" y="1191"/>
                    <a:pt x="144" y="1320"/>
                  </a:cubicBezTo>
                  <a:cubicBezTo>
                    <a:pt x="208" y="1450"/>
                    <a:pt x="297" y="1538"/>
                    <a:pt x="412" y="1585"/>
                  </a:cubicBezTo>
                  <a:cubicBezTo>
                    <a:pt x="283" y="1634"/>
                    <a:pt x="182" y="1731"/>
                    <a:pt x="110" y="1875"/>
                  </a:cubicBezTo>
                  <a:cubicBezTo>
                    <a:pt x="37" y="2019"/>
                    <a:pt x="1" y="2196"/>
                    <a:pt x="1" y="2404"/>
                  </a:cubicBezTo>
                  <a:cubicBezTo>
                    <a:pt x="1" y="2720"/>
                    <a:pt x="60" y="2963"/>
                    <a:pt x="177" y="3132"/>
                  </a:cubicBezTo>
                  <a:cubicBezTo>
                    <a:pt x="294" y="3301"/>
                    <a:pt x="462" y="3385"/>
                    <a:pt x="680" y="3385"/>
                  </a:cubicBezTo>
                  <a:cubicBezTo>
                    <a:pt x="898" y="3385"/>
                    <a:pt x="1066" y="3301"/>
                    <a:pt x="1183" y="3132"/>
                  </a:cubicBezTo>
                  <a:cubicBezTo>
                    <a:pt x="1301" y="2963"/>
                    <a:pt x="1359" y="2720"/>
                    <a:pt x="1359" y="2404"/>
                  </a:cubicBezTo>
                  <a:cubicBezTo>
                    <a:pt x="1359" y="2196"/>
                    <a:pt x="1323" y="2019"/>
                    <a:pt x="1251" y="1875"/>
                  </a:cubicBezTo>
                  <a:cubicBezTo>
                    <a:pt x="1179" y="1731"/>
                    <a:pt x="1078" y="1634"/>
                    <a:pt x="949" y="1585"/>
                  </a:cubicBezTo>
                  <a:cubicBezTo>
                    <a:pt x="1063" y="1538"/>
                    <a:pt x="1152" y="1450"/>
                    <a:pt x="1217" y="1320"/>
                  </a:cubicBezTo>
                  <a:cubicBezTo>
                    <a:pt x="1281" y="1191"/>
                    <a:pt x="1313" y="1032"/>
                    <a:pt x="1313" y="846"/>
                  </a:cubicBezTo>
                  <a:cubicBezTo>
                    <a:pt x="1313" y="585"/>
                    <a:pt x="1257" y="379"/>
                    <a:pt x="1144" y="228"/>
                  </a:cubicBezTo>
                  <a:cubicBezTo>
                    <a:pt x="1032" y="76"/>
                    <a:pt x="877" y="0"/>
                    <a:pt x="68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8" name="Shape 576"/>
            <p:cNvSpPr>
              <a:spLocks/>
            </p:cNvSpPr>
            <p:nvPr/>
          </p:nvSpPr>
          <p:spPr bwMode="auto">
            <a:xfrm>
              <a:off x="245325" y="913575"/>
              <a:ext cx="77550" cy="84625"/>
            </a:xfrm>
            <a:custGeom>
              <a:avLst/>
              <a:gdLst>
                <a:gd name="T0" fmla="*/ 680 w 3102"/>
                <a:gd name="T1" fmla="*/ 350 h 3385"/>
                <a:gd name="T2" fmla="*/ 950 w 3102"/>
                <a:gd name="T3" fmla="*/ 492 h 3385"/>
                <a:gd name="T4" fmla="*/ 1047 w 3102"/>
                <a:gd name="T5" fmla="*/ 887 h 3385"/>
                <a:gd name="T6" fmla="*/ 950 w 3102"/>
                <a:gd name="T7" fmla="*/ 1283 h 3385"/>
                <a:gd name="T8" fmla="*/ 680 w 3102"/>
                <a:gd name="T9" fmla="*/ 1425 h 3385"/>
                <a:gd name="T10" fmla="*/ 410 w 3102"/>
                <a:gd name="T11" fmla="*/ 1283 h 3385"/>
                <a:gd name="T12" fmla="*/ 314 w 3102"/>
                <a:gd name="T13" fmla="*/ 887 h 3385"/>
                <a:gd name="T14" fmla="*/ 410 w 3102"/>
                <a:gd name="T15" fmla="*/ 492 h 3385"/>
                <a:gd name="T16" fmla="*/ 680 w 3102"/>
                <a:gd name="T17" fmla="*/ 350 h 3385"/>
                <a:gd name="T18" fmla="*/ 680 w 3102"/>
                <a:gd name="T19" fmla="*/ 1772 h 3385"/>
                <a:gd name="T20" fmla="*/ 982 w 3102"/>
                <a:gd name="T21" fmla="*/ 1940 h 3385"/>
                <a:gd name="T22" fmla="*/ 1091 w 3102"/>
                <a:gd name="T23" fmla="*/ 2404 h 3385"/>
                <a:gd name="T24" fmla="*/ 981 w 3102"/>
                <a:gd name="T25" fmla="*/ 2866 h 3385"/>
                <a:gd name="T26" fmla="*/ 680 w 3102"/>
                <a:gd name="T27" fmla="*/ 3035 h 3385"/>
                <a:gd name="T28" fmla="*/ 380 w 3102"/>
                <a:gd name="T29" fmla="*/ 2867 h 3385"/>
                <a:gd name="T30" fmla="*/ 270 w 3102"/>
                <a:gd name="T31" fmla="*/ 2404 h 3385"/>
                <a:gd name="T32" fmla="*/ 380 w 3102"/>
                <a:gd name="T33" fmla="*/ 1940 h 3385"/>
                <a:gd name="T34" fmla="*/ 680 w 3102"/>
                <a:gd name="T35" fmla="*/ 1772 h 3385"/>
                <a:gd name="T36" fmla="*/ 2441 w 3102"/>
                <a:gd name="T37" fmla="*/ 1514 h 3385"/>
                <a:gd name="T38" fmla="*/ 2727 w 3102"/>
                <a:gd name="T39" fmla="*/ 1718 h 3385"/>
                <a:gd name="T40" fmla="*/ 2832 w 3102"/>
                <a:gd name="T41" fmla="*/ 2275 h 3385"/>
                <a:gd name="T42" fmla="*/ 2727 w 3102"/>
                <a:gd name="T43" fmla="*/ 2831 h 3385"/>
                <a:gd name="T44" fmla="*/ 2441 w 3102"/>
                <a:gd name="T45" fmla="*/ 3035 h 3385"/>
                <a:gd name="T46" fmla="*/ 2155 w 3102"/>
                <a:gd name="T47" fmla="*/ 2831 h 3385"/>
                <a:gd name="T48" fmla="*/ 2050 w 3102"/>
                <a:gd name="T49" fmla="*/ 2275 h 3385"/>
                <a:gd name="T50" fmla="*/ 2155 w 3102"/>
                <a:gd name="T51" fmla="*/ 1718 h 3385"/>
                <a:gd name="T52" fmla="*/ 2441 w 3102"/>
                <a:gd name="T53" fmla="*/ 1514 h 3385"/>
                <a:gd name="T54" fmla="*/ 680 w 3102"/>
                <a:gd name="T55" fmla="*/ 0 h 3385"/>
                <a:gd name="T56" fmla="*/ 217 w 3102"/>
                <a:gd name="T57" fmla="*/ 227 h 3385"/>
                <a:gd name="T58" fmla="*/ 47 w 3102"/>
                <a:gd name="T59" fmla="*/ 846 h 3385"/>
                <a:gd name="T60" fmla="*/ 144 w 3102"/>
                <a:gd name="T61" fmla="*/ 1320 h 3385"/>
                <a:gd name="T62" fmla="*/ 412 w 3102"/>
                <a:gd name="T63" fmla="*/ 1584 h 3385"/>
                <a:gd name="T64" fmla="*/ 110 w 3102"/>
                <a:gd name="T65" fmla="*/ 1875 h 3385"/>
                <a:gd name="T66" fmla="*/ 1 w 3102"/>
                <a:gd name="T67" fmla="*/ 2404 h 3385"/>
                <a:gd name="T68" fmla="*/ 177 w 3102"/>
                <a:gd name="T69" fmla="*/ 3131 h 3385"/>
                <a:gd name="T70" fmla="*/ 680 w 3102"/>
                <a:gd name="T71" fmla="*/ 3385 h 3385"/>
                <a:gd name="T72" fmla="*/ 1183 w 3102"/>
                <a:gd name="T73" fmla="*/ 3131 h 3385"/>
                <a:gd name="T74" fmla="*/ 1359 w 3102"/>
                <a:gd name="T75" fmla="*/ 2404 h 3385"/>
                <a:gd name="T76" fmla="*/ 1251 w 3102"/>
                <a:gd name="T77" fmla="*/ 1875 h 3385"/>
                <a:gd name="T78" fmla="*/ 949 w 3102"/>
                <a:gd name="T79" fmla="*/ 1584 h 3385"/>
                <a:gd name="T80" fmla="*/ 1217 w 3102"/>
                <a:gd name="T81" fmla="*/ 1320 h 3385"/>
                <a:gd name="T82" fmla="*/ 1313 w 3102"/>
                <a:gd name="T83" fmla="*/ 846 h 3385"/>
                <a:gd name="T84" fmla="*/ 1144 w 3102"/>
                <a:gd name="T85" fmla="*/ 227 h 3385"/>
                <a:gd name="T86" fmla="*/ 680 w 3102"/>
                <a:gd name="T87" fmla="*/ 0 h 3385"/>
                <a:gd name="T88" fmla="*/ 2555 w 3102"/>
                <a:gd name="T89" fmla="*/ 0 h 3385"/>
                <a:gd name="T90" fmla="*/ 1957 w 3102"/>
                <a:gd name="T91" fmla="*/ 460 h 3385"/>
                <a:gd name="T92" fmla="*/ 1734 w 3102"/>
                <a:gd name="T93" fmla="*/ 1694 h 3385"/>
                <a:gd name="T94" fmla="*/ 1916 w 3102"/>
                <a:gd name="T95" fmla="*/ 2951 h 3385"/>
                <a:gd name="T96" fmla="*/ 2441 w 3102"/>
                <a:gd name="T97" fmla="*/ 3385 h 3385"/>
                <a:gd name="T98" fmla="*/ 2921 w 3102"/>
                <a:gd name="T99" fmla="*/ 3081 h 3385"/>
                <a:gd name="T100" fmla="*/ 3102 w 3102"/>
                <a:gd name="T101" fmla="*/ 2275 h 3385"/>
                <a:gd name="T102" fmla="*/ 2929 w 3102"/>
                <a:gd name="T103" fmla="*/ 1463 h 3385"/>
                <a:gd name="T104" fmla="*/ 2457 w 3102"/>
                <a:gd name="T105" fmla="*/ 1165 h 3385"/>
                <a:gd name="T106" fmla="*/ 2197 w 3102"/>
                <a:gd name="T107" fmla="*/ 1266 h 3385"/>
                <a:gd name="T108" fmla="*/ 2001 w 3102"/>
                <a:gd name="T109" fmla="*/ 1558 h 3385"/>
                <a:gd name="T110" fmla="*/ 2161 w 3102"/>
                <a:gd name="T111" fmla="*/ 667 h 3385"/>
                <a:gd name="T112" fmla="*/ 2566 w 3102"/>
                <a:gd name="T113" fmla="*/ 372 h 3385"/>
                <a:gd name="T114" fmla="*/ 2769 w 3102"/>
                <a:gd name="T115" fmla="*/ 413 h 3385"/>
                <a:gd name="T116" fmla="*/ 2973 w 3102"/>
                <a:gd name="T117" fmla="*/ 533 h 3385"/>
                <a:gd name="T118" fmla="*/ 2973 w 3102"/>
                <a:gd name="T119" fmla="*/ 131 h 3385"/>
                <a:gd name="T120" fmla="*/ 2759 w 3102"/>
                <a:gd name="T121" fmla="*/ 33 h 3385"/>
                <a:gd name="T122" fmla="*/ 2555 w 3102"/>
                <a:gd name="T123" fmla="*/ 0 h 33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3102"/>
                <a:gd name="T187" fmla="*/ 0 h 3385"/>
                <a:gd name="T188" fmla="*/ 3102 w 3102"/>
                <a:gd name="T189" fmla="*/ 3385 h 33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3102" h="3385" extrusionOk="0">
                  <a:moveTo>
                    <a:pt x="680" y="350"/>
                  </a:moveTo>
                  <a:cubicBezTo>
                    <a:pt x="795" y="350"/>
                    <a:pt x="885" y="397"/>
                    <a:pt x="950" y="492"/>
                  </a:cubicBezTo>
                  <a:cubicBezTo>
                    <a:pt x="1015" y="586"/>
                    <a:pt x="1047" y="718"/>
                    <a:pt x="1047" y="887"/>
                  </a:cubicBezTo>
                  <a:cubicBezTo>
                    <a:pt x="1047" y="1056"/>
                    <a:pt x="1015" y="1188"/>
                    <a:pt x="950" y="1283"/>
                  </a:cubicBezTo>
                  <a:cubicBezTo>
                    <a:pt x="885" y="1377"/>
                    <a:pt x="795" y="1425"/>
                    <a:pt x="680" y="1425"/>
                  </a:cubicBezTo>
                  <a:cubicBezTo>
                    <a:pt x="564" y="1425"/>
                    <a:pt x="474" y="1377"/>
                    <a:pt x="410" y="1283"/>
                  </a:cubicBezTo>
                  <a:cubicBezTo>
                    <a:pt x="346" y="1188"/>
                    <a:pt x="314" y="1056"/>
                    <a:pt x="314" y="887"/>
                  </a:cubicBezTo>
                  <a:cubicBezTo>
                    <a:pt x="314" y="718"/>
                    <a:pt x="346" y="586"/>
                    <a:pt x="410" y="492"/>
                  </a:cubicBezTo>
                  <a:cubicBezTo>
                    <a:pt x="474" y="397"/>
                    <a:pt x="564" y="350"/>
                    <a:pt x="680" y="350"/>
                  </a:cubicBezTo>
                  <a:close/>
                  <a:moveTo>
                    <a:pt x="680" y="1772"/>
                  </a:moveTo>
                  <a:cubicBezTo>
                    <a:pt x="808" y="1772"/>
                    <a:pt x="909" y="1828"/>
                    <a:pt x="982" y="1940"/>
                  </a:cubicBezTo>
                  <a:cubicBezTo>
                    <a:pt x="1055" y="2053"/>
                    <a:pt x="1091" y="2207"/>
                    <a:pt x="1091" y="2404"/>
                  </a:cubicBezTo>
                  <a:cubicBezTo>
                    <a:pt x="1091" y="2599"/>
                    <a:pt x="1055" y="2753"/>
                    <a:pt x="981" y="2866"/>
                  </a:cubicBezTo>
                  <a:cubicBezTo>
                    <a:pt x="908" y="2979"/>
                    <a:pt x="807" y="3035"/>
                    <a:pt x="680" y="3035"/>
                  </a:cubicBezTo>
                  <a:cubicBezTo>
                    <a:pt x="553" y="3035"/>
                    <a:pt x="453" y="2979"/>
                    <a:pt x="380" y="2867"/>
                  </a:cubicBezTo>
                  <a:cubicBezTo>
                    <a:pt x="307" y="2755"/>
                    <a:pt x="270" y="2600"/>
                    <a:pt x="270" y="2404"/>
                  </a:cubicBezTo>
                  <a:cubicBezTo>
                    <a:pt x="270" y="2207"/>
                    <a:pt x="307" y="2053"/>
                    <a:pt x="380" y="1940"/>
                  </a:cubicBezTo>
                  <a:cubicBezTo>
                    <a:pt x="453" y="1828"/>
                    <a:pt x="553" y="1772"/>
                    <a:pt x="680" y="1772"/>
                  </a:cubicBezTo>
                  <a:close/>
                  <a:moveTo>
                    <a:pt x="2441" y="1514"/>
                  </a:moveTo>
                  <a:cubicBezTo>
                    <a:pt x="2561" y="1514"/>
                    <a:pt x="2657" y="1582"/>
                    <a:pt x="2727" y="1718"/>
                  </a:cubicBezTo>
                  <a:cubicBezTo>
                    <a:pt x="2797" y="1853"/>
                    <a:pt x="2832" y="2039"/>
                    <a:pt x="2832" y="2275"/>
                  </a:cubicBezTo>
                  <a:cubicBezTo>
                    <a:pt x="2832" y="2509"/>
                    <a:pt x="2797" y="2695"/>
                    <a:pt x="2727" y="2831"/>
                  </a:cubicBezTo>
                  <a:cubicBezTo>
                    <a:pt x="2657" y="2967"/>
                    <a:pt x="2561" y="3035"/>
                    <a:pt x="2441" y="3035"/>
                  </a:cubicBezTo>
                  <a:cubicBezTo>
                    <a:pt x="2321" y="3035"/>
                    <a:pt x="2226" y="2967"/>
                    <a:pt x="2155" y="2831"/>
                  </a:cubicBezTo>
                  <a:cubicBezTo>
                    <a:pt x="2085" y="2695"/>
                    <a:pt x="2050" y="2509"/>
                    <a:pt x="2050" y="2275"/>
                  </a:cubicBezTo>
                  <a:cubicBezTo>
                    <a:pt x="2050" y="2039"/>
                    <a:pt x="2085" y="1853"/>
                    <a:pt x="2155" y="1718"/>
                  </a:cubicBezTo>
                  <a:cubicBezTo>
                    <a:pt x="2226" y="1582"/>
                    <a:pt x="2321" y="1514"/>
                    <a:pt x="2441" y="1514"/>
                  </a:cubicBezTo>
                  <a:close/>
                  <a:moveTo>
                    <a:pt x="680" y="0"/>
                  </a:moveTo>
                  <a:cubicBezTo>
                    <a:pt x="484" y="0"/>
                    <a:pt x="329" y="76"/>
                    <a:pt x="217" y="227"/>
                  </a:cubicBezTo>
                  <a:cubicBezTo>
                    <a:pt x="104" y="379"/>
                    <a:pt x="47" y="585"/>
                    <a:pt x="47" y="846"/>
                  </a:cubicBezTo>
                  <a:cubicBezTo>
                    <a:pt x="47" y="1032"/>
                    <a:pt x="79" y="1190"/>
                    <a:pt x="144" y="1320"/>
                  </a:cubicBezTo>
                  <a:cubicBezTo>
                    <a:pt x="208" y="1450"/>
                    <a:pt x="297" y="1538"/>
                    <a:pt x="412" y="1584"/>
                  </a:cubicBezTo>
                  <a:cubicBezTo>
                    <a:pt x="283" y="1634"/>
                    <a:pt x="182" y="1731"/>
                    <a:pt x="110" y="1875"/>
                  </a:cubicBezTo>
                  <a:cubicBezTo>
                    <a:pt x="37" y="2019"/>
                    <a:pt x="1" y="2195"/>
                    <a:pt x="1" y="2404"/>
                  </a:cubicBezTo>
                  <a:cubicBezTo>
                    <a:pt x="1" y="2720"/>
                    <a:pt x="60" y="2962"/>
                    <a:pt x="177" y="3131"/>
                  </a:cubicBezTo>
                  <a:cubicBezTo>
                    <a:pt x="294" y="3300"/>
                    <a:pt x="462" y="3385"/>
                    <a:pt x="680" y="3385"/>
                  </a:cubicBezTo>
                  <a:cubicBezTo>
                    <a:pt x="898" y="3385"/>
                    <a:pt x="1066" y="3300"/>
                    <a:pt x="1183" y="3131"/>
                  </a:cubicBezTo>
                  <a:cubicBezTo>
                    <a:pt x="1301" y="2962"/>
                    <a:pt x="1359" y="2720"/>
                    <a:pt x="1359" y="2404"/>
                  </a:cubicBezTo>
                  <a:cubicBezTo>
                    <a:pt x="1359" y="2195"/>
                    <a:pt x="1323" y="2019"/>
                    <a:pt x="1251" y="1875"/>
                  </a:cubicBezTo>
                  <a:cubicBezTo>
                    <a:pt x="1179" y="1731"/>
                    <a:pt x="1078" y="1634"/>
                    <a:pt x="949" y="1584"/>
                  </a:cubicBezTo>
                  <a:cubicBezTo>
                    <a:pt x="1063" y="1538"/>
                    <a:pt x="1152" y="1450"/>
                    <a:pt x="1217" y="1320"/>
                  </a:cubicBezTo>
                  <a:cubicBezTo>
                    <a:pt x="1281" y="1190"/>
                    <a:pt x="1313" y="1032"/>
                    <a:pt x="1313" y="846"/>
                  </a:cubicBezTo>
                  <a:cubicBezTo>
                    <a:pt x="1313" y="585"/>
                    <a:pt x="1257" y="379"/>
                    <a:pt x="1144" y="227"/>
                  </a:cubicBezTo>
                  <a:cubicBezTo>
                    <a:pt x="1032" y="76"/>
                    <a:pt x="877" y="0"/>
                    <a:pt x="680" y="0"/>
                  </a:cubicBezTo>
                  <a:close/>
                  <a:moveTo>
                    <a:pt x="2555" y="0"/>
                  </a:moveTo>
                  <a:cubicBezTo>
                    <a:pt x="2305" y="0"/>
                    <a:pt x="2106" y="153"/>
                    <a:pt x="1957" y="460"/>
                  </a:cubicBezTo>
                  <a:cubicBezTo>
                    <a:pt x="1809" y="767"/>
                    <a:pt x="1734" y="1178"/>
                    <a:pt x="1734" y="1694"/>
                  </a:cubicBezTo>
                  <a:cubicBezTo>
                    <a:pt x="1734" y="2243"/>
                    <a:pt x="1795" y="2662"/>
                    <a:pt x="1916" y="2951"/>
                  </a:cubicBezTo>
                  <a:cubicBezTo>
                    <a:pt x="2037" y="3240"/>
                    <a:pt x="2212" y="3385"/>
                    <a:pt x="2441" y="3385"/>
                  </a:cubicBezTo>
                  <a:cubicBezTo>
                    <a:pt x="2641" y="3385"/>
                    <a:pt x="2801" y="3284"/>
                    <a:pt x="2921" y="3081"/>
                  </a:cubicBezTo>
                  <a:cubicBezTo>
                    <a:pt x="3042" y="2879"/>
                    <a:pt x="3102" y="2610"/>
                    <a:pt x="3102" y="2275"/>
                  </a:cubicBezTo>
                  <a:cubicBezTo>
                    <a:pt x="3102" y="1932"/>
                    <a:pt x="3044" y="1662"/>
                    <a:pt x="2929" y="1463"/>
                  </a:cubicBezTo>
                  <a:cubicBezTo>
                    <a:pt x="2813" y="1264"/>
                    <a:pt x="2656" y="1165"/>
                    <a:pt x="2457" y="1165"/>
                  </a:cubicBezTo>
                  <a:cubicBezTo>
                    <a:pt x="2363" y="1165"/>
                    <a:pt x="2276" y="1199"/>
                    <a:pt x="2197" y="1266"/>
                  </a:cubicBezTo>
                  <a:cubicBezTo>
                    <a:pt x="2118" y="1334"/>
                    <a:pt x="2053" y="1431"/>
                    <a:pt x="2001" y="1558"/>
                  </a:cubicBezTo>
                  <a:cubicBezTo>
                    <a:pt x="2014" y="1160"/>
                    <a:pt x="2067" y="863"/>
                    <a:pt x="2161" y="667"/>
                  </a:cubicBezTo>
                  <a:cubicBezTo>
                    <a:pt x="2254" y="470"/>
                    <a:pt x="2389" y="372"/>
                    <a:pt x="2566" y="372"/>
                  </a:cubicBezTo>
                  <a:cubicBezTo>
                    <a:pt x="2633" y="372"/>
                    <a:pt x="2701" y="385"/>
                    <a:pt x="2769" y="413"/>
                  </a:cubicBezTo>
                  <a:cubicBezTo>
                    <a:pt x="2838" y="441"/>
                    <a:pt x="2906" y="481"/>
                    <a:pt x="2973" y="533"/>
                  </a:cubicBezTo>
                  <a:lnTo>
                    <a:pt x="2973" y="131"/>
                  </a:lnTo>
                  <a:cubicBezTo>
                    <a:pt x="2899" y="88"/>
                    <a:pt x="2827" y="55"/>
                    <a:pt x="2759" y="33"/>
                  </a:cubicBezTo>
                  <a:cubicBezTo>
                    <a:pt x="2690" y="11"/>
                    <a:pt x="2622" y="0"/>
                    <a:pt x="255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49" name="Shape 577"/>
            <p:cNvSpPr>
              <a:spLocks/>
            </p:cNvSpPr>
            <p:nvPr/>
          </p:nvSpPr>
          <p:spPr bwMode="auto">
            <a:xfrm>
              <a:off x="245325" y="730525"/>
              <a:ext cx="77200" cy="84625"/>
            </a:xfrm>
            <a:custGeom>
              <a:avLst/>
              <a:gdLst>
                <a:gd name="T0" fmla="*/ 950 w 3088"/>
                <a:gd name="T1" fmla="*/ 492 h 3385"/>
                <a:gd name="T2" fmla="*/ 950 w 3088"/>
                <a:gd name="T3" fmla="*/ 1283 h 3385"/>
                <a:gd name="T4" fmla="*/ 410 w 3088"/>
                <a:gd name="T5" fmla="*/ 1283 h 3385"/>
                <a:gd name="T6" fmla="*/ 410 w 3088"/>
                <a:gd name="T7" fmla="*/ 492 h 3385"/>
                <a:gd name="T8" fmla="*/ 2408 w 3088"/>
                <a:gd name="T9" fmla="*/ 350 h 3385"/>
                <a:gd name="T10" fmla="*/ 2775 w 3088"/>
                <a:gd name="T11" fmla="*/ 887 h 3385"/>
                <a:gd name="T12" fmla="*/ 2408 w 3088"/>
                <a:gd name="T13" fmla="*/ 1425 h 3385"/>
                <a:gd name="T14" fmla="*/ 2042 w 3088"/>
                <a:gd name="T15" fmla="*/ 887 h 3385"/>
                <a:gd name="T16" fmla="*/ 2408 w 3088"/>
                <a:gd name="T17" fmla="*/ 350 h 3385"/>
                <a:gd name="T18" fmla="*/ 982 w 3088"/>
                <a:gd name="T19" fmla="*/ 1940 h 3385"/>
                <a:gd name="T20" fmla="*/ 981 w 3088"/>
                <a:gd name="T21" fmla="*/ 2866 h 3385"/>
                <a:gd name="T22" fmla="*/ 380 w 3088"/>
                <a:gd name="T23" fmla="*/ 2867 h 3385"/>
                <a:gd name="T24" fmla="*/ 380 w 3088"/>
                <a:gd name="T25" fmla="*/ 1940 h 3385"/>
                <a:gd name="T26" fmla="*/ 2408 w 3088"/>
                <a:gd name="T27" fmla="*/ 1772 h 3385"/>
                <a:gd name="T28" fmla="*/ 2819 w 3088"/>
                <a:gd name="T29" fmla="*/ 2404 h 3385"/>
                <a:gd name="T30" fmla="*/ 2408 w 3088"/>
                <a:gd name="T31" fmla="*/ 3035 h 3385"/>
                <a:gd name="T32" fmla="*/ 1998 w 3088"/>
                <a:gd name="T33" fmla="*/ 2404 h 3385"/>
                <a:gd name="T34" fmla="*/ 2408 w 3088"/>
                <a:gd name="T35" fmla="*/ 1772 h 3385"/>
                <a:gd name="T36" fmla="*/ 217 w 3088"/>
                <a:gd name="T37" fmla="*/ 227 h 3385"/>
                <a:gd name="T38" fmla="*/ 144 w 3088"/>
                <a:gd name="T39" fmla="*/ 1320 h 3385"/>
                <a:gd name="T40" fmla="*/ 110 w 3088"/>
                <a:gd name="T41" fmla="*/ 1875 h 3385"/>
                <a:gd name="T42" fmla="*/ 177 w 3088"/>
                <a:gd name="T43" fmla="*/ 3131 h 3385"/>
                <a:gd name="T44" fmla="*/ 1183 w 3088"/>
                <a:gd name="T45" fmla="*/ 3131 h 3385"/>
                <a:gd name="T46" fmla="*/ 1251 w 3088"/>
                <a:gd name="T47" fmla="*/ 1875 h 3385"/>
                <a:gd name="T48" fmla="*/ 1217 w 3088"/>
                <a:gd name="T49" fmla="*/ 1320 h 3385"/>
                <a:gd name="T50" fmla="*/ 1144 w 3088"/>
                <a:gd name="T51" fmla="*/ 227 h 3385"/>
                <a:gd name="T52" fmla="*/ 2408 w 3088"/>
                <a:gd name="T53" fmla="*/ 0 h 3385"/>
                <a:gd name="T54" fmla="*/ 1775 w 3088"/>
                <a:gd name="T55" fmla="*/ 846 h 3385"/>
                <a:gd name="T56" fmla="*/ 2140 w 3088"/>
                <a:gd name="T57" fmla="*/ 1584 h 3385"/>
                <a:gd name="T58" fmla="*/ 1729 w 3088"/>
                <a:gd name="T59" fmla="*/ 2404 h 3385"/>
                <a:gd name="T60" fmla="*/ 2408 w 3088"/>
                <a:gd name="T61" fmla="*/ 3385 h 3385"/>
                <a:gd name="T62" fmla="*/ 3087 w 3088"/>
                <a:gd name="T63" fmla="*/ 2404 h 3385"/>
                <a:gd name="T64" fmla="*/ 2677 w 3088"/>
                <a:gd name="T65" fmla="*/ 1584 h 3385"/>
                <a:gd name="T66" fmla="*/ 3041 w 3088"/>
                <a:gd name="T67" fmla="*/ 846 h 3385"/>
                <a:gd name="T68" fmla="*/ 2408 w 3088"/>
                <a:gd name="T69" fmla="*/ 0 h 3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088"/>
                <a:gd name="T106" fmla="*/ 0 h 3385"/>
                <a:gd name="T107" fmla="*/ 3088 w 3088"/>
                <a:gd name="T108" fmla="*/ 3385 h 3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088" h="3385" extrusionOk="0">
                  <a:moveTo>
                    <a:pt x="680" y="350"/>
                  </a:moveTo>
                  <a:cubicBezTo>
                    <a:pt x="795" y="350"/>
                    <a:pt x="885" y="397"/>
                    <a:pt x="950" y="492"/>
                  </a:cubicBezTo>
                  <a:cubicBezTo>
                    <a:pt x="1015" y="586"/>
                    <a:pt x="1047" y="718"/>
                    <a:pt x="1047" y="887"/>
                  </a:cubicBezTo>
                  <a:cubicBezTo>
                    <a:pt x="1047" y="1056"/>
                    <a:pt x="1015" y="1188"/>
                    <a:pt x="950" y="1283"/>
                  </a:cubicBezTo>
                  <a:cubicBezTo>
                    <a:pt x="885" y="1377"/>
                    <a:pt x="795" y="1425"/>
                    <a:pt x="680" y="1425"/>
                  </a:cubicBezTo>
                  <a:cubicBezTo>
                    <a:pt x="564" y="1425"/>
                    <a:pt x="474" y="1377"/>
                    <a:pt x="410" y="1283"/>
                  </a:cubicBezTo>
                  <a:cubicBezTo>
                    <a:pt x="346" y="1188"/>
                    <a:pt x="314" y="1056"/>
                    <a:pt x="314" y="887"/>
                  </a:cubicBezTo>
                  <a:cubicBezTo>
                    <a:pt x="314" y="718"/>
                    <a:pt x="346" y="586"/>
                    <a:pt x="410" y="492"/>
                  </a:cubicBezTo>
                  <a:cubicBezTo>
                    <a:pt x="474" y="397"/>
                    <a:pt x="564" y="350"/>
                    <a:pt x="680" y="350"/>
                  </a:cubicBezTo>
                  <a:close/>
                  <a:moveTo>
                    <a:pt x="2408" y="350"/>
                  </a:moveTo>
                  <a:cubicBezTo>
                    <a:pt x="2523" y="350"/>
                    <a:pt x="2613" y="397"/>
                    <a:pt x="2678" y="492"/>
                  </a:cubicBezTo>
                  <a:cubicBezTo>
                    <a:pt x="2743" y="586"/>
                    <a:pt x="2775" y="718"/>
                    <a:pt x="2775" y="887"/>
                  </a:cubicBezTo>
                  <a:cubicBezTo>
                    <a:pt x="2775" y="1056"/>
                    <a:pt x="2743" y="1188"/>
                    <a:pt x="2678" y="1283"/>
                  </a:cubicBezTo>
                  <a:cubicBezTo>
                    <a:pt x="2613" y="1377"/>
                    <a:pt x="2523" y="1425"/>
                    <a:pt x="2408" y="1425"/>
                  </a:cubicBezTo>
                  <a:cubicBezTo>
                    <a:pt x="2292" y="1425"/>
                    <a:pt x="2202" y="1377"/>
                    <a:pt x="2138" y="1283"/>
                  </a:cubicBezTo>
                  <a:cubicBezTo>
                    <a:pt x="2074" y="1188"/>
                    <a:pt x="2042" y="1056"/>
                    <a:pt x="2042" y="887"/>
                  </a:cubicBezTo>
                  <a:cubicBezTo>
                    <a:pt x="2042" y="718"/>
                    <a:pt x="2074" y="586"/>
                    <a:pt x="2138" y="492"/>
                  </a:cubicBezTo>
                  <a:cubicBezTo>
                    <a:pt x="2202" y="397"/>
                    <a:pt x="2292" y="350"/>
                    <a:pt x="2408" y="350"/>
                  </a:cubicBezTo>
                  <a:close/>
                  <a:moveTo>
                    <a:pt x="680" y="1772"/>
                  </a:moveTo>
                  <a:cubicBezTo>
                    <a:pt x="808" y="1772"/>
                    <a:pt x="909" y="1828"/>
                    <a:pt x="982" y="1940"/>
                  </a:cubicBezTo>
                  <a:cubicBezTo>
                    <a:pt x="1055" y="2053"/>
                    <a:pt x="1091" y="2207"/>
                    <a:pt x="1091" y="2404"/>
                  </a:cubicBezTo>
                  <a:cubicBezTo>
                    <a:pt x="1091" y="2599"/>
                    <a:pt x="1055" y="2753"/>
                    <a:pt x="981" y="2866"/>
                  </a:cubicBezTo>
                  <a:cubicBezTo>
                    <a:pt x="908" y="2979"/>
                    <a:pt x="807" y="3035"/>
                    <a:pt x="680" y="3035"/>
                  </a:cubicBezTo>
                  <a:cubicBezTo>
                    <a:pt x="553" y="3035"/>
                    <a:pt x="453" y="2979"/>
                    <a:pt x="380" y="2867"/>
                  </a:cubicBezTo>
                  <a:cubicBezTo>
                    <a:pt x="307" y="2755"/>
                    <a:pt x="270" y="2600"/>
                    <a:pt x="270" y="2404"/>
                  </a:cubicBezTo>
                  <a:cubicBezTo>
                    <a:pt x="270" y="2207"/>
                    <a:pt x="307" y="2053"/>
                    <a:pt x="380" y="1940"/>
                  </a:cubicBezTo>
                  <a:cubicBezTo>
                    <a:pt x="453" y="1828"/>
                    <a:pt x="553" y="1772"/>
                    <a:pt x="680" y="1772"/>
                  </a:cubicBezTo>
                  <a:close/>
                  <a:moveTo>
                    <a:pt x="2408" y="1772"/>
                  </a:moveTo>
                  <a:cubicBezTo>
                    <a:pt x="2536" y="1772"/>
                    <a:pt x="2637" y="1828"/>
                    <a:pt x="2710" y="1940"/>
                  </a:cubicBezTo>
                  <a:cubicBezTo>
                    <a:pt x="2783" y="2053"/>
                    <a:pt x="2819" y="2207"/>
                    <a:pt x="2819" y="2404"/>
                  </a:cubicBezTo>
                  <a:cubicBezTo>
                    <a:pt x="2819" y="2599"/>
                    <a:pt x="2783" y="2753"/>
                    <a:pt x="2709" y="2866"/>
                  </a:cubicBezTo>
                  <a:cubicBezTo>
                    <a:pt x="2636" y="2979"/>
                    <a:pt x="2535" y="3035"/>
                    <a:pt x="2408" y="3035"/>
                  </a:cubicBezTo>
                  <a:cubicBezTo>
                    <a:pt x="2281" y="3035"/>
                    <a:pt x="2181" y="2979"/>
                    <a:pt x="2108" y="2867"/>
                  </a:cubicBezTo>
                  <a:cubicBezTo>
                    <a:pt x="2035" y="2755"/>
                    <a:pt x="1998" y="2600"/>
                    <a:pt x="1998" y="2404"/>
                  </a:cubicBezTo>
                  <a:cubicBezTo>
                    <a:pt x="1998" y="2207"/>
                    <a:pt x="2035" y="2053"/>
                    <a:pt x="2108" y="1940"/>
                  </a:cubicBezTo>
                  <a:cubicBezTo>
                    <a:pt x="2181" y="1828"/>
                    <a:pt x="2281" y="1772"/>
                    <a:pt x="2408" y="1772"/>
                  </a:cubicBezTo>
                  <a:close/>
                  <a:moveTo>
                    <a:pt x="680" y="0"/>
                  </a:moveTo>
                  <a:cubicBezTo>
                    <a:pt x="484" y="0"/>
                    <a:pt x="329" y="76"/>
                    <a:pt x="217" y="227"/>
                  </a:cubicBezTo>
                  <a:cubicBezTo>
                    <a:pt x="104" y="379"/>
                    <a:pt x="47" y="585"/>
                    <a:pt x="47" y="846"/>
                  </a:cubicBezTo>
                  <a:cubicBezTo>
                    <a:pt x="47" y="1032"/>
                    <a:pt x="79" y="1190"/>
                    <a:pt x="144" y="1320"/>
                  </a:cubicBezTo>
                  <a:cubicBezTo>
                    <a:pt x="208" y="1450"/>
                    <a:pt x="297" y="1538"/>
                    <a:pt x="412" y="1584"/>
                  </a:cubicBezTo>
                  <a:cubicBezTo>
                    <a:pt x="283" y="1634"/>
                    <a:pt x="182" y="1731"/>
                    <a:pt x="110" y="1875"/>
                  </a:cubicBezTo>
                  <a:cubicBezTo>
                    <a:pt x="37" y="2019"/>
                    <a:pt x="1" y="2195"/>
                    <a:pt x="1" y="2404"/>
                  </a:cubicBezTo>
                  <a:cubicBezTo>
                    <a:pt x="1" y="2720"/>
                    <a:pt x="60" y="2962"/>
                    <a:pt x="177" y="3131"/>
                  </a:cubicBezTo>
                  <a:cubicBezTo>
                    <a:pt x="294" y="3300"/>
                    <a:pt x="462" y="3385"/>
                    <a:pt x="680" y="3385"/>
                  </a:cubicBezTo>
                  <a:cubicBezTo>
                    <a:pt x="898" y="3385"/>
                    <a:pt x="1066" y="3300"/>
                    <a:pt x="1183" y="3131"/>
                  </a:cubicBezTo>
                  <a:cubicBezTo>
                    <a:pt x="1301" y="2962"/>
                    <a:pt x="1359" y="2720"/>
                    <a:pt x="1359" y="2404"/>
                  </a:cubicBezTo>
                  <a:cubicBezTo>
                    <a:pt x="1359" y="2195"/>
                    <a:pt x="1323" y="2019"/>
                    <a:pt x="1251" y="1875"/>
                  </a:cubicBezTo>
                  <a:cubicBezTo>
                    <a:pt x="1179" y="1731"/>
                    <a:pt x="1078" y="1634"/>
                    <a:pt x="949" y="1584"/>
                  </a:cubicBezTo>
                  <a:cubicBezTo>
                    <a:pt x="1063" y="1538"/>
                    <a:pt x="1152" y="1450"/>
                    <a:pt x="1217" y="1320"/>
                  </a:cubicBezTo>
                  <a:cubicBezTo>
                    <a:pt x="1281" y="1190"/>
                    <a:pt x="1313" y="1032"/>
                    <a:pt x="1313" y="846"/>
                  </a:cubicBezTo>
                  <a:cubicBezTo>
                    <a:pt x="1313" y="585"/>
                    <a:pt x="1257" y="379"/>
                    <a:pt x="1144" y="227"/>
                  </a:cubicBezTo>
                  <a:cubicBezTo>
                    <a:pt x="1032" y="76"/>
                    <a:pt x="877" y="0"/>
                    <a:pt x="680" y="0"/>
                  </a:cubicBezTo>
                  <a:close/>
                  <a:moveTo>
                    <a:pt x="2408" y="0"/>
                  </a:moveTo>
                  <a:cubicBezTo>
                    <a:pt x="2212" y="0"/>
                    <a:pt x="2057" y="76"/>
                    <a:pt x="1945" y="227"/>
                  </a:cubicBezTo>
                  <a:cubicBezTo>
                    <a:pt x="1832" y="379"/>
                    <a:pt x="1775" y="585"/>
                    <a:pt x="1775" y="846"/>
                  </a:cubicBezTo>
                  <a:cubicBezTo>
                    <a:pt x="1775" y="1032"/>
                    <a:pt x="1807" y="1190"/>
                    <a:pt x="1872" y="1320"/>
                  </a:cubicBezTo>
                  <a:cubicBezTo>
                    <a:pt x="1936" y="1450"/>
                    <a:pt x="2025" y="1538"/>
                    <a:pt x="2140" y="1584"/>
                  </a:cubicBezTo>
                  <a:cubicBezTo>
                    <a:pt x="2011" y="1634"/>
                    <a:pt x="1910" y="1731"/>
                    <a:pt x="1838" y="1875"/>
                  </a:cubicBezTo>
                  <a:cubicBezTo>
                    <a:pt x="1765" y="2019"/>
                    <a:pt x="1729" y="2195"/>
                    <a:pt x="1729" y="2404"/>
                  </a:cubicBezTo>
                  <a:cubicBezTo>
                    <a:pt x="1729" y="2720"/>
                    <a:pt x="1788" y="2962"/>
                    <a:pt x="1905" y="3131"/>
                  </a:cubicBezTo>
                  <a:cubicBezTo>
                    <a:pt x="2022" y="3300"/>
                    <a:pt x="2190" y="3385"/>
                    <a:pt x="2408" y="3385"/>
                  </a:cubicBezTo>
                  <a:cubicBezTo>
                    <a:pt x="2626" y="3385"/>
                    <a:pt x="2794" y="3300"/>
                    <a:pt x="2911" y="3131"/>
                  </a:cubicBezTo>
                  <a:cubicBezTo>
                    <a:pt x="3029" y="2962"/>
                    <a:pt x="3087" y="2720"/>
                    <a:pt x="3087" y="2404"/>
                  </a:cubicBezTo>
                  <a:cubicBezTo>
                    <a:pt x="3087" y="2195"/>
                    <a:pt x="3051" y="2019"/>
                    <a:pt x="2979" y="1875"/>
                  </a:cubicBezTo>
                  <a:cubicBezTo>
                    <a:pt x="2907" y="1731"/>
                    <a:pt x="2806" y="1634"/>
                    <a:pt x="2677" y="1584"/>
                  </a:cubicBezTo>
                  <a:cubicBezTo>
                    <a:pt x="2791" y="1538"/>
                    <a:pt x="2880" y="1450"/>
                    <a:pt x="2945" y="1320"/>
                  </a:cubicBezTo>
                  <a:cubicBezTo>
                    <a:pt x="3009" y="1190"/>
                    <a:pt x="3041" y="1032"/>
                    <a:pt x="3041" y="846"/>
                  </a:cubicBezTo>
                  <a:cubicBezTo>
                    <a:pt x="3041" y="585"/>
                    <a:pt x="2985" y="379"/>
                    <a:pt x="2872" y="227"/>
                  </a:cubicBezTo>
                  <a:cubicBezTo>
                    <a:pt x="2760" y="76"/>
                    <a:pt x="2605" y="0"/>
                    <a:pt x="240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0" name="Shape 578"/>
            <p:cNvSpPr>
              <a:spLocks/>
            </p:cNvSpPr>
            <p:nvPr/>
          </p:nvSpPr>
          <p:spPr bwMode="auto">
            <a:xfrm>
              <a:off x="245000" y="557625"/>
              <a:ext cx="77650" cy="84650"/>
            </a:xfrm>
            <a:custGeom>
              <a:avLst/>
              <a:gdLst>
                <a:gd name="T0" fmla="*/ 661 w 3106"/>
                <a:gd name="T1" fmla="*/ 350 h 3386"/>
                <a:gd name="T2" fmla="*/ 947 w 3106"/>
                <a:gd name="T3" fmla="*/ 555 h 3386"/>
                <a:gd name="T4" fmla="*/ 1052 w 3106"/>
                <a:gd name="T5" fmla="*/ 1111 h 3386"/>
                <a:gd name="T6" fmla="*/ 947 w 3106"/>
                <a:gd name="T7" fmla="*/ 1668 h 3386"/>
                <a:gd name="T8" fmla="*/ 661 w 3106"/>
                <a:gd name="T9" fmla="*/ 1871 h 3386"/>
                <a:gd name="T10" fmla="*/ 375 w 3106"/>
                <a:gd name="T11" fmla="*/ 1668 h 3386"/>
                <a:gd name="T12" fmla="*/ 270 w 3106"/>
                <a:gd name="T13" fmla="*/ 1111 h 3386"/>
                <a:gd name="T14" fmla="*/ 375 w 3106"/>
                <a:gd name="T15" fmla="*/ 555 h 3386"/>
                <a:gd name="T16" fmla="*/ 661 w 3106"/>
                <a:gd name="T17" fmla="*/ 350 h 3386"/>
                <a:gd name="T18" fmla="*/ 2421 w 3106"/>
                <a:gd name="T19" fmla="*/ 350 h 3386"/>
                <a:gd name="T20" fmla="*/ 2733 w 3106"/>
                <a:gd name="T21" fmla="*/ 686 h 3386"/>
                <a:gd name="T22" fmla="*/ 2838 w 3106"/>
                <a:gd name="T23" fmla="*/ 1694 h 3386"/>
                <a:gd name="T24" fmla="*/ 2733 w 3106"/>
                <a:gd name="T25" fmla="*/ 2700 h 3386"/>
                <a:gd name="T26" fmla="*/ 2421 w 3106"/>
                <a:gd name="T27" fmla="*/ 3036 h 3386"/>
                <a:gd name="T28" fmla="*/ 2110 w 3106"/>
                <a:gd name="T29" fmla="*/ 2700 h 3386"/>
                <a:gd name="T30" fmla="*/ 2006 w 3106"/>
                <a:gd name="T31" fmla="*/ 1694 h 3386"/>
                <a:gd name="T32" fmla="*/ 2110 w 3106"/>
                <a:gd name="T33" fmla="*/ 686 h 3386"/>
                <a:gd name="T34" fmla="*/ 2421 w 3106"/>
                <a:gd name="T35" fmla="*/ 350 h 3386"/>
                <a:gd name="T36" fmla="*/ 661 w 3106"/>
                <a:gd name="T37" fmla="*/ 1 h 3386"/>
                <a:gd name="T38" fmla="*/ 181 w 3106"/>
                <a:gd name="T39" fmla="*/ 305 h 3386"/>
                <a:gd name="T40" fmla="*/ 1 w 3106"/>
                <a:gd name="T41" fmla="*/ 1111 h 3386"/>
                <a:gd name="T42" fmla="*/ 174 w 3106"/>
                <a:gd name="T43" fmla="*/ 1920 h 3386"/>
                <a:gd name="T44" fmla="*/ 644 w 3106"/>
                <a:gd name="T45" fmla="*/ 2216 h 3386"/>
                <a:gd name="T46" fmla="*/ 905 w 3106"/>
                <a:gd name="T47" fmla="*/ 2116 h 3386"/>
                <a:gd name="T48" fmla="*/ 1100 w 3106"/>
                <a:gd name="T49" fmla="*/ 1828 h 3386"/>
                <a:gd name="T50" fmla="*/ 1100 w 3106"/>
                <a:gd name="T51" fmla="*/ 1828 h 3386"/>
                <a:gd name="T52" fmla="*/ 940 w 3106"/>
                <a:gd name="T53" fmla="*/ 2720 h 3386"/>
                <a:gd name="T54" fmla="*/ 535 w 3106"/>
                <a:gd name="T55" fmla="*/ 3014 h 3386"/>
                <a:gd name="T56" fmla="*/ 332 w 3106"/>
                <a:gd name="T57" fmla="*/ 2973 h 3386"/>
                <a:gd name="T58" fmla="*/ 128 w 3106"/>
                <a:gd name="T59" fmla="*/ 2852 h 3386"/>
                <a:gd name="T60" fmla="*/ 128 w 3106"/>
                <a:gd name="T61" fmla="*/ 3254 h 3386"/>
                <a:gd name="T62" fmla="*/ 343 w 3106"/>
                <a:gd name="T63" fmla="*/ 3353 h 3386"/>
                <a:gd name="T64" fmla="*/ 547 w 3106"/>
                <a:gd name="T65" fmla="*/ 3385 h 3386"/>
                <a:gd name="T66" fmla="*/ 1145 w 3106"/>
                <a:gd name="T67" fmla="*/ 2926 h 3386"/>
                <a:gd name="T68" fmla="*/ 1367 w 3106"/>
                <a:gd name="T69" fmla="*/ 1694 h 3386"/>
                <a:gd name="T70" fmla="*/ 1186 w 3106"/>
                <a:gd name="T71" fmla="*/ 435 h 3386"/>
                <a:gd name="T72" fmla="*/ 661 w 3106"/>
                <a:gd name="T73" fmla="*/ 1 h 3386"/>
                <a:gd name="T74" fmla="*/ 2421 w 3106"/>
                <a:gd name="T75" fmla="*/ 1 h 3386"/>
                <a:gd name="T76" fmla="*/ 1912 w 3106"/>
                <a:gd name="T77" fmla="*/ 435 h 3386"/>
                <a:gd name="T78" fmla="*/ 1737 w 3106"/>
                <a:gd name="T79" fmla="*/ 1694 h 3386"/>
                <a:gd name="T80" fmla="*/ 1912 w 3106"/>
                <a:gd name="T81" fmla="*/ 2952 h 3386"/>
                <a:gd name="T82" fmla="*/ 2421 w 3106"/>
                <a:gd name="T83" fmla="*/ 3385 h 3386"/>
                <a:gd name="T84" fmla="*/ 2930 w 3106"/>
                <a:gd name="T85" fmla="*/ 2952 h 3386"/>
                <a:gd name="T86" fmla="*/ 3105 w 3106"/>
                <a:gd name="T87" fmla="*/ 1694 h 3386"/>
                <a:gd name="T88" fmla="*/ 2930 w 3106"/>
                <a:gd name="T89" fmla="*/ 435 h 3386"/>
                <a:gd name="T90" fmla="*/ 2421 w 3106"/>
                <a:gd name="T91" fmla="*/ 1 h 338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106"/>
                <a:gd name="T139" fmla="*/ 0 h 3386"/>
                <a:gd name="T140" fmla="*/ 3106 w 3106"/>
                <a:gd name="T141" fmla="*/ 3386 h 338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106" h="3386" extrusionOk="0">
                  <a:moveTo>
                    <a:pt x="661" y="350"/>
                  </a:moveTo>
                  <a:cubicBezTo>
                    <a:pt x="781" y="350"/>
                    <a:pt x="877" y="419"/>
                    <a:pt x="947" y="555"/>
                  </a:cubicBezTo>
                  <a:cubicBezTo>
                    <a:pt x="1017" y="691"/>
                    <a:pt x="1052" y="876"/>
                    <a:pt x="1052" y="1111"/>
                  </a:cubicBezTo>
                  <a:cubicBezTo>
                    <a:pt x="1052" y="1347"/>
                    <a:pt x="1017" y="1533"/>
                    <a:pt x="947" y="1668"/>
                  </a:cubicBezTo>
                  <a:cubicBezTo>
                    <a:pt x="877" y="1804"/>
                    <a:pt x="781" y="1871"/>
                    <a:pt x="661" y="1871"/>
                  </a:cubicBezTo>
                  <a:cubicBezTo>
                    <a:pt x="541" y="1871"/>
                    <a:pt x="446" y="1804"/>
                    <a:pt x="375" y="1668"/>
                  </a:cubicBezTo>
                  <a:cubicBezTo>
                    <a:pt x="305" y="1533"/>
                    <a:pt x="270" y="1347"/>
                    <a:pt x="270" y="1111"/>
                  </a:cubicBezTo>
                  <a:cubicBezTo>
                    <a:pt x="270" y="876"/>
                    <a:pt x="305" y="691"/>
                    <a:pt x="375" y="555"/>
                  </a:cubicBezTo>
                  <a:cubicBezTo>
                    <a:pt x="446" y="419"/>
                    <a:pt x="541" y="350"/>
                    <a:pt x="661" y="350"/>
                  </a:cubicBezTo>
                  <a:close/>
                  <a:moveTo>
                    <a:pt x="2421" y="350"/>
                  </a:moveTo>
                  <a:cubicBezTo>
                    <a:pt x="2560" y="350"/>
                    <a:pt x="2664" y="462"/>
                    <a:pt x="2733" y="686"/>
                  </a:cubicBezTo>
                  <a:cubicBezTo>
                    <a:pt x="2803" y="909"/>
                    <a:pt x="2838" y="1246"/>
                    <a:pt x="2838" y="1694"/>
                  </a:cubicBezTo>
                  <a:cubicBezTo>
                    <a:pt x="2838" y="2141"/>
                    <a:pt x="2803" y="2477"/>
                    <a:pt x="2733" y="2700"/>
                  </a:cubicBezTo>
                  <a:cubicBezTo>
                    <a:pt x="2664" y="2924"/>
                    <a:pt x="2560" y="3036"/>
                    <a:pt x="2421" y="3036"/>
                  </a:cubicBezTo>
                  <a:cubicBezTo>
                    <a:pt x="2283" y="3036"/>
                    <a:pt x="2179" y="2924"/>
                    <a:pt x="2110" y="2700"/>
                  </a:cubicBezTo>
                  <a:cubicBezTo>
                    <a:pt x="2041" y="2477"/>
                    <a:pt x="2006" y="2141"/>
                    <a:pt x="2006" y="1694"/>
                  </a:cubicBezTo>
                  <a:cubicBezTo>
                    <a:pt x="2006" y="1246"/>
                    <a:pt x="2041" y="909"/>
                    <a:pt x="2110" y="686"/>
                  </a:cubicBezTo>
                  <a:cubicBezTo>
                    <a:pt x="2179" y="462"/>
                    <a:pt x="2283" y="350"/>
                    <a:pt x="2421" y="350"/>
                  </a:cubicBezTo>
                  <a:close/>
                  <a:moveTo>
                    <a:pt x="661" y="1"/>
                  </a:moveTo>
                  <a:cubicBezTo>
                    <a:pt x="461" y="1"/>
                    <a:pt x="301" y="102"/>
                    <a:pt x="181" y="305"/>
                  </a:cubicBezTo>
                  <a:cubicBezTo>
                    <a:pt x="61" y="507"/>
                    <a:pt x="1" y="776"/>
                    <a:pt x="1" y="1111"/>
                  </a:cubicBezTo>
                  <a:cubicBezTo>
                    <a:pt x="1" y="1453"/>
                    <a:pt x="58" y="1723"/>
                    <a:pt x="174" y="1920"/>
                  </a:cubicBezTo>
                  <a:cubicBezTo>
                    <a:pt x="289" y="2118"/>
                    <a:pt x="446" y="2216"/>
                    <a:pt x="644" y="2216"/>
                  </a:cubicBezTo>
                  <a:cubicBezTo>
                    <a:pt x="739" y="2216"/>
                    <a:pt x="827" y="2183"/>
                    <a:pt x="905" y="2116"/>
                  </a:cubicBezTo>
                  <a:cubicBezTo>
                    <a:pt x="984" y="2049"/>
                    <a:pt x="1049" y="1953"/>
                    <a:pt x="1100" y="1828"/>
                  </a:cubicBezTo>
                  <a:cubicBezTo>
                    <a:pt x="1087" y="2227"/>
                    <a:pt x="1034" y="2524"/>
                    <a:pt x="940" y="2720"/>
                  </a:cubicBezTo>
                  <a:cubicBezTo>
                    <a:pt x="847" y="2916"/>
                    <a:pt x="712" y="3014"/>
                    <a:pt x="535" y="3014"/>
                  </a:cubicBezTo>
                  <a:cubicBezTo>
                    <a:pt x="469" y="3014"/>
                    <a:pt x="401" y="3000"/>
                    <a:pt x="332" y="2973"/>
                  </a:cubicBezTo>
                  <a:cubicBezTo>
                    <a:pt x="263" y="2945"/>
                    <a:pt x="195" y="2905"/>
                    <a:pt x="128" y="2852"/>
                  </a:cubicBezTo>
                  <a:lnTo>
                    <a:pt x="128" y="3254"/>
                  </a:lnTo>
                  <a:cubicBezTo>
                    <a:pt x="202" y="3298"/>
                    <a:pt x="274" y="3331"/>
                    <a:pt x="343" y="3353"/>
                  </a:cubicBezTo>
                  <a:cubicBezTo>
                    <a:pt x="412" y="3375"/>
                    <a:pt x="480" y="3385"/>
                    <a:pt x="547" y="3385"/>
                  </a:cubicBezTo>
                  <a:cubicBezTo>
                    <a:pt x="797" y="3385"/>
                    <a:pt x="997" y="3232"/>
                    <a:pt x="1145" y="2926"/>
                  </a:cubicBezTo>
                  <a:cubicBezTo>
                    <a:pt x="1293" y="2619"/>
                    <a:pt x="1367" y="2208"/>
                    <a:pt x="1367" y="1694"/>
                  </a:cubicBezTo>
                  <a:cubicBezTo>
                    <a:pt x="1367" y="1144"/>
                    <a:pt x="1306" y="724"/>
                    <a:pt x="1186" y="435"/>
                  </a:cubicBezTo>
                  <a:cubicBezTo>
                    <a:pt x="1065" y="145"/>
                    <a:pt x="890" y="1"/>
                    <a:pt x="661" y="1"/>
                  </a:cubicBezTo>
                  <a:close/>
                  <a:moveTo>
                    <a:pt x="2421" y="1"/>
                  </a:moveTo>
                  <a:cubicBezTo>
                    <a:pt x="2199" y="1"/>
                    <a:pt x="2030" y="145"/>
                    <a:pt x="1912" y="435"/>
                  </a:cubicBezTo>
                  <a:cubicBezTo>
                    <a:pt x="1795" y="724"/>
                    <a:pt x="1737" y="1144"/>
                    <a:pt x="1737" y="1694"/>
                  </a:cubicBezTo>
                  <a:cubicBezTo>
                    <a:pt x="1737" y="2243"/>
                    <a:pt x="1795" y="2663"/>
                    <a:pt x="1912" y="2952"/>
                  </a:cubicBezTo>
                  <a:cubicBezTo>
                    <a:pt x="2030" y="3241"/>
                    <a:pt x="2199" y="3385"/>
                    <a:pt x="2421" y="3385"/>
                  </a:cubicBezTo>
                  <a:cubicBezTo>
                    <a:pt x="2643" y="3385"/>
                    <a:pt x="2813" y="3241"/>
                    <a:pt x="2930" y="2952"/>
                  </a:cubicBezTo>
                  <a:cubicBezTo>
                    <a:pt x="3047" y="2663"/>
                    <a:pt x="3105" y="2243"/>
                    <a:pt x="3105" y="1694"/>
                  </a:cubicBezTo>
                  <a:cubicBezTo>
                    <a:pt x="3105" y="1144"/>
                    <a:pt x="3047" y="724"/>
                    <a:pt x="2930" y="435"/>
                  </a:cubicBezTo>
                  <a:cubicBezTo>
                    <a:pt x="2813" y="145"/>
                    <a:pt x="2643" y="1"/>
                    <a:pt x="2421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1" name="Shape 579"/>
            <p:cNvSpPr>
              <a:spLocks/>
            </p:cNvSpPr>
            <p:nvPr/>
          </p:nvSpPr>
          <p:spPr bwMode="auto">
            <a:xfrm>
              <a:off x="279050" y="2479675"/>
              <a:ext cx="204075" cy="84625"/>
            </a:xfrm>
            <a:custGeom>
              <a:avLst/>
              <a:gdLst>
                <a:gd name="T0" fmla="*/ 2606 w 8163"/>
                <a:gd name="T1" fmla="*/ 685 h 3385"/>
                <a:gd name="T2" fmla="*/ 2606 w 8163"/>
                <a:gd name="T3" fmla="*/ 2700 h 3385"/>
                <a:gd name="T4" fmla="*/ 1983 w 8163"/>
                <a:gd name="T5" fmla="*/ 2700 h 3385"/>
                <a:gd name="T6" fmla="*/ 1983 w 8163"/>
                <a:gd name="T7" fmla="*/ 685 h 3385"/>
                <a:gd name="T8" fmla="*/ 4022 w 8163"/>
                <a:gd name="T9" fmla="*/ 350 h 3385"/>
                <a:gd name="T10" fmla="*/ 4438 w 8163"/>
                <a:gd name="T11" fmla="*/ 1694 h 3385"/>
                <a:gd name="T12" fmla="*/ 4022 w 8163"/>
                <a:gd name="T13" fmla="*/ 3035 h 3385"/>
                <a:gd name="T14" fmla="*/ 3606 w 8163"/>
                <a:gd name="T15" fmla="*/ 1694 h 3385"/>
                <a:gd name="T16" fmla="*/ 4022 w 8163"/>
                <a:gd name="T17" fmla="*/ 350 h 3385"/>
                <a:gd name="T18" fmla="*/ 6062 w 8163"/>
                <a:gd name="T19" fmla="*/ 685 h 3385"/>
                <a:gd name="T20" fmla="*/ 6062 w 8163"/>
                <a:gd name="T21" fmla="*/ 2700 h 3385"/>
                <a:gd name="T22" fmla="*/ 5439 w 8163"/>
                <a:gd name="T23" fmla="*/ 2700 h 3385"/>
                <a:gd name="T24" fmla="*/ 5439 w 8163"/>
                <a:gd name="T25" fmla="*/ 685 h 3385"/>
                <a:gd name="T26" fmla="*/ 7478 w 8163"/>
                <a:gd name="T27" fmla="*/ 350 h 3385"/>
                <a:gd name="T28" fmla="*/ 7894 w 8163"/>
                <a:gd name="T29" fmla="*/ 1694 h 3385"/>
                <a:gd name="T30" fmla="*/ 7478 w 8163"/>
                <a:gd name="T31" fmla="*/ 3035 h 3385"/>
                <a:gd name="T32" fmla="*/ 7062 w 8163"/>
                <a:gd name="T33" fmla="*/ 1694 h 3385"/>
                <a:gd name="T34" fmla="*/ 7478 w 8163"/>
                <a:gd name="T35" fmla="*/ 350 h 3385"/>
                <a:gd name="T36" fmla="*/ 1 w 8163"/>
                <a:gd name="T37" fmla="*/ 217 h 3385"/>
                <a:gd name="T38" fmla="*/ 477 w 8163"/>
                <a:gd name="T39" fmla="*/ 461 h 3385"/>
                <a:gd name="T40" fmla="*/ 39 w 8163"/>
                <a:gd name="T41" fmla="*/ 2950 h 3385"/>
                <a:gd name="T42" fmla="*/ 1180 w 8163"/>
                <a:gd name="T43" fmla="*/ 3321 h 3385"/>
                <a:gd name="T44" fmla="*/ 742 w 8163"/>
                <a:gd name="T45" fmla="*/ 2950 h 3385"/>
                <a:gd name="T46" fmla="*/ 2294 w 8163"/>
                <a:gd name="T47" fmla="*/ 0 h 3385"/>
                <a:gd name="T48" fmla="*/ 1609 w 8163"/>
                <a:gd name="T49" fmla="*/ 1694 h 3385"/>
                <a:gd name="T50" fmla="*/ 2294 w 8163"/>
                <a:gd name="T51" fmla="*/ 3385 h 3385"/>
                <a:gd name="T52" fmla="*/ 2978 w 8163"/>
                <a:gd name="T53" fmla="*/ 1694 h 3385"/>
                <a:gd name="T54" fmla="*/ 2294 w 8163"/>
                <a:gd name="T55" fmla="*/ 0 h 3385"/>
                <a:gd name="T56" fmla="*/ 3513 w 8163"/>
                <a:gd name="T57" fmla="*/ 434 h 3385"/>
                <a:gd name="T58" fmla="*/ 3513 w 8163"/>
                <a:gd name="T59" fmla="*/ 2951 h 3385"/>
                <a:gd name="T60" fmla="*/ 4530 w 8163"/>
                <a:gd name="T61" fmla="*/ 2951 h 3385"/>
                <a:gd name="T62" fmla="*/ 4530 w 8163"/>
                <a:gd name="T63" fmla="*/ 434 h 3385"/>
                <a:gd name="T64" fmla="*/ 5750 w 8163"/>
                <a:gd name="T65" fmla="*/ 0 h 3385"/>
                <a:gd name="T66" fmla="*/ 5065 w 8163"/>
                <a:gd name="T67" fmla="*/ 1694 h 3385"/>
                <a:gd name="T68" fmla="*/ 5750 w 8163"/>
                <a:gd name="T69" fmla="*/ 3385 h 3385"/>
                <a:gd name="T70" fmla="*/ 6434 w 8163"/>
                <a:gd name="T71" fmla="*/ 1694 h 3385"/>
                <a:gd name="T72" fmla="*/ 5750 w 8163"/>
                <a:gd name="T73" fmla="*/ 0 h 3385"/>
                <a:gd name="T74" fmla="*/ 6969 w 8163"/>
                <a:gd name="T75" fmla="*/ 434 h 3385"/>
                <a:gd name="T76" fmla="*/ 6969 w 8163"/>
                <a:gd name="T77" fmla="*/ 2951 h 3385"/>
                <a:gd name="T78" fmla="*/ 7986 w 8163"/>
                <a:gd name="T79" fmla="*/ 2951 h 3385"/>
                <a:gd name="T80" fmla="*/ 7986 w 8163"/>
                <a:gd name="T81" fmla="*/ 434 h 33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163"/>
                <a:gd name="T124" fmla="*/ 0 h 3385"/>
                <a:gd name="T125" fmla="*/ 8163 w 8163"/>
                <a:gd name="T126" fmla="*/ 3385 h 338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163" h="3385" extrusionOk="0">
                  <a:moveTo>
                    <a:pt x="2294" y="350"/>
                  </a:moveTo>
                  <a:cubicBezTo>
                    <a:pt x="2432" y="350"/>
                    <a:pt x="2537" y="462"/>
                    <a:pt x="2606" y="685"/>
                  </a:cubicBezTo>
                  <a:cubicBezTo>
                    <a:pt x="2675" y="909"/>
                    <a:pt x="2710" y="1245"/>
                    <a:pt x="2710" y="1694"/>
                  </a:cubicBezTo>
                  <a:cubicBezTo>
                    <a:pt x="2710" y="2141"/>
                    <a:pt x="2675" y="2476"/>
                    <a:pt x="2606" y="2700"/>
                  </a:cubicBezTo>
                  <a:cubicBezTo>
                    <a:pt x="2537" y="2923"/>
                    <a:pt x="2432" y="3035"/>
                    <a:pt x="2294" y="3035"/>
                  </a:cubicBezTo>
                  <a:cubicBezTo>
                    <a:pt x="2156" y="3035"/>
                    <a:pt x="2052" y="2923"/>
                    <a:pt x="1983" y="2700"/>
                  </a:cubicBezTo>
                  <a:cubicBezTo>
                    <a:pt x="1913" y="2476"/>
                    <a:pt x="1878" y="2141"/>
                    <a:pt x="1878" y="1694"/>
                  </a:cubicBezTo>
                  <a:cubicBezTo>
                    <a:pt x="1878" y="1245"/>
                    <a:pt x="1913" y="909"/>
                    <a:pt x="1983" y="685"/>
                  </a:cubicBezTo>
                  <a:cubicBezTo>
                    <a:pt x="2052" y="462"/>
                    <a:pt x="2156" y="350"/>
                    <a:pt x="2294" y="350"/>
                  </a:cubicBezTo>
                  <a:close/>
                  <a:moveTo>
                    <a:pt x="4022" y="350"/>
                  </a:moveTo>
                  <a:cubicBezTo>
                    <a:pt x="4160" y="350"/>
                    <a:pt x="4265" y="462"/>
                    <a:pt x="4334" y="685"/>
                  </a:cubicBezTo>
                  <a:cubicBezTo>
                    <a:pt x="4403" y="909"/>
                    <a:pt x="4438" y="1245"/>
                    <a:pt x="4438" y="1694"/>
                  </a:cubicBezTo>
                  <a:cubicBezTo>
                    <a:pt x="4438" y="2141"/>
                    <a:pt x="4403" y="2476"/>
                    <a:pt x="4334" y="2700"/>
                  </a:cubicBezTo>
                  <a:cubicBezTo>
                    <a:pt x="4265" y="2923"/>
                    <a:pt x="4160" y="3035"/>
                    <a:pt x="4022" y="3035"/>
                  </a:cubicBezTo>
                  <a:cubicBezTo>
                    <a:pt x="3884" y="3035"/>
                    <a:pt x="3780" y="2923"/>
                    <a:pt x="3711" y="2700"/>
                  </a:cubicBezTo>
                  <a:cubicBezTo>
                    <a:pt x="3641" y="2476"/>
                    <a:pt x="3606" y="2141"/>
                    <a:pt x="3606" y="1694"/>
                  </a:cubicBezTo>
                  <a:cubicBezTo>
                    <a:pt x="3606" y="1245"/>
                    <a:pt x="3641" y="909"/>
                    <a:pt x="3711" y="685"/>
                  </a:cubicBezTo>
                  <a:cubicBezTo>
                    <a:pt x="3780" y="462"/>
                    <a:pt x="3884" y="350"/>
                    <a:pt x="4022" y="350"/>
                  </a:cubicBezTo>
                  <a:close/>
                  <a:moveTo>
                    <a:pt x="5750" y="350"/>
                  </a:moveTo>
                  <a:cubicBezTo>
                    <a:pt x="5888" y="350"/>
                    <a:pt x="5993" y="462"/>
                    <a:pt x="6062" y="685"/>
                  </a:cubicBezTo>
                  <a:cubicBezTo>
                    <a:pt x="6131" y="909"/>
                    <a:pt x="6166" y="1245"/>
                    <a:pt x="6166" y="1694"/>
                  </a:cubicBezTo>
                  <a:cubicBezTo>
                    <a:pt x="6166" y="2141"/>
                    <a:pt x="6131" y="2476"/>
                    <a:pt x="6062" y="2700"/>
                  </a:cubicBezTo>
                  <a:cubicBezTo>
                    <a:pt x="5993" y="2923"/>
                    <a:pt x="5888" y="3035"/>
                    <a:pt x="5750" y="3035"/>
                  </a:cubicBezTo>
                  <a:cubicBezTo>
                    <a:pt x="5612" y="3035"/>
                    <a:pt x="5508" y="2923"/>
                    <a:pt x="5439" y="2700"/>
                  </a:cubicBezTo>
                  <a:cubicBezTo>
                    <a:pt x="5369" y="2476"/>
                    <a:pt x="5334" y="2141"/>
                    <a:pt x="5334" y="1694"/>
                  </a:cubicBezTo>
                  <a:cubicBezTo>
                    <a:pt x="5334" y="1245"/>
                    <a:pt x="5369" y="909"/>
                    <a:pt x="5439" y="685"/>
                  </a:cubicBezTo>
                  <a:cubicBezTo>
                    <a:pt x="5508" y="462"/>
                    <a:pt x="5612" y="350"/>
                    <a:pt x="5750" y="350"/>
                  </a:cubicBezTo>
                  <a:close/>
                  <a:moveTo>
                    <a:pt x="7478" y="350"/>
                  </a:moveTo>
                  <a:cubicBezTo>
                    <a:pt x="7616" y="350"/>
                    <a:pt x="7721" y="462"/>
                    <a:pt x="7790" y="685"/>
                  </a:cubicBezTo>
                  <a:cubicBezTo>
                    <a:pt x="7859" y="909"/>
                    <a:pt x="7894" y="1245"/>
                    <a:pt x="7894" y="1694"/>
                  </a:cubicBezTo>
                  <a:cubicBezTo>
                    <a:pt x="7894" y="2141"/>
                    <a:pt x="7859" y="2476"/>
                    <a:pt x="7790" y="2700"/>
                  </a:cubicBezTo>
                  <a:cubicBezTo>
                    <a:pt x="7721" y="2923"/>
                    <a:pt x="7616" y="3035"/>
                    <a:pt x="7478" y="3035"/>
                  </a:cubicBezTo>
                  <a:cubicBezTo>
                    <a:pt x="7340" y="3035"/>
                    <a:pt x="7236" y="2923"/>
                    <a:pt x="7167" y="2700"/>
                  </a:cubicBezTo>
                  <a:cubicBezTo>
                    <a:pt x="7097" y="2476"/>
                    <a:pt x="7062" y="2141"/>
                    <a:pt x="7062" y="1694"/>
                  </a:cubicBezTo>
                  <a:cubicBezTo>
                    <a:pt x="7062" y="1245"/>
                    <a:pt x="7097" y="909"/>
                    <a:pt x="7167" y="685"/>
                  </a:cubicBezTo>
                  <a:cubicBezTo>
                    <a:pt x="7236" y="462"/>
                    <a:pt x="7340" y="350"/>
                    <a:pt x="7478" y="350"/>
                  </a:cubicBezTo>
                  <a:close/>
                  <a:moveTo>
                    <a:pt x="474" y="59"/>
                  </a:moveTo>
                  <a:lnTo>
                    <a:pt x="1" y="217"/>
                  </a:lnTo>
                  <a:lnTo>
                    <a:pt x="1" y="619"/>
                  </a:lnTo>
                  <a:lnTo>
                    <a:pt x="477" y="461"/>
                  </a:lnTo>
                  <a:lnTo>
                    <a:pt x="477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80" y="3321"/>
                  </a:lnTo>
                  <a:lnTo>
                    <a:pt x="1180" y="2950"/>
                  </a:lnTo>
                  <a:lnTo>
                    <a:pt x="742" y="2950"/>
                  </a:lnTo>
                  <a:lnTo>
                    <a:pt x="742" y="59"/>
                  </a:lnTo>
                  <a:close/>
                  <a:moveTo>
                    <a:pt x="2294" y="0"/>
                  </a:moveTo>
                  <a:cubicBezTo>
                    <a:pt x="2072" y="0"/>
                    <a:pt x="1902" y="145"/>
                    <a:pt x="1785" y="434"/>
                  </a:cubicBezTo>
                  <a:cubicBezTo>
                    <a:pt x="1668" y="723"/>
                    <a:pt x="1609" y="1143"/>
                    <a:pt x="1609" y="1694"/>
                  </a:cubicBezTo>
                  <a:cubicBezTo>
                    <a:pt x="1609" y="2243"/>
                    <a:pt x="1668" y="2662"/>
                    <a:pt x="1785" y="2951"/>
                  </a:cubicBezTo>
                  <a:cubicBezTo>
                    <a:pt x="1902" y="3240"/>
                    <a:pt x="2072" y="3385"/>
                    <a:pt x="2294" y="3385"/>
                  </a:cubicBezTo>
                  <a:cubicBezTo>
                    <a:pt x="2516" y="3385"/>
                    <a:pt x="2685" y="3240"/>
                    <a:pt x="2802" y="2951"/>
                  </a:cubicBezTo>
                  <a:cubicBezTo>
                    <a:pt x="2919" y="2662"/>
                    <a:pt x="2978" y="2243"/>
                    <a:pt x="2978" y="1694"/>
                  </a:cubicBezTo>
                  <a:cubicBezTo>
                    <a:pt x="2978" y="1143"/>
                    <a:pt x="2919" y="723"/>
                    <a:pt x="2802" y="434"/>
                  </a:cubicBezTo>
                  <a:cubicBezTo>
                    <a:pt x="2685" y="145"/>
                    <a:pt x="2516" y="0"/>
                    <a:pt x="2294" y="0"/>
                  </a:cubicBezTo>
                  <a:close/>
                  <a:moveTo>
                    <a:pt x="4022" y="0"/>
                  </a:moveTo>
                  <a:cubicBezTo>
                    <a:pt x="3800" y="0"/>
                    <a:pt x="3630" y="145"/>
                    <a:pt x="3513" y="434"/>
                  </a:cubicBezTo>
                  <a:cubicBezTo>
                    <a:pt x="3396" y="723"/>
                    <a:pt x="3337" y="1143"/>
                    <a:pt x="3337" y="1694"/>
                  </a:cubicBezTo>
                  <a:cubicBezTo>
                    <a:pt x="3337" y="2243"/>
                    <a:pt x="3396" y="2662"/>
                    <a:pt x="3513" y="2951"/>
                  </a:cubicBezTo>
                  <a:cubicBezTo>
                    <a:pt x="3630" y="3240"/>
                    <a:pt x="3800" y="3385"/>
                    <a:pt x="4022" y="3385"/>
                  </a:cubicBezTo>
                  <a:cubicBezTo>
                    <a:pt x="4244" y="3385"/>
                    <a:pt x="4413" y="3240"/>
                    <a:pt x="4530" y="2951"/>
                  </a:cubicBezTo>
                  <a:cubicBezTo>
                    <a:pt x="4647" y="2662"/>
                    <a:pt x="4706" y="2243"/>
                    <a:pt x="4706" y="1694"/>
                  </a:cubicBezTo>
                  <a:cubicBezTo>
                    <a:pt x="4706" y="1143"/>
                    <a:pt x="4647" y="723"/>
                    <a:pt x="4530" y="434"/>
                  </a:cubicBezTo>
                  <a:cubicBezTo>
                    <a:pt x="4413" y="145"/>
                    <a:pt x="4244" y="0"/>
                    <a:pt x="4022" y="0"/>
                  </a:cubicBezTo>
                  <a:close/>
                  <a:moveTo>
                    <a:pt x="5750" y="0"/>
                  </a:moveTo>
                  <a:cubicBezTo>
                    <a:pt x="5528" y="0"/>
                    <a:pt x="5358" y="145"/>
                    <a:pt x="5241" y="434"/>
                  </a:cubicBezTo>
                  <a:cubicBezTo>
                    <a:pt x="5124" y="723"/>
                    <a:pt x="5065" y="1143"/>
                    <a:pt x="5065" y="1694"/>
                  </a:cubicBezTo>
                  <a:cubicBezTo>
                    <a:pt x="5065" y="2243"/>
                    <a:pt x="5124" y="2662"/>
                    <a:pt x="5241" y="2951"/>
                  </a:cubicBezTo>
                  <a:cubicBezTo>
                    <a:pt x="5358" y="3240"/>
                    <a:pt x="5528" y="3385"/>
                    <a:pt x="5750" y="3385"/>
                  </a:cubicBezTo>
                  <a:cubicBezTo>
                    <a:pt x="5972" y="3385"/>
                    <a:pt x="6141" y="3240"/>
                    <a:pt x="6258" y="2951"/>
                  </a:cubicBezTo>
                  <a:cubicBezTo>
                    <a:pt x="6375" y="2662"/>
                    <a:pt x="6434" y="2243"/>
                    <a:pt x="6434" y="1694"/>
                  </a:cubicBezTo>
                  <a:cubicBezTo>
                    <a:pt x="6434" y="1143"/>
                    <a:pt x="6375" y="723"/>
                    <a:pt x="6258" y="434"/>
                  </a:cubicBezTo>
                  <a:cubicBezTo>
                    <a:pt x="6141" y="145"/>
                    <a:pt x="5972" y="0"/>
                    <a:pt x="5750" y="0"/>
                  </a:cubicBezTo>
                  <a:close/>
                  <a:moveTo>
                    <a:pt x="7478" y="0"/>
                  </a:moveTo>
                  <a:cubicBezTo>
                    <a:pt x="7256" y="0"/>
                    <a:pt x="7086" y="145"/>
                    <a:pt x="6969" y="434"/>
                  </a:cubicBezTo>
                  <a:cubicBezTo>
                    <a:pt x="6852" y="723"/>
                    <a:pt x="6793" y="1143"/>
                    <a:pt x="6793" y="1694"/>
                  </a:cubicBezTo>
                  <a:cubicBezTo>
                    <a:pt x="6793" y="2243"/>
                    <a:pt x="6852" y="2662"/>
                    <a:pt x="6969" y="2951"/>
                  </a:cubicBezTo>
                  <a:cubicBezTo>
                    <a:pt x="7086" y="3240"/>
                    <a:pt x="7256" y="3385"/>
                    <a:pt x="7478" y="3385"/>
                  </a:cubicBezTo>
                  <a:cubicBezTo>
                    <a:pt x="7700" y="3385"/>
                    <a:pt x="7869" y="3240"/>
                    <a:pt x="7986" y="2951"/>
                  </a:cubicBezTo>
                  <a:cubicBezTo>
                    <a:pt x="8103" y="2662"/>
                    <a:pt x="8162" y="2243"/>
                    <a:pt x="8162" y="1694"/>
                  </a:cubicBezTo>
                  <a:cubicBezTo>
                    <a:pt x="8162" y="1143"/>
                    <a:pt x="8103" y="723"/>
                    <a:pt x="7986" y="434"/>
                  </a:cubicBezTo>
                  <a:cubicBezTo>
                    <a:pt x="7869" y="145"/>
                    <a:pt x="7700" y="0"/>
                    <a:pt x="747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2" name="Shape 580"/>
            <p:cNvSpPr>
              <a:spLocks/>
            </p:cNvSpPr>
            <p:nvPr/>
          </p:nvSpPr>
          <p:spPr bwMode="auto">
            <a:xfrm>
              <a:off x="766700" y="2479675"/>
              <a:ext cx="204075" cy="84625"/>
            </a:xfrm>
            <a:custGeom>
              <a:avLst/>
              <a:gdLst>
                <a:gd name="T0" fmla="*/ 4334 w 8163"/>
                <a:gd name="T1" fmla="*/ 685 h 3385"/>
                <a:gd name="T2" fmla="*/ 4334 w 8163"/>
                <a:gd name="T3" fmla="*/ 2700 h 3385"/>
                <a:gd name="T4" fmla="*/ 3711 w 8163"/>
                <a:gd name="T5" fmla="*/ 2700 h 3385"/>
                <a:gd name="T6" fmla="*/ 3711 w 8163"/>
                <a:gd name="T7" fmla="*/ 685 h 3385"/>
                <a:gd name="T8" fmla="*/ 5750 w 8163"/>
                <a:gd name="T9" fmla="*/ 350 h 3385"/>
                <a:gd name="T10" fmla="*/ 6166 w 8163"/>
                <a:gd name="T11" fmla="*/ 1694 h 3385"/>
                <a:gd name="T12" fmla="*/ 5750 w 8163"/>
                <a:gd name="T13" fmla="*/ 3035 h 3385"/>
                <a:gd name="T14" fmla="*/ 5335 w 8163"/>
                <a:gd name="T15" fmla="*/ 1694 h 3385"/>
                <a:gd name="T16" fmla="*/ 5750 w 8163"/>
                <a:gd name="T17" fmla="*/ 350 h 3385"/>
                <a:gd name="T18" fmla="*/ 7790 w 8163"/>
                <a:gd name="T19" fmla="*/ 685 h 3385"/>
                <a:gd name="T20" fmla="*/ 7790 w 8163"/>
                <a:gd name="T21" fmla="*/ 2700 h 3385"/>
                <a:gd name="T22" fmla="*/ 7167 w 8163"/>
                <a:gd name="T23" fmla="*/ 2700 h 3385"/>
                <a:gd name="T24" fmla="*/ 7167 w 8163"/>
                <a:gd name="T25" fmla="*/ 685 h 3385"/>
                <a:gd name="T26" fmla="*/ 474 w 8163"/>
                <a:gd name="T27" fmla="*/ 59 h 3385"/>
                <a:gd name="T28" fmla="*/ 1 w 8163"/>
                <a:gd name="T29" fmla="*/ 619 h 3385"/>
                <a:gd name="T30" fmla="*/ 477 w 8163"/>
                <a:gd name="T31" fmla="*/ 2950 h 3385"/>
                <a:gd name="T32" fmla="*/ 39 w 8163"/>
                <a:gd name="T33" fmla="*/ 3321 h 3385"/>
                <a:gd name="T34" fmla="*/ 1180 w 8163"/>
                <a:gd name="T35" fmla="*/ 2950 h 3385"/>
                <a:gd name="T36" fmla="*/ 742 w 8163"/>
                <a:gd name="T37" fmla="*/ 59 h 3385"/>
                <a:gd name="T38" fmla="*/ 1729 w 8163"/>
                <a:gd name="T39" fmla="*/ 217 h 3385"/>
                <a:gd name="T40" fmla="*/ 2205 w 8163"/>
                <a:gd name="T41" fmla="*/ 461 h 3385"/>
                <a:gd name="T42" fmla="*/ 1767 w 8163"/>
                <a:gd name="T43" fmla="*/ 2950 h 3385"/>
                <a:gd name="T44" fmla="*/ 2908 w 8163"/>
                <a:gd name="T45" fmla="*/ 3321 h 3385"/>
                <a:gd name="T46" fmla="*/ 2470 w 8163"/>
                <a:gd name="T47" fmla="*/ 2950 h 3385"/>
                <a:gd name="T48" fmla="*/ 4022 w 8163"/>
                <a:gd name="T49" fmla="*/ 0 h 3385"/>
                <a:gd name="T50" fmla="*/ 3337 w 8163"/>
                <a:gd name="T51" fmla="*/ 1694 h 3385"/>
                <a:gd name="T52" fmla="*/ 4022 w 8163"/>
                <a:gd name="T53" fmla="*/ 3385 h 3385"/>
                <a:gd name="T54" fmla="*/ 4706 w 8163"/>
                <a:gd name="T55" fmla="*/ 1694 h 3385"/>
                <a:gd name="T56" fmla="*/ 4022 w 8163"/>
                <a:gd name="T57" fmla="*/ 0 h 3385"/>
                <a:gd name="T58" fmla="*/ 5241 w 8163"/>
                <a:gd name="T59" fmla="*/ 434 h 3385"/>
                <a:gd name="T60" fmla="*/ 5241 w 8163"/>
                <a:gd name="T61" fmla="*/ 2951 h 3385"/>
                <a:gd name="T62" fmla="*/ 6258 w 8163"/>
                <a:gd name="T63" fmla="*/ 2951 h 3385"/>
                <a:gd name="T64" fmla="*/ 6258 w 8163"/>
                <a:gd name="T65" fmla="*/ 434 h 3385"/>
                <a:gd name="T66" fmla="*/ 7478 w 8163"/>
                <a:gd name="T67" fmla="*/ 0 h 3385"/>
                <a:gd name="T68" fmla="*/ 6793 w 8163"/>
                <a:gd name="T69" fmla="*/ 1694 h 3385"/>
                <a:gd name="T70" fmla="*/ 7478 w 8163"/>
                <a:gd name="T71" fmla="*/ 3385 h 3385"/>
                <a:gd name="T72" fmla="*/ 8162 w 8163"/>
                <a:gd name="T73" fmla="*/ 1694 h 3385"/>
                <a:gd name="T74" fmla="*/ 7478 w 8163"/>
                <a:gd name="T75" fmla="*/ 0 h 338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163"/>
                <a:gd name="T115" fmla="*/ 0 h 3385"/>
                <a:gd name="T116" fmla="*/ 8163 w 8163"/>
                <a:gd name="T117" fmla="*/ 3385 h 338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163" h="3385" extrusionOk="0">
                  <a:moveTo>
                    <a:pt x="4022" y="350"/>
                  </a:moveTo>
                  <a:cubicBezTo>
                    <a:pt x="4161" y="350"/>
                    <a:pt x="4265" y="462"/>
                    <a:pt x="4334" y="685"/>
                  </a:cubicBezTo>
                  <a:cubicBezTo>
                    <a:pt x="4404" y="909"/>
                    <a:pt x="4438" y="1245"/>
                    <a:pt x="4438" y="1694"/>
                  </a:cubicBezTo>
                  <a:cubicBezTo>
                    <a:pt x="4438" y="2141"/>
                    <a:pt x="4404" y="2476"/>
                    <a:pt x="4334" y="2700"/>
                  </a:cubicBezTo>
                  <a:cubicBezTo>
                    <a:pt x="4265" y="2923"/>
                    <a:pt x="4161" y="3035"/>
                    <a:pt x="4022" y="3035"/>
                  </a:cubicBezTo>
                  <a:cubicBezTo>
                    <a:pt x="3884" y="3035"/>
                    <a:pt x="3780" y="2923"/>
                    <a:pt x="3711" y="2700"/>
                  </a:cubicBezTo>
                  <a:cubicBezTo>
                    <a:pt x="3641" y="2476"/>
                    <a:pt x="3607" y="2141"/>
                    <a:pt x="3607" y="1694"/>
                  </a:cubicBezTo>
                  <a:cubicBezTo>
                    <a:pt x="3607" y="1245"/>
                    <a:pt x="3641" y="909"/>
                    <a:pt x="3711" y="685"/>
                  </a:cubicBezTo>
                  <a:cubicBezTo>
                    <a:pt x="3780" y="462"/>
                    <a:pt x="3884" y="350"/>
                    <a:pt x="4022" y="350"/>
                  </a:cubicBezTo>
                  <a:close/>
                  <a:moveTo>
                    <a:pt x="5750" y="350"/>
                  </a:moveTo>
                  <a:cubicBezTo>
                    <a:pt x="5889" y="350"/>
                    <a:pt x="5993" y="462"/>
                    <a:pt x="6062" y="685"/>
                  </a:cubicBezTo>
                  <a:cubicBezTo>
                    <a:pt x="6132" y="909"/>
                    <a:pt x="6166" y="1245"/>
                    <a:pt x="6166" y="1694"/>
                  </a:cubicBezTo>
                  <a:cubicBezTo>
                    <a:pt x="6166" y="2141"/>
                    <a:pt x="6132" y="2476"/>
                    <a:pt x="6062" y="2700"/>
                  </a:cubicBezTo>
                  <a:cubicBezTo>
                    <a:pt x="5993" y="2923"/>
                    <a:pt x="5889" y="3035"/>
                    <a:pt x="5750" y="3035"/>
                  </a:cubicBezTo>
                  <a:cubicBezTo>
                    <a:pt x="5612" y="3035"/>
                    <a:pt x="5508" y="2923"/>
                    <a:pt x="5439" y="2700"/>
                  </a:cubicBezTo>
                  <a:cubicBezTo>
                    <a:pt x="5369" y="2476"/>
                    <a:pt x="5335" y="2141"/>
                    <a:pt x="5335" y="1694"/>
                  </a:cubicBezTo>
                  <a:cubicBezTo>
                    <a:pt x="5335" y="1245"/>
                    <a:pt x="5369" y="909"/>
                    <a:pt x="5439" y="685"/>
                  </a:cubicBezTo>
                  <a:cubicBezTo>
                    <a:pt x="5508" y="462"/>
                    <a:pt x="5612" y="350"/>
                    <a:pt x="5750" y="350"/>
                  </a:cubicBezTo>
                  <a:close/>
                  <a:moveTo>
                    <a:pt x="7478" y="350"/>
                  </a:moveTo>
                  <a:cubicBezTo>
                    <a:pt x="7617" y="350"/>
                    <a:pt x="7721" y="462"/>
                    <a:pt x="7790" y="685"/>
                  </a:cubicBezTo>
                  <a:cubicBezTo>
                    <a:pt x="7860" y="909"/>
                    <a:pt x="7894" y="1245"/>
                    <a:pt x="7894" y="1694"/>
                  </a:cubicBezTo>
                  <a:cubicBezTo>
                    <a:pt x="7894" y="2141"/>
                    <a:pt x="7860" y="2476"/>
                    <a:pt x="7790" y="2700"/>
                  </a:cubicBezTo>
                  <a:cubicBezTo>
                    <a:pt x="7721" y="2923"/>
                    <a:pt x="7617" y="3035"/>
                    <a:pt x="7478" y="3035"/>
                  </a:cubicBezTo>
                  <a:cubicBezTo>
                    <a:pt x="7340" y="3035"/>
                    <a:pt x="7236" y="2923"/>
                    <a:pt x="7167" y="2700"/>
                  </a:cubicBezTo>
                  <a:cubicBezTo>
                    <a:pt x="7097" y="2476"/>
                    <a:pt x="7063" y="2141"/>
                    <a:pt x="7063" y="1694"/>
                  </a:cubicBezTo>
                  <a:cubicBezTo>
                    <a:pt x="7063" y="1245"/>
                    <a:pt x="7097" y="909"/>
                    <a:pt x="7167" y="685"/>
                  </a:cubicBezTo>
                  <a:cubicBezTo>
                    <a:pt x="7236" y="462"/>
                    <a:pt x="7340" y="350"/>
                    <a:pt x="7478" y="350"/>
                  </a:cubicBezTo>
                  <a:close/>
                  <a:moveTo>
                    <a:pt x="474" y="59"/>
                  </a:moveTo>
                  <a:lnTo>
                    <a:pt x="1" y="217"/>
                  </a:lnTo>
                  <a:lnTo>
                    <a:pt x="1" y="619"/>
                  </a:lnTo>
                  <a:lnTo>
                    <a:pt x="477" y="461"/>
                  </a:lnTo>
                  <a:lnTo>
                    <a:pt x="477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80" y="3321"/>
                  </a:lnTo>
                  <a:lnTo>
                    <a:pt x="1180" y="2950"/>
                  </a:lnTo>
                  <a:lnTo>
                    <a:pt x="742" y="2950"/>
                  </a:lnTo>
                  <a:lnTo>
                    <a:pt x="742" y="59"/>
                  </a:lnTo>
                  <a:close/>
                  <a:moveTo>
                    <a:pt x="2202" y="59"/>
                  </a:moveTo>
                  <a:lnTo>
                    <a:pt x="1729" y="217"/>
                  </a:lnTo>
                  <a:lnTo>
                    <a:pt x="1729" y="619"/>
                  </a:lnTo>
                  <a:lnTo>
                    <a:pt x="2205" y="461"/>
                  </a:lnTo>
                  <a:lnTo>
                    <a:pt x="2205" y="2950"/>
                  </a:lnTo>
                  <a:lnTo>
                    <a:pt x="1767" y="2950"/>
                  </a:lnTo>
                  <a:lnTo>
                    <a:pt x="1767" y="3321"/>
                  </a:lnTo>
                  <a:lnTo>
                    <a:pt x="2908" y="3321"/>
                  </a:lnTo>
                  <a:lnTo>
                    <a:pt x="2908" y="2950"/>
                  </a:lnTo>
                  <a:lnTo>
                    <a:pt x="2470" y="2950"/>
                  </a:lnTo>
                  <a:lnTo>
                    <a:pt x="2470" y="59"/>
                  </a:lnTo>
                  <a:close/>
                  <a:moveTo>
                    <a:pt x="4022" y="0"/>
                  </a:moveTo>
                  <a:cubicBezTo>
                    <a:pt x="3800" y="0"/>
                    <a:pt x="3630" y="145"/>
                    <a:pt x="3513" y="434"/>
                  </a:cubicBezTo>
                  <a:cubicBezTo>
                    <a:pt x="3396" y="723"/>
                    <a:pt x="3337" y="1143"/>
                    <a:pt x="3337" y="1694"/>
                  </a:cubicBezTo>
                  <a:cubicBezTo>
                    <a:pt x="3337" y="2243"/>
                    <a:pt x="3396" y="2662"/>
                    <a:pt x="3513" y="2951"/>
                  </a:cubicBezTo>
                  <a:cubicBezTo>
                    <a:pt x="3630" y="3240"/>
                    <a:pt x="3800" y="3385"/>
                    <a:pt x="4022" y="3385"/>
                  </a:cubicBezTo>
                  <a:cubicBezTo>
                    <a:pt x="4244" y="3385"/>
                    <a:pt x="4413" y="3240"/>
                    <a:pt x="4530" y="2951"/>
                  </a:cubicBezTo>
                  <a:cubicBezTo>
                    <a:pt x="4648" y="2662"/>
                    <a:pt x="4706" y="2243"/>
                    <a:pt x="4706" y="1694"/>
                  </a:cubicBezTo>
                  <a:cubicBezTo>
                    <a:pt x="4706" y="1143"/>
                    <a:pt x="4648" y="723"/>
                    <a:pt x="4530" y="434"/>
                  </a:cubicBezTo>
                  <a:cubicBezTo>
                    <a:pt x="4413" y="145"/>
                    <a:pt x="4244" y="0"/>
                    <a:pt x="4022" y="0"/>
                  </a:cubicBezTo>
                  <a:close/>
                  <a:moveTo>
                    <a:pt x="5750" y="0"/>
                  </a:moveTo>
                  <a:cubicBezTo>
                    <a:pt x="5528" y="0"/>
                    <a:pt x="5358" y="145"/>
                    <a:pt x="5241" y="434"/>
                  </a:cubicBezTo>
                  <a:cubicBezTo>
                    <a:pt x="5124" y="723"/>
                    <a:pt x="5065" y="1143"/>
                    <a:pt x="5065" y="1694"/>
                  </a:cubicBezTo>
                  <a:cubicBezTo>
                    <a:pt x="5065" y="2243"/>
                    <a:pt x="5124" y="2662"/>
                    <a:pt x="5241" y="2951"/>
                  </a:cubicBezTo>
                  <a:cubicBezTo>
                    <a:pt x="5358" y="3240"/>
                    <a:pt x="5528" y="3385"/>
                    <a:pt x="5750" y="3385"/>
                  </a:cubicBezTo>
                  <a:cubicBezTo>
                    <a:pt x="5972" y="3385"/>
                    <a:pt x="6141" y="3240"/>
                    <a:pt x="6258" y="2951"/>
                  </a:cubicBezTo>
                  <a:cubicBezTo>
                    <a:pt x="6376" y="2662"/>
                    <a:pt x="6434" y="2243"/>
                    <a:pt x="6434" y="1694"/>
                  </a:cubicBezTo>
                  <a:cubicBezTo>
                    <a:pt x="6434" y="1143"/>
                    <a:pt x="6376" y="723"/>
                    <a:pt x="6258" y="434"/>
                  </a:cubicBezTo>
                  <a:cubicBezTo>
                    <a:pt x="6141" y="145"/>
                    <a:pt x="5972" y="0"/>
                    <a:pt x="5750" y="0"/>
                  </a:cubicBezTo>
                  <a:close/>
                  <a:moveTo>
                    <a:pt x="7478" y="0"/>
                  </a:moveTo>
                  <a:cubicBezTo>
                    <a:pt x="7256" y="0"/>
                    <a:pt x="7086" y="145"/>
                    <a:pt x="6969" y="434"/>
                  </a:cubicBezTo>
                  <a:cubicBezTo>
                    <a:pt x="6852" y="723"/>
                    <a:pt x="6793" y="1143"/>
                    <a:pt x="6793" y="1694"/>
                  </a:cubicBezTo>
                  <a:cubicBezTo>
                    <a:pt x="6793" y="2243"/>
                    <a:pt x="6852" y="2662"/>
                    <a:pt x="6969" y="2951"/>
                  </a:cubicBezTo>
                  <a:cubicBezTo>
                    <a:pt x="7086" y="3240"/>
                    <a:pt x="7256" y="3385"/>
                    <a:pt x="7478" y="3385"/>
                  </a:cubicBezTo>
                  <a:cubicBezTo>
                    <a:pt x="7700" y="3385"/>
                    <a:pt x="7869" y="3240"/>
                    <a:pt x="7986" y="2951"/>
                  </a:cubicBezTo>
                  <a:cubicBezTo>
                    <a:pt x="8104" y="2662"/>
                    <a:pt x="8162" y="2243"/>
                    <a:pt x="8162" y="1694"/>
                  </a:cubicBezTo>
                  <a:cubicBezTo>
                    <a:pt x="8162" y="1143"/>
                    <a:pt x="8104" y="723"/>
                    <a:pt x="7986" y="434"/>
                  </a:cubicBezTo>
                  <a:cubicBezTo>
                    <a:pt x="7869" y="145"/>
                    <a:pt x="7700" y="0"/>
                    <a:pt x="747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3" name="Shape 581"/>
            <p:cNvSpPr>
              <a:spLocks/>
            </p:cNvSpPr>
            <p:nvPr/>
          </p:nvSpPr>
          <p:spPr bwMode="auto">
            <a:xfrm>
              <a:off x="1254350" y="2479675"/>
              <a:ext cx="204075" cy="84625"/>
            </a:xfrm>
            <a:custGeom>
              <a:avLst/>
              <a:gdLst>
                <a:gd name="T0" fmla="*/ 4334 w 8163"/>
                <a:gd name="T1" fmla="*/ 685 h 3385"/>
                <a:gd name="T2" fmla="*/ 4334 w 8163"/>
                <a:gd name="T3" fmla="*/ 2700 h 3385"/>
                <a:gd name="T4" fmla="*/ 3711 w 8163"/>
                <a:gd name="T5" fmla="*/ 2700 h 3385"/>
                <a:gd name="T6" fmla="*/ 3711 w 8163"/>
                <a:gd name="T7" fmla="*/ 685 h 3385"/>
                <a:gd name="T8" fmla="*/ 5750 w 8163"/>
                <a:gd name="T9" fmla="*/ 350 h 3385"/>
                <a:gd name="T10" fmla="*/ 6166 w 8163"/>
                <a:gd name="T11" fmla="*/ 1694 h 3385"/>
                <a:gd name="T12" fmla="*/ 5750 w 8163"/>
                <a:gd name="T13" fmla="*/ 3035 h 3385"/>
                <a:gd name="T14" fmla="*/ 5335 w 8163"/>
                <a:gd name="T15" fmla="*/ 1694 h 3385"/>
                <a:gd name="T16" fmla="*/ 5750 w 8163"/>
                <a:gd name="T17" fmla="*/ 350 h 3385"/>
                <a:gd name="T18" fmla="*/ 7790 w 8163"/>
                <a:gd name="T19" fmla="*/ 685 h 3385"/>
                <a:gd name="T20" fmla="*/ 7790 w 8163"/>
                <a:gd name="T21" fmla="*/ 2700 h 3385"/>
                <a:gd name="T22" fmla="*/ 7167 w 8163"/>
                <a:gd name="T23" fmla="*/ 2700 h 3385"/>
                <a:gd name="T24" fmla="*/ 7167 w 8163"/>
                <a:gd name="T25" fmla="*/ 685 h 3385"/>
                <a:gd name="T26" fmla="*/ 474 w 8163"/>
                <a:gd name="T27" fmla="*/ 59 h 3385"/>
                <a:gd name="T28" fmla="*/ 1 w 8163"/>
                <a:gd name="T29" fmla="*/ 619 h 3385"/>
                <a:gd name="T30" fmla="*/ 477 w 8163"/>
                <a:gd name="T31" fmla="*/ 2950 h 3385"/>
                <a:gd name="T32" fmla="*/ 39 w 8163"/>
                <a:gd name="T33" fmla="*/ 3321 h 3385"/>
                <a:gd name="T34" fmla="*/ 1180 w 8163"/>
                <a:gd name="T35" fmla="*/ 2950 h 3385"/>
                <a:gd name="T36" fmla="*/ 742 w 8163"/>
                <a:gd name="T37" fmla="*/ 59 h 3385"/>
                <a:gd name="T38" fmla="*/ 1945 w 8163"/>
                <a:gd name="T39" fmla="*/ 55 h 3385"/>
                <a:gd name="T40" fmla="*/ 1643 w 8163"/>
                <a:gd name="T41" fmla="*/ 662 h 3385"/>
                <a:gd name="T42" fmla="*/ 2208 w 8163"/>
                <a:gd name="T43" fmla="*/ 372 h 3385"/>
                <a:gd name="T44" fmla="*/ 2607 w 8163"/>
                <a:gd name="T45" fmla="*/ 959 h 3385"/>
                <a:gd name="T46" fmla="*/ 2376 w 8163"/>
                <a:gd name="T47" fmla="*/ 1687 h 3385"/>
                <a:gd name="T48" fmla="*/ 1629 w 8163"/>
                <a:gd name="T49" fmla="*/ 2950 h 3385"/>
                <a:gd name="T50" fmla="*/ 2887 w 8163"/>
                <a:gd name="T51" fmla="*/ 3321 h 3385"/>
                <a:gd name="T52" fmla="*/ 1952 w 8163"/>
                <a:gd name="T53" fmla="*/ 2950 h 3385"/>
                <a:gd name="T54" fmla="*/ 2664 w 8163"/>
                <a:gd name="T55" fmla="*/ 1737 h 3385"/>
                <a:gd name="T56" fmla="*/ 2876 w 8163"/>
                <a:gd name="T57" fmla="*/ 931 h 3385"/>
                <a:gd name="T58" fmla="*/ 2202 w 8163"/>
                <a:gd name="T59" fmla="*/ 0 h 3385"/>
                <a:gd name="T60" fmla="*/ 3513 w 8163"/>
                <a:gd name="T61" fmla="*/ 434 h 3385"/>
                <a:gd name="T62" fmla="*/ 3513 w 8163"/>
                <a:gd name="T63" fmla="*/ 2951 h 3385"/>
                <a:gd name="T64" fmla="*/ 4531 w 8163"/>
                <a:gd name="T65" fmla="*/ 2951 h 3385"/>
                <a:gd name="T66" fmla="*/ 4531 w 8163"/>
                <a:gd name="T67" fmla="*/ 434 h 3385"/>
                <a:gd name="T68" fmla="*/ 5750 w 8163"/>
                <a:gd name="T69" fmla="*/ 0 h 3385"/>
                <a:gd name="T70" fmla="*/ 5066 w 8163"/>
                <a:gd name="T71" fmla="*/ 1694 h 3385"/>
                <a:gd name="T72" fmla="*/ 5750 w 8163"/>
                <a:gd name="T73" fmla="*/ 3385 h 3385"/>
                <a:gd name="T74" fmla="*/ 6434 w 8163"/>
                <a:gd name="T75" fmla="*/ 1694 h 3385"/>
                <a:gd name="T76" fmla="*/ 5750 w 8163"/>
                <a:gd name="T77" fmla="*/ 0 h 3385"/>
                <a:gd name="T78" fmla="*/ 6969 w 8163"/>
                <a:gd name="T79" fmla="*/ 434 h 3385"/>
                <a:gd name="T80" fmla="*/ 6969 w 8163"/>
                <a:gd name="T81" fmla="*/ 2951 h 3385"/>
                <a:gd name="T82" fmla="*/ 7987 w 8163"/>
                <a:gd name="T83" fmla="*/ 2951 h 3385"/>
                <a:gd name="T84" fmla="*/ 7987 w 8163"/>
                <a:gd name="T85" fmla="*/ 434 h 3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163"/>
                <a:gd name="T130" fmla="*/ 0 h 3385"/>
                <a:gd name="T131" fmla="*/ 8163 w 8163"/>
                <a:gd name="T132" fmla="*/ 3385 h 3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163" h="3385" extrusionOk="0">
                  <a:moveTo>
                    <a:pt x="4022" y="350"/>
                  </a:moveTo>
                  <a:cubicBezTo>
                    <a:pt x="4161" y="350"/>
                    <a:pt x="4265" y="462"/>
                    <a:pt x="4334" y="685"/>
                  </a:cubicBezTo>
                  <a:cubicBezTo>
                    <a:pt x="4404" y="909"/>
                    <a:pt x="4438" y="1245"/>
                    <a:pt x="4438" y="1694"/>
                  </a:cubicBezTo>
                  <a:cubicBezTo>
                    <a:pt x="4438" y="2141"/>
                    <a:pt x="4404" y="2476"/>
                    <a:pt x="4334" y="2700"/>
                  </a:cubicBezTo>
                  <a:cubicBezTo>
                    <a:pt x="4265" y="2923"/>
                    <a:pt x="4161" y="3035"/>
                    <a:pt x="4022" y="3035"/>
                  </a:cubicBezTo>
                  <a:cubicBezTo>
                    <a:pt x="3884" y="3035"/>
                    <a:pt x="3780" y="2923"/>
                    <a:pt x="3711" y="2700"/>
                  </a:cubicBezTo>
                  <a:cubicBezTo>
                    <a:pt x="3642" y="2476"/>
                    <a:pt x="3607" y="2141"/>
                    <a:pt x="3607" y="1694"/>
                  </a:cubicBezTo>
                  <a:cubicBezTo>
                    <a:pt x="3607" y="1245"/>
                    <a:pt x="3642" y="909"/>
                    <a:pt x="3711" y="685"/>
                  </a:cubicBezTo>
                  <a:cubicBezTo>
                    <a:pt x="3780" y="462"/>
                    <a:pt x="3884" y="350"/>
                    <a:pt x="4022" y="350"/>
                  </a:cubicBezTo>
                  <a:close/>
                  <a:moveTo>
                    <a:pt x="5750" y="350"/>
                  </a:moveTo>
                  <a:cubicBezTo>
                    <a:pt x="5889" y="350"/>
                    <a:pt x="5993" y="462"/>
                    <a:pt x="6062" y="685"/>
                  </a:cubicBezTo>
                  <a:cubicBezTo>
                    <a:pt x="6132" y="909"/>
                    <a:pt x="6166" y="1245"/>
                    <a:pt x="6166" y="1694"/>
                  </a:cubicBezTo>
                  <a:cubicBezTo>
                    <a:pt x="6166" y="2141"/>
                    <a:pt x="6132" y="2476"/>
                    <a:pt x="6062" y="2700"/>
                  </a:cubicBezTo>
                  <a:cubicBezTo>
                    <a:pt x="5993" y="2923"/>
                    <a:pt x="5889" y="3035"/>
                    <a:pt x="5750" y="3035"/>
                  </a:cubicBezTo>
                  <a:cubicBezTo>
                    <a:pt x="5612" y="3035"/>
                    <a:pt x="5508" y="2923"/>
                    <a:pt x="5439" y="2700"/>
                  </a:cubicBezTo>
                  <a:cubicBezTo>
                    <a:pt x="5370" y="2476"/>
                    <a:pt x="5335" y="2141"/>
                    <a:pt x="5335" y="1694"/>
                  </a:cubicBezTo>
                  <a:cubicBezTo>
                    <a:pt x="5335" y="1245"/>
                    <a:pt x="5370" y="909"/>
                    <a:pt x="5439" y="685"/>
                  </a:cubicBezTo>
                  <a:cubicBezTo>
                    <a:pt x="5508" y="462"/>
                    <a:pt x="5612" y="350"/>
                    <a:pt x="5750" y="350"/>
                  </a:cubicBezTo>
                  <a:close/>
                  <a:moveTo>
                    <a:pt x="7478" y="350"/>
                  </a:moveTo>
                  <a:cubicBezTo>
                    <a:pt x="7617" y="350"/>
                    <a:pt x="7721" y="462"/>
                    <a:pt x="7790" y="685"/>
                  </a:cubicBezTo>
                  <a:cubicBezTo>
                    <a:pt x="7860" y="909"/>
                    <a:pt x="7894" y="1245"/>
                    <a:pt x="7894" y="1694"/>
                  </a:cubicBezTo>
                  <a:cubicBezTo>
                    <a:pt x="7894" y="2141"/>
                    <a:pt x="7860" y="2476"/>
                    <a:pt x="7790" y="2700"/>
                  </a:cubicBezTo>
                  <a:cubicBezTo>
                    <a:pt x="7721" y="2923"/>
                    <a:pt x="7617" y="3035"/>
                    <a:pt x="7478" y="3035"/>
                  </a:cubicBezTo>
                  <a:cubicBezTo>
                    <a:pt x="7340" y="3035"/>
                    <a:pt x="7236" y="2923"/>
                    <a:pt x="7167" y="2700"/>
                  </a:cubicBezTo>
                  <a:cubicBezTo>
                    <a:pt x="7098" y="2476"/>
                    <a:pt x="7063" y="2141"/>
                    <a:pt x="7063" y="1694"/>
                  </a:cubicBezTo>
                  <a:cubicBezTo>
                    <a:pt x="7063" y="1245"/>
                    <a:pt x="7098" y="909"/>
                    <a:pt x="7167" y="685"/>
                  </a:cubicBezTo>
                  <a:cubicBezTo>
                    <a:pt x="7236" y="462"/>
                    <a:pt x="7340" y="350"/>
                    <a:pt x="7478" y="350"/>
                  </a:cubicBezTo>
                  <a:close/>
                  <a:moveTo>
                    <a:pt x="474" y="59"/>
                  </a:moveTo>
                  <a:lnTo>
                    <a:pt x="1" y="217"/>
                  </a:lnTo>
                  <a:lnTo>
                    <a:pt x="1" y="619"/>
                  </a:lnTo>
                  <a:lnTo>
                    <a:pt x="477" y="461"/>
                  </a:lnTo>
                  <a:lnTo>
                    <a:pt x="477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80" y="3321"/>
                  </a:lnTo>
                  <a:lnTo>
                    <a:pt x="1180" y="2950"/>
                  </a:lnTo>
                  <a:lnTo>
                    <a:pt x="742" y="2950"/>
                  </a:lnTo>
                  <a:lnTo>
                    <a:pt x="742" y="59"/>
                  </a:lnTo>
                  <a:close/>
                  <a:moveTo>
                    <a:pt x="2202" y="0"/>
                  </a:moveTo>
                  <a:cubicBezTo>
                    <a:pt x="2125" y="0"/>
                    <a:pt x="2039" y="18"/>
                    <a:pt x="1945" y="55"/>
                  </a:cubicBezTo>
                  <a:cubicBezTo>
                    <a:pt x="1851" y="91"/>
                    <a:pt x="1751" y="145"/>
                    <a:pt x="1643" y="217"/>
                  </a:cubicBezTo>
                  <a:lnTo>
                    <a:pt x="1643" y="662"/>
                  </a:lnTo>
                  <a:cubicBezTo>
                    <a:pt x="1749" y="565"/>
                    <a:pt x="1849" y="492"/>
                    <a:pt x="1942" y="444"/>
                  </a:cubicBezTo>
                  <a:cubicBezTo>
                    <a:pt x="2035" y="396"/>
                    <a:pt x="2124" y="372"/>
                    <a:pt x="2208" y="372"/>
                  </a:cubicBezTo>
                  <a:cubicBezTo>
                    <a:pt x="2326" y="372"/>
                    <a:pt x="2422" y="426"/>
                    <a:pt x="2496" y="536"/>
                  </a:cubicBezTo>
                  <a:cubicBezTo>
                    <a:pt x="2570" y="645"/>
                    <a:pt x="2607" y="786"/>
                    <a:pt x="2607" y="959"/>
                  </a:cubicBezTo>
                  <a:cubicBezTo>
                    <a:pt x="2607" y="1066"/>
                    <a:pt x="2590" y="1174"/>
                    <a:pt x="2556" y="1284"/>
                  </a:cubicBezTo>
                  <a:cubicBezTo>
                    <a:pt x="2522" y="1394"/>
                    <a:pt x="2462" y="1528"/>
                    <a:pt x="2376" y="1687"/>
                  </a:cubicBezTo>
                  <a:cubicBezTo>
                    <a:pt x="2331" y="1772"/>
                    <a:pt x="2221" y="1960"/>
                    <a:pt x="2045" y="2252"/>
                  </a:cubicBezTo>
                  <a:cubicBezTo>
                    <a:pt x="1870" y="2544"/>
                    <a:pt x="1731" y="2777"/>
                    <a:pt x="1629" y="2950"/>
                  </a:cubicBezTo>
                  <a:lnTo>
                    <a:pt x="1629" y="3321"/>
                  </a:lnTo>
                  <a:lnTo>
                    <a:pt x="2887" y="3321"/>
                  </a:lnTo>
                  <a:lnTo>
                    <a:pt x="2887" y="2950"/>
                  </a:lnTo>
                  <a:lnTo>
                    <a:pt x="1952" y="2950"/>
                  </a:lnTo>
                  <a:cubicBezTo>
                    <a:pt x="2168" y="2587"/>
                    <a:pt x="2335" y="2305"/>
                    <a:pt x="2453" y="2103"/>
                  </a:cubicBezTo>
                  <a:cubicBezTo>
                    <a:pt x="2572" y="1902"/>
                    <a:pt x="2642" y="1780"/>
                    <a:pt x="2664" y="1737"/>
                  </a:cubicBezTo>
                  <a:cubicBezTo>
                    <a:pt x="2744" y="1574"/>
                    <a:pt x="2800" y="1433"/>
                    <a:pt x="2830" y="1312"/>
                  </a:cubicBezTo>
                  <a:cubicBezTo>
                    <a:pt x="2861" y="1192"/>
                    <a:pt x="2876" y="1065"/>
                    <a:pt x="2876" y="931"/>
                  </a:cubicBezTo>
                  <a:cubicBezTo>
                    <a:pt x="2876" y="648"/>
                    <a:pt x="2815" y="423"/>
                    <a:pt x="2693" y="254"/>
                  </a:cubicBezTo>
                  <a:cubicBezTo>
                    <a:pt x="2571" y="85"/>
                    <a:pt x="2408" y="0"/>
                    <a:pt x="2202" y="0"/>
                  </a:cubicBezTo>
                  <a:close/>
                  <a:moveTo>
                    <a:pt x="4022" y="0"/>
                  </a:moveTo>
                  <a:cubicBezTo>
                    <a:pt x="3800" y="0"/>
                    <a:pt x="3630" y="145"/>
                    <a:pt x="3513" y="434"/>
                  </a:cubicBezTo>
                  <a:cubicBezTo>
                    <a:pt x="3396" y="723"/>
                    <a:pt x="3338" y="1143"/>
                    <a:pt x="3338" y="1694"/>
                  </a:cubicBezTo>
                  <a:cubicBezTo>
                    <a:pt x="3338" y="2243"/>
                    <a:pt x="3396" y="2662"/>
                    <a:pt x="3513" y="2951"/>
                  </a:cubicBezTo>
                  <a:cubicBezTo>
                    <a:pt x="3630" y="3240"/>
                    <a:pt x="3800" y="3385"/>
                    <a:pt x="4022" y="3385"/>
                  </a:cubicBezTo>
                  <a:cubicBezTo>
                    <a:pt x="4244" y="3385"/>
                    <a:pt x="4413" y="3240"/>
                    <a:pt x="4531" y="2951"/>
                  </a:cubicBezTo>
                  <a:cubicBezTo>
                    <a:pt x="4648" y="2662"/>
                    <a:pt x="4706" y="2243"/>
                    <a:pt x="4706" y="1694"/>
                  </a:cubicBezTo>
                  <a:cubicBezTo>
                    <a:pt x="4706" y="1143"/>
                    <a:pt x="4648" y="723"/>
                    <a:pt x="4531" y="434"/>
                  </a:cubicBezTo>
                  <a:cubicBezTo>
                    <a:pt x="4413" y="145"/>
                    <a:pt x="4244" y="0"/>
                    <a:pt x="4022" y="0"/>
                  </a:cubicBezTo>
                  <a:close/>
                  <a:moveTo>
                    <a:pt x="5750" y="0"/>
                  </a:moveTo>
                  <a:cubicBezTo>
                    <a:pt x="5528" y="0"/>
                    <a:pt x="5358" y="145"/>
                    <a:pt x="5241" y="434"/>
                  </a:cubicBezTo>
                  <a:cubicBezTo>
                    <a:pt x="5124" y="723"/>
                    <a:pt x="5066" y="1143"/>
                    <a:pt x="5066" y="1694"/>
                  </a:cubicBezTo>
                  <a:cubicBezTo>
                    <a:pt x="5066" y="2243"/>
                    <a:pt x="5124" y="2662"/>
                    <a:pt x="5241" y="2951"/>
                  </a:cubicBezTo>
                  <a:cubicBezTo>
                    <a:pt x="5358" y="3240"/>
                    <a:pt x="5528" y="3385"/>
                    <a:pt x="5750" y="3385"/>
                  </a:cubicBezTo>
                  <a:cubicBezTo>
                    <a:pt x="5972" y="3385"/>
                    <a:pt x="6141" y="3240"/>
                    <a:pt x="6259" y="2951"/>
                  </a:cubicBezTo>
                  <a:cubicBezTo>
                    <a:pt x="6376" y="2662"/>
                    <a:pt x="6434" y="2243"/>
                    <a:pt x="6434" y="1694"/>
                  </a:cubicBezTo>
                  <a:cubicBezTo>
                    <a:pt x="6434" y="1143"/>
                    <a:pt x="6376" y="723"/>
                    <a:pt x="6259" y="434"/>
                  </a:cubicBezTo>
                  <a:cubicBezTo>
                    <a:pt x="6141" y="145"/>
                    <a:pt x="5972" y="0"/>
                    <a:pt x="5750" y="0"/>
                  </a:cubicBezTo>
                  <a:close/>
                  <a:moveTo>
                    <a:pt x="7478" y="0"/>
                  </a:moveTo>
                  <a:cubicBezTo>
                    <a:pt x="7256" y="0"/>
                    <a:pt x="7086" y="145"/>
                    <a:pt x="6969" y="434"/>
                  </a:cubicBezTo>
                  <a:cubicBezTo>
                    <a:pt x="6852" y="723"/>
                    <a:pt x="6794" y="1143"/>
                    <a:pt x="6794" y="1694"/>
                  </a:cubicBezTo>
                  <a:cubicBezTo>
                    <a:pt x="6794" y="2243"/>
                    <a:pt x="6852" y="2662"/>
                    <a:pt x="6969" y="2951"/>
                  </a:cubicBezTo>
                  <a:cubicBezTo>
                    <a:pt x="7086" y="3240"/>
                    <a:pt x="7256" y="3385"/>
                    <a:pt x="7478" y="3385"/>
                  </a:cubicBezTo>
                  <a:cubicBezTo>
                    <a:pt x="7700" y="3385"/>
                    <a:pt x="7869" y="3240"/>
                    <a:pt x="7987" y="2951"/>
                  </a:cubicBezTo>
                  <a:cubicBezTo>
                    <a:pt x="8104" y="2662"/>
                    <a:pt x="8162" y="2243"/>
                    <a:pt x="8162" y="1694"/>
                  </a:cubicBezTo>
                  <a:cubicBezTo>
                    <a:pt x="8162" y="1143"/>
                    <a:pt x="8104" y="723"/>
                    <a:pt x="7987" y="434"/>
                  </a:cubicBezTo>
                  <a:cubicBezTo>
                    <a:pt x="7869" y="145"/>
                    <a:pt x="7700" y="0"/>
                    <a:pt x="747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4" name="Shape 582"/>
            <p:cNvSpPr>
              <a:spLocks/>
            </p:cNvSpPr>
            <p:nvPr/>
          </p:nvSpPr>
          <p:spPr bwMode="auto">
            <a:xfrm>
              <a:off x="1748200" y="2479675"/>
              <a:ext cx="204050" cy="84625"/>
            </a:xfrm>
            <a:custGeom>
              <a:avLst/>
              <a:gdLst>
                <a:gd name="T0" fmla="*/ 4333 w 8162"/>
                <a:gd name="T1" fmla="*/ 685 h 3385"/>
                <a:gd name="T2" fmla="*/ 4333 w 8162"/>
                <a:gd name="T3" fmla="*/ 2700 h 3385"/>
                <a:gd name="T4" fmla="*/ 3710 w 8162"/>
                <a:gd name="T5" fmla="*/ 2700 h 3385"/>
                <a:gd name="T6" fmla="*/ 3710 w 8162"/>
                <a:gd name="T7" fmla="*/ 685 h 3385"/>
                <a:gd name="T8" fmla="*/ 5749 w 8162"/>
                <a:gd name="T9" fmla="*/ 350 h 3385"/>
                <a:gd name="T10" fmla="*/ 6166 w 8162"/>
                <a:gd name="T11" fmla="*/ 1694 h 3385"/>
                <a:gd name="T12" fmla="*/ 5749 w 8162"/>
                <a:gd name="T13" fmla="*/ 3035 h 3385"/>
                <a:gd name="T14" fmla="*/ 5334 w 8162"/>
                <a:gd name="T15" fmla="*/ 1694 h 3385"/>
                <a:gd name="T16" fmla="*/ 5749 w 8162"/>
                <a:gd name="T17" fmla="*/ 350 h 3385"/>
                <a:gd name="T18" fmla="*/ 7789 w 8162"/>
                <a:gd name="T19" fmla="*/ 685 h 3385"/>
                <a:gd name="T20" fmla="*/ 7789 w 8162"/>
                <a:gd name="T21" fmla="*/ 2700 h 3385"/>
                <a:gd name="T22" fmla="*/ 7166 w 8162"/>
                <a:gd name="T23" fmla="*/ 2700 h 3385"/>
                <a:gd name="T24" fmla="*/ 7166 w 8162"/>
                <a:gd name="T25" fmla="*/ 685 h 3385"/>
                <a:gd name="T26" fmla="*/ 474 w 8162"/>
                <a:gd name="T27" fmla="*/ 59 h 3385"/>
                <a:gd name="T28" fmla="*/ 0 w 8162"/>
                <a:gd name="T29" fmla="*/ 619 h 3385"/>
                <a:gd name="T30" fmla="*/ 476 w 8162"/>
                <a:gd name="T31" fmla="*/ 2950 h 3385"/>
                <a:gd name="T32" fmla="*/ 39 w 8162"/>
                <a:gd name="T33" fmla="*/ 3321 h 3385"/>
                <a:gd name="T34" fmla="*/ 1179 w 8162"/>
                <a:gd name="T35" fmla="*/ 2950 h 3385"/>
                <a:gd name="T36" fmla="*/ 741 w 8162"/>
                <a:gd name="T37" fmla="*/ 59 h 3385"/>
                <a:gd name="T38" fmla="*/ 1982 w 8162"/>
                <a:gd name="T39" fmla="*/ 35 h 3385"/>
                <a:gd name="T40" fmla="*/ 1696 w 8162"/>
                <a:gd name="T41" fmla="*/ 533 h 3385"/>
                <a:gd name="T42" fmla="*/ 2210 w 8162"/>
                <a:gd name="T43" fmla="*/ 372 h 3385"/>
                <a:gd name="T44" fmla="*/ 2627 w 8162"/>
                <a:gd name="T45" fmla="*/ 892 h 3385"/>
                <a:gd name="T46" fmla="*/ 2220 w 8162"/>
                <a:gd name="T47" fmla="*/ 1396 h 3385"/>
                <a:gd name="T48" fmla="*/ 1979 w 8162"/>
                <a:gd name="T49" fmla="*/ 1759 h 3385"/>
                <a:gd name="T50" fmla="*/ 2551 w 8162"/>
                <a:gd name="T51" fmla="*/ 1922 h 3385"/>
                <a:gd name="T52" fmla="*/ 2542 w 8162"/>
                <a:gd name="T53" fmla="*/ 2850 h 3385"/>
                <a:gd name="T54" fmla="*/ 1881 w 8162"/>
                <a:gd name="T55" fmla="*/ 2959 h 3385"/>
                <a:gd name="T56" fmla="*/ 1637 w 8162"/>
                <a:gd name="T57" fmla="*/ 3223 h 3385"/>
                <a:gd name="T58" fmla="*/ 2166 w 8162"/>
                <a:gd name="T59" fmla="*/ 3385 h 3385"/>
                <a:gd name="T60" fmla="*/ 2940 w 8162"/>
                <a:gd name="T61" fmla="*/ 2373 h 3385"/>
                <a:gd name="T62" fmla="*/ 2532 w 8162"/>
                <a:gd name="T63" fmla="*/ 1563 h 3385"/>
                <a:gd name="T64" fmla="*/ 2894 w 8162"/>
                <a:gd name="T65" fmla="*/ 846 h 3385"/>
                <a:gd name="T66" fmla="*/ 2233 w 8162"/>
                <a:gd name="T67" fmla="*/ 0 h 3385"/>
                <a:gd name="T68" fmla="*/ 3512 w 8162"/>
                <a:gd name="T69" fmla="*/ 434 h 3385"/>
                <a:gd name="T70" fmla="*/ 3512 w 8162"/>
                <a:gd name="T71" fmla="*/ 2951 h 3385"/>
                <a:gd name="T72" fmla="*/ 4530 w 8162"/>
                <a:gd name="T73" fmla="*/ 2951 h 3385"/>
                <a:gd name="T74" fmla="*/ 4530 w 8162"/>
                <a:gd name="T75" fmla="*/ 434 h 3385"/>
                <a:gd name="T76" fmla="*/ 5749 w 8162"/>
                <a:gd name="T77" fmla="*/ 0 h 3385"/>
                <a:gd name="T78" fmla="*/ 5065 w 8162"/>
                <a:gd name="T79" fmla="*/ 1694 h 3385"/>
                <a:gd name="T80" fmla="*/ 5749 w 8162"/>
                <a:gd name="T81" fmla="*/ 3385 h 3385"/>
                <a:gd name="T82" fmla="*/ 6433 w 8162"/>
                <a:gd name="T83" fmla="*/ 1694 h 3385"/>
                <a:gd name="T84" fmla="*/ 5749 w 8162"/>
                <a:gd name="T85" fmla="*/ 0 h 3385"/>
                <a:gd name="T86" fmla="*/ 6968 w 8162"/>
                <a:gd name="T87" fmla="*/ 434 h 3385"/>
                <a:gd name="T88" fmla="*/ 6968 w 8162"/>
                <a:gd name="T89" fmla="*/ 2951 h 3385"/>
                <a:gd name="T90" fmla="*/ 7986 w 8162"/>
                <a:gd name="T91" fmla="*/ 2951 h 3385"/>
                <a:gd name="T92" fmla="*/ 7986 w 8162"/>
                <a:gd name="T93" fmla="*/ 434 h 338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162"/>
                <a:gd name="T142" fmla="*/ 0 h 3385"/>
                <a:gd name="T143" fmla="*/ 8162 w 8162"/>
                <a:gd name="T144" fmla="*/ 3385 h 338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162" h="3385" extrusionOk="0">
                  <a:moveTo>
                    <a:pt x="4021" y="350"/>
                  </a:moveTo>
                  <a:cubicBezTo>
                    <a:pt x="4160" y="350"/>
                    <a:pt x="4264" y="462"/>
                    <a:pt x="4333" y="685"/>
                  </a:cubicBezTo>
                  <a:cubicBezTo>
                    <a:pt x="4403" y="909"/>
                    <a:pt x="4438" y="1245"/>
                    <a:pt x="4438" y="1694"/>
                  </a:cubicBezTo>
                  <a:cubicBezTo>
                    <a:pt x="4438" y="2141"/>
                    <a:pt x="4403" y="2476"/>
                    <a:pt x="4333" y="2700"/>
                  </a:cubicBezTo>
                  <a:cubicBezTo>
                    <a:pt x="4264" y="2923"/>
                    <a:pt x="4160" y="3035"/>
                    <a:pt x="4021" y="3035"/>
                  </a:cubicBezTo>
                  <a:cubicBezTo>
                    <a:pt x="3883" y="3035"/>
                    <a:pt x="3779" y="2923"/>
                    <a:pt x="3710" y="2700"/>
                  </a:cubicBezTo>
                  <a:cubicBezTo>
                    <a:pt x="3641" y="2476"/>
                    <a:pt x="3606" y="2141"/>
                    <a:pt x="3606" y="1694"/>
                  </a:cubicBezTo>
                  <a:cubicBezTo>
                    <a:pt x="3606" y="1245"/>
                    <a:pt x="3641" y="909"/>
                    <a:pt x="3710" y="685"/>
                  </a:cubicBezTo>
                  <a:cubicBezTo>
                    <a:pt x="3779" y="462"/>
                    <a:pt x="3883" y="350"/>
                    <a:pt x="4021" y="350"/>
                  </a:cubicBezTo>
                  <a:close/>
                  <a:moveTo>
                    <a:pt x="5749" y="350"/>
                  </a:moveTo>
                  <a:cubicBezTo>
                    <a:pt x="5888" y="350"/>
                    <a:pt x="5992" y="462"/>
                    <a:pt x="6061" y="685"/>
                  </a:cubicBezTo>
                  <a:cubicBezTo>
                    <a:pt x="6131" y="909"/>
                    <a:pt x="6166" y="1245"/>
                    <a:pt x="6166" y="1694"/>
                  </a:cubicBezTo>
                  <a:cubicBezTo>
                    <a:pt x="6166" y="2141"/>
                    <a:pt x="6131" y="2476"/>
                    <a:pt x="6061" y="2700"/>
                  </a:cubicBezTo>
                  <a:cubicBezTo>
                    <a:pt x="5992" y="2923"/>
                    <a:pt x="5888" y="3035"/>
                    <a:pt x="5749" y="3035"/>
                  </a:cubicBezTo>
                  <a:cubicBezTo>
                    <a:pt x="5611" y="3035"/>
                    <a:pt x="5507" y="2923"/>
                    <a:pt x="5438" y="2700"/>
                  </a:cubicBezTo>
                  <a:cubicBezTo>
                    <a:pt x="5369" y="2476"/>
                    <a:pt x="5334" y="2141"/>
                    <a:pt x="5334" y="1694"/>
                  </a:cubicBezTo>
                  <a:cubicBezTo>
                    <a:pt x="5334" y="1245"/>
                    <a:pt x="5369" y="909"/>
                    <a:pt x="5438" y="685"/>
                  </a:cubicBezTo>
                  <a:cubicBezTo>
                    <a:pt x="5507" y="462"/>
                    <a:pt x="5611" y="350"/>
                    <a:pt x="5749" y="350"/>
                  </a:cubicBezTo>
                  <a:close/>
                  <a:moveTo>
                    <a:pt x="7477" y="350"/>
                  </a:moveTo>
                  <a:cubicBezTo>
                    <a:pt x="7616" y="350"/>
                    <a:pt x="7720" y="462"/>
                    <a:pt x="7789" y="685"/>
                  </a:cubicBezTo>
                  <a:cubicBezTo>
                    <a:pt x="7859" y="909"/>
                    <a:pt x="7894" y="1245"/>
                    <a:pt x="7894" y="1694"/>
                  </a:cubicBezTo>
                  <a:cubicBezTo>
                    <a:pt x="7894" y="2141"/>
                    <a:pt x="7859" y="2476"/>
                    <a:pt x="7789" y="2700"/>
                  </a:cubicBezTo>
                  <a:cubicBezTo>
                    <a:pt x="7720" y="2923"/>
                    <a:pt x="7616" y="3035"/>
                    <a:pt x="7477" y="3035"/>
                  </a:cubicBezTo>
                  <a:cubicBezTo>
                    <a:pt x="7339" y="3035"/>
                    <a:pt x="7235" y="2923"/>
                    <a:pt x="7166" y="2700"/>
                  </a:cubicBezTo>
                  <a:cubicBezTo>
                    <a:pt x="7097" y="2476"/>
                    <a:pt x="7062" y="2141"/>
                    <a:pt x="7062" y="1694"/>
                  </a:cubicBezTo>
                  <a:cubicBezTo>
                    <a:pt x="7062" y="1245"/>
                    <a:pt x="7097" y="909"/>
                    <a:pt x="7166" y="685"/>
                  </a:cubicBezTo>
                  <a:cubicBezTo>
                    <a:pt x="7235" y="462"/>
                    <a:pt x="7339" y="350"/>
                    <a:pt x="7477" y="350"/>
                  </a:cubicBezTo>
                  <a:close/>
                  <a:moveTo>
                    <a:pt x="474" y="59"/>
                  </a:moveTo>
                  <a:lnTo>
                    <a:pt x="0" y="217"/>
                  </a:lnTo>
                  <a:lnTo>
                    <a:pt x="0" y="619"/>
                  </a:lnTo>
                  <a:lnTo>
                    <a:pt x="476" y="461"/>
                  </a:lnTo>
                  <a:lnTo>
                    <a:pt x="476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79" y="3321"/>
                  </a:lnTo>
                  <a:lnTo>
                    <a:pt x="1179" y="2950"/>
                  </a:lnTo>
                  <a:lnTo>
                    <a:pt x="741" y="2950"/>
                  </a:lnTo>
                  <a:lnTo>
                    <a:pt x="741" y="59"/>
                  </a:lnTo>
                  <a:close/>
                  <a:moveTo>
                    <a:pt x="2233" y="0"/>
                  </a:moveTo>
                  <a:cubicBezTo>
                    <a:pt x="2155" y="0"/>
                    <a:pt x="2071" y="12"/>
                    <a:pt x="1982" y="35"/>
                  </a:cubicBezTo>
                  <a:cubicBezTo>
                    <a:pt x="1893" y="58"/>
                    <a:pt x="1798" y="93"/>
                    <a:pt x="1696" y="140"/>
                  </a:cubicBezTo>
                  <a:lnTo>
                    <a:pt x="1696" y="533"/>
                  </a:lnTo>
                  <a:cubicBezTo>
                    <a:pt x="1797" y="478"/>
                    <a:pt x="1889" y="437"/>
                    <a:pt x="1973" y="411"/>
                  </a:cubicBezTo>
                  <a:cubicBezTo>
                    <a:pt x="2057" y="385"/>
                    <a:pt x="2136" y="372"/>
                    <a:pt x="2210" y="372"/>
                  </a:cubicBezTo>
                  <a:cubicBezTo>
                    <a:pt x="2344" y="372"/>
                    <a:pt x="2447" y="416"/>
                    <a:pt x="2519" y="506"/>
                  </a:cubicBezTo>
                  <a:cubicBezTo>
                    <a:pt x="2591" y="596"/>
                    <a:pt x="2627" y="724"/>
                    <a:pt x="2627" y="892"/>
                  </a:cubicBezTo>
                  <a:cubicBezTo>
                    <a:pt x="2627" y="1055"/>
                    <a:pt x="2592" y="1180"/>
                    <a:pt x="2523" y="1266"/>
                  </a:cubicBezTo>
                  <a:cubicBezTo>
                    <a:pt x="2453" y="1353"/>
                    <a:pt x="2352" y="1396"/>
                    <a:pt x="2220" y="1396"/>
                  </a:cubicBezTo>
                  <a:lnTo>
                    <a:pt x="1979" y="1396"/>
                  </a:lnTo>
                  <a:lnTo>
                    <a:pt x="1979" y="1759"/>
                  </a:lnTo>
                  <a:lnTo>
                    <a:pt x="2210" y="1759"/>
                  </a:lnTo>
                  <a:cubicBezTo>
                    <a:pt x="2355" y="1759"/>
                    <a:pt x="2469" y="1813"/>
                    <a:pt x="2551" y="1922"/>
                  </a:cubicBezTo>
                  <a:cubicBezTo>
                    <a:pt x="2633" y="2030"/>
                    <a:pt x="2674" y="2181"/>
                    <a:pt x="2674" y="2373"/>
                  </a:cubicBezTo>
                  <a:cubicBezTo>
                    <a:pt x="2674" y="2581"/>
                    <a:pt x="2630" y="2740"/>
                    <a:pt x="2542" y="2850"/>
                  </a:cubicBezTo>
                  <a:cubicBezTo>
                    <a:pt x="2454" y="2959"/>
                    <a:pt x="2326" y="3013"/>
                    <a:pt x="2158" y="3013"/>
                  </a:cubicBezTo>
                  <a:cubicBezTo>
                    <a:pt x="2061" y="3013"/>
                    <a:pt x="1969" y="2995"/>
                    <a:pt x="1881" y="2959"/>
                  </a:cubicBezTo>
                  <a:cubicBezTo>
                    <a:pt x="1792" y="2922"/>
                    <a:pt x="1711" y="2868"/>
                    <a:pt x="1637" y="2797"/>
                  </a:cubicBezTo>
                  <a:lnTo>
                    <a:pt x="1637" y="3223"/>
                  </a:lnTo>
                  <a:cubicBezTo>
                    <a:pt x="1730" y="3277"/>
                    <a:pt x="1821" y="3317"/>
                    <a:pt x="1909" y="3344"/>
                  </a:cubicBezTo>
                  <a:cubicBezTo>
                    <a:pt x="1997" y="3371"/>
                    <a:pt x="2083" y="3385"/>
                    <a:pt x="2166" y="3385"/>
                  </a:cubicBezTo>
                  <a:cubicBezTo>
                    <a:pt x="2413" y="3385"/>
                    <a:pt x="2604" y="3297"/>
                    <a:pt x="2739" y="3120"/>
                  </a:cubicBezTo>
                  <a:cubicBezTo>
                    <a:pt x="2873" y="2944"/>
                    <a:pt x="2940" y="2695"/>
                    <a:pt x="2940" y="2373"/>
                  </a:cubicBezTo>
                  <a:cubicBezTo>
                    <a:pt x="2940" y="2163"/>
                    <a:pt x="2904" y="1987"/>
                    <a:pt x="2832" y="1844"/>
                  </a:cubicBezTo>
                  <a:cubicBezTo>
                    <a:pt x="2760" y="1702"/>
                    <a:pt x="2660" y="1608"/>
                    <a:pt x="2532" y="1563"/>
                  </a:cubicBezTo>
                  <a:cubicBezTo>
                    <a:pt x="2648" y="1514"/>
                    <a:pt x="2737" y="1428"/>
                    <a:pt x="2800" y="1304"/>
                  </a:cubicBezTo>
                  <a:cubicBezTo>
                    <a:pt x="2863" y="1179"/>
                    <a:pt x="2894" y="1026"/>
                    <a:pt x="2894" y="846"/>
                  </a:cubicBezTo>
                  <a:cubicBezTo>
                    <a:pt x="2894" y="587"/>
                    <a:pt x="2835" y="381"/>
                    <a:pt x="2716" y="229"/>
                  </a:cubicBezTo>
                  <a:cubicBezTo>
                    <a:pt x="2598" y="76"/>
                    <a:pt x="2437" y="0"/>
                    <a:pt x="2233" y="0"/>
                  </a:cubicBezTo>
                  <a:close/>
                  <a:moveTo>
                    <a:pt x="4021" y="0"/>
                  </a:moveTo>
                  <a:cubicBezTo>
                    <a:pt x="3799" y="0"/>
                    <a:pt x="3630" y="145"/>
                    <a:pt x="3512" y="434"/>
                  </a:cubicBezTo>
                  <a:cubicBezTo>
                    <a:pt x="3395" y="723"/>
                    <a:pt x="3337" y="1143"/>
                    <a:pt x="3337" y="1694"/>
                  </a:cubicBezTo>
                  <a:cubicBezTo>
                    <a:pt x="3337" y="2243"/>
                    <a:pt x="3395" y="2662"/>
                    <a:pt x="3512" y="2951"/>
                  </a:cubicBezTo>
                  <a:cubicBezTo>
                    <a:pt x="3630" y="3240"/>
                    <a:pt x="3799" y="3385"/>
                    <a:pt x="4021" y="3385"/>
                  </a:cubicBezTo>
                  <a:cubicBezTo>
                    <a:pt x="4243" y="3385"/>
                    <a:pt x="4413" y="3240"/>
                    <a:pt x="4530" y="2951"/>
                  </a:cubicBezTo>
                  <a:cubicBezTo>
                    <a:pt x="4647" y="2662"/>
                    <a:pt x="4705" y="2243"/>
                    <a:pt x="4705" y="1694"/>
                  </a:cubicBezTo>
                  <a:cubicBezTo>
                    <a:pt x="4705" y="1143"/>
                    <a:pt x="4647" y="723"/>
                    <a:pt x="4530" y="434"/>
                  </a:cubicBezTo>
                  <a:cubicBezTo>
                    <a:pt x="4413" y="145"/>
                    <a:pt x="4243" y="0"/>
                    <a:pt x="4021" y="0"/>
                  </a:cubicBezTo>
                  <a:close/>
                  <a:moveTo>
                    <a:pt x="5749" y="0"/>
                  </a:moveTo>
                  <a:cubicBezTo>
                    <a:pt x="5527" y="0"/>
                    <a:pt x="5358" y="145"/>
                    <a:pt x="5240" y="434"/>
                  </a:cubicBezTo>
                  <a:cubicBezTo>
                    <a:pt x="5123" y="723"/>
                    <a:pt x="5065" y="1143"/>
                    <a:pt x="5065" y="1694"/>
                  </a:cubicBezTo>
                  <a:cubicBezTo>
                    <a:pt x="5065" y="2243"/>
                    <a:pt x="5123" y="2662"/>
                    <a:pt x="5240" y="2951"/>
                  </a:cubicBezTo>
                  <a:cubicBezTo>
                    <a:pt x="5358" y="3240"/>
                    <a:pt x="5527" y="3385"/>
                    <a:pt x="5749" y="3385"/>
                  </a:cubicBezTo>
                  <a:cubicBezTo>
                    <a:pt x="5971" y="3385"/>
                    <a:pt x="6141" y="3240"/>
                    <a:pt x="6258" y="2951"/>
                  </a:cubicBezTo>
                  <a:cubicBezTo>
                    <a:pt x="6375" y="2662"/>
                    <a:pt x="6433" y="2243"/>
                    <a:pt x="6433" y="1694"/>
                  </a:cubicBezTo>
                  <a:cubicBezTo>
                    <a:pt x="6433" y="1143"/>
                    <a:pt x="6375" y="723"/>
                    <a:pt x="6258" y="434"/>
                  </a:cubicBezTo>
                  <a:cubicBezTo>
                    <a:pt x="6141" y="145"/>
                    <a:pt x="5971" y="0"/>
                    <a:pt x="5749" y="0"/>
                  </a:cubicBezTo>
                  <a:close/>
                  <a:moveTo>
                    <a:pt x="7477" y="0"/>
                  </a:moveTo>
                  <a:cubicBezTo>
                    <a:pt x="7255" y="0"/>
                    <a:pt x="7086" y="145"/>
                    <a:pt x="6968" y="434"/>
                  </a:cubicBezTo>
                  <a:cubicBezTo>
                    <a:pt x="6851" y="723"/>
                    <a:pt x="6793" y="1143"/>
                    <a:pt x="6793" y="1694"/>
                  </a:cubicBezTo>
                  <a:cubicBezTo>
                    <a:pt x="6793" y="2243"/>
                    <a:pt x="6851" y="2662"/>
                    <a:pt x="6968" y="2951"/>
                  </a:cubicBezTo>
                  <a:cubicBezTo>
                    <a:pt x="7086" y="3240"/>
                    <a:pt x="7255" y="3385"/>
                    <a:pt x="7477" y="3385"/>
                  </a:cubicBezTo>
                  <a:cubicBezTo>
                    <a:pt x="7699" y="3385"/>
                    <a:pt x="7869" y="3240"/>
                    <a:pt x="7986" y="2951"/>
                  </a:cubicBezTo>
                  <a:cubicBezTo>
                    <a:pt x="8103" y="2662"/>
                    <a:pt x="8161" y="2243"/>
                    <a:pt x="8161" y="1694"/>
                  </a:cubicBezTo>
                  <a:cubicBezTo>
                    <a:pt x="8161" y="1143"/>
                    <a:pt x="8103" y="723"/>
                    <a:pt x="7986" y="434"/>
                  </a:cubicBezTo>
                  <a:cubicBezTo>
                    <a:pt x="7869" y="145"/>
                    <a:pt x="7699" y="0"/>
                    <a:pt x="747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5" name="Shape 583"/>
            <p:cNvSpPr>
              <a:spLocks/>
            </p:cNvSpPr>
            <p:nvPr/>
          </p:nvSpPr>
          <p:spPr bwMode="auto">
            <a:xfrm>
              <a:off x="2235850" y="2479675"/>
              <a:ext cx="204050" cy="84625"/>
            </a:xfrm>
            <a:custGeom>
              <a:avLst/>
              <a:gdLst>
                <a:gd name="T0" fmla="*/ 2456 w 8162"/>
                <a:gd name="T1" fmla="*/ 2185 h 3385"/>
                <a:gd name="T2" fmla="*/ 2456 w 8162"/>
                <a:gd name="T3" fmla="*/ 444 h 3385"/>
                <a:gd name="T4" fmla="*/ 4334 w 8162"/>
                <a:gd name="T5" fmla="*/ 685 h 3385"/>
                <a:gd name="T6" fmla="*/ 4334 w 8162"/>
                <a:gd name="T7" fmla="*/ 2700 h 3385"/>
                <a:gd name="T8" fmla="*/ 3710 w 8162"/>
                <a:gd name="T9" fmla="*/ 2700 h 3385"/>
                <a:gd name="T10" fmla="*/ 3710 w 8162"/>
                <a:gd name="T11" fmla="*/ 685 h 3385"/>
                <a:gd name="T12" fmla="*/ 5749 w 8162"/>
                <a:gd name="T13" fmla="*/ 350 h 3385"/>
                <a:gd name="T14" fmla="*/ 6166 w 8162"/>
                <a:gd name="T15" fmla="*/ 1694 h 3385"/>
                <a:gd name="T16" fmla="*/ 5749 w 8162"/>
                <a:gd name="T17" fmla="*/ 3035 h 3385"/>
                <a:gd name="T18" fmla="*/ 5334 w 8162"/>
                <a:gd name="T19" fmla="*/ 1694 h 3385"/>
                <a:gd name="T20" fmla="*/ 5749 w 8162"/>
                <a:gd name="T21" fmla="*/ 350 h 3385"/>
                <a:gd name="T22" fmla="*/ 7790 w 8162"/>
                <a:gd name="T23" fmla="*/ 685 h 3385"/>
                <a:gd name="T24" fmla="*/ 7790 w 8162"/>
                <a:gd name="T25" fmla="*/ 2700 h 3385"/>
                <a:gd name="T26" fmla="*/ 7166 w 8162"/>
                <a:gd name="T27" fmla="*/ 2700 h 3385"/>
                <a:gd name="T28" fmla="*/ 7166 w 8162"/>
                <a:gd name="T29" fmla="*/ 685 h 3385"/>
                <a:gd name="T30" fmla="*/ 474 w 8162"/>
                <a:gd name="T31" fmla="*/ 59 h 3385"/>
                <a:gd name="T32" fmla="*/ 0 w 8162"/>
                <a:gd name="T33" fmla="*/ 619 h 3385"/>
                <a:gd name="T34" fmla="*/ 476 w 8162"/>
                <a:gd name="T35" fmla="*/ 2950 h 3385"/>
                <a:gd name="T36" fmla="*/ 39 w 8162"/>
                <a:gd name="T37" fmla="*/ 3321 h 3385"/>
                <a:gd name="T38" fmla="*/ 1179 w 8162"/>
                <a:gd name="T39" fmla="*/ 2950 h 3385"/>
                <a:gd name="T40" fmla="*/ 742 w 8162"/>
                <a:gd name="T41" fmla="*/ 59 h 3385"/>
                <a:gd name="T42" fmla="*/ 1562 w 8162"/>
                <a:gd name="T43" fmla="*/ 2126 h 3385"/>
                <a:gd name="T44" fmla="*/ 2456 w 8162"/>
                <a:gd name="T45" fmla="*/ 2552 h 3385"/>
                <a:gd name="T46" fmla="*/ 2723 w 8162"/>
                <a:gd name="T47" fmla="*/ 3321 h 3385"/>
                <a:gd name="T48" fmla="*/ 3005 w 8162"/>
                <a:gd name="T49" fmla="*/ 2552 h 3385"/>
                <a:gd name="T50" fmla="*/ 2723 w 8162"/>
                <a:gd name="T51" fmla="*/ 2185 h 3385"/>
                <a:gd name="T52" fmla="*/ 4021 w 8162"/>
                <a:gd name="T53" fmla="*/ 0 h 3385"/>
                <a:gd name="T54" fmla="*/ 3337 w 8162"/>
                <a:gd name="T55" fmla="*/ 1694 h 3385"/>
                <a:gd name="T56" fmla="*/ 4021 w 8162"/>
                <a:gd name="T57" fmla="*/ 3385 h 3385"/>
                <a:gd name="T58" fmla="*/ 4706 w 8162"/>
                <a:gd name="T59" fmla="*/ 1694 h 3385"/>
                <a:gd name="T60" fmla="*/ 4021 w 8162"/>
                <a:gd name="T61" fmla="*/ 0 h 3385"/>
                <a:gd name="T62" fmla="*/ 5241 w 8162"/>
                <a:gd name="T63" fmla="*/ 434 h 3385"/>
                <a:gd name="T64" fmla="*/ 5241 w 8162"/>
                <a:gd name="T65" fmla="*/ 2951 h 3385"/>
                <a:gd name="T66" fmla="*/ 6258 w 8162"/>
                <a:gd name="T67" fmla="*/ 2951 h 3385"/>
                <a:gd name="T68" fmla="*/ 6258 w 8162"/>
                <a:gd name="T69" fmla="*/ 434 h 3385"/>
                <a:gd name="T70" fmla="*/ 7477 w 8162"/>
                <a:gd name="T71" fmla="*/ 0 h 3385"/>
                <a:gd name="T72" fmla="*/ 6793 w 8162"/>
                <a:gd name="T73" fmla="*/ 1694 h 3385"/>
                <a:gd name="T74" fmla="*/ 7477 w 8162"/>
                <a:gd name="T75" fmla="*/ 3385 h 3385"/>
                <a:gd name="T76" fmla="*/ 8162 w 8162"/>
                <a:gd name="T77" fmla="*/ 1694 h 3385"/>
                <a:gd name="T78" fmla="*/ 7477 w 8162"/>
                <a:gd name="T79" fmla="*/ 0 h 338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162"/>
                <a:gd name="T121" fmla="*/ 0 h 3385"/>
                <a:gd name="T122" fmla="*/ 8162 w 8162"/>
                <a:gd name="T123" fmla="*/ 3385 h 338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162" h="3385" extrusionOk="0">
                  <a:moveTo>
                    <a:pt x="2456" y="444"/>
                  </a:moveTo>
                  <a:lnTo>
                    <a:pt x="2456" y="2185"/>
                  </a:lnTo>
                  <a:lnTo>
                    <a:pt x="1780" y="2185"/>
                  </a:lnTo>
                  <a:lnTo>
                    <a:pt x="2456" y="444"/>
                  </a:lnTo>
                  <a:close/>
                  <a:moveTo>
                    <a:pt x="4021" y="350"/>
                  </a:moveTo>
                  <a:cubicBezTo>
                    <a:pt x="4160" y="350"/>
                    <a:pt x="4264" y="462"/>
                    <a:pt x="4334" y="685"/>
                  </a:cubicBezTo>
                  <a:cubicBezTo>
                    <a:pt x="4403" y="909"/>
                    <a:pt x="4438" y="1245"/>
                    <a:pt x="4438" y="1694"/>
                  </a:cubicBezTo>
                  <a:cubicBezTo>
                    <a:pt x="4438" y="2141"/>
                    <a:pt x="4403" y="2476"/>
                    <a:pt x="4334" y="2700"/>
                  </a:cubicBezTo>
                  <a:cubicBezTo>
                    <a:pt x="4264" y="2923"/>
                    <a:pt x="4160" y="3035"/>
                    <a:pt x="4021" y="3035"/>
                  </a:cubicBezTo>
                  <a:cubicBezTo>
                    <a:pt x="3883" y="3035"/>
                    <a:pt x="3780" y="2923"/>
                    <a:pt x="3710" y="2700"/>
                  </a:cubicBezTo>
                  <a:cubicBezTo>
                    <a:pt x="3641" y="2476"/>
                    <a:pt x="3606" y="2141"/>
                    <a:pt x="3606" y="1694"/>
                  </a:cubicBezTo>
                  <a:cubicBezTo>
                    <a:pt x="3606" y="1245"/>
                    <a:pt x="3641" y="909"/>
                    <a:pt x="3710" y="685"/>
                  </a:cubicBezTo>
                  <a:cubicBezTo>
                    <a:pt x="3780" y="462"/>
                    <a:pt x="3883" y="350"/>
                    <a:pt x="4021" y="350"/>
                  </a:cubicBezTo>
                  <a:close/>
                  <a:moveTo>
                    <a:pt x="5749" y="350"/>
                  </a:moveTo>
                  <a:cubicBezTo>
                    <a:pt x="5888" y="350"/>
                    <a:pt x="5992" y="462"/>
                    <a:pt x="6062" y="685"/>
                  </a:cubicBezTo>
                  <a:cubicBezTo>
                    <a:pt x="6131" y="909"/>
                    <a:pt x="6166" y="1245"/>
                    <a:pt x="6166" y="1694"/>
                  </a:cubicBezTo>
                  <a:cubicBezTo>
                    <a:pt x="6166" y="2141"/>
                    <a:pt x="6131" y="2476"/>
                    <a:pt x="6062" y="2700"/>
                  </a:cubicBezTo>
                  <a:cubicBezTo>
                    <a:pt x="5992" y="2923"/>
                    <a:pt x="5888" y="3035"/>
                    <a:pt x="5749" y="3035"/>
                  </a:cubicBezTo>
                  <a:cubicBezTo>
                    <a:pt x="5611" y="3035"/>
                    <a:pt x="5508" y="2923"/>
                    <a:pt x="5438" y="2700"/>
                  </a:cubicBezTo>
                  <a:cubicBezTo>
                    <a:pt x="5369" y="2476"/>
                    <a:pt x="5334" y="2141"/>
                    <a:pt x="5334" y="1694"/>
                  </a:cubicBezTo>
                  <a:cubicBezTo>
                    <a:pt x="5334" y="1245"/>
                    <a:pt x="5369" y="909"/>
                    <a:pt x="5438" y="685"/>
                  </a:cubicBezTo>
                  <a:cubicBezTo>
                    <a:pt x="5508" y="462"/>
                    <a:pt x="5611" y="350"/>
                    <a:pt x="5749" y="350"/>
                  </a:cubicBezTo>
                  <a:close/>
                  <a:moveTo>
                    <a:pt x="7477" y="350"/>
                  </a:moveTo>
                  <a:cubicBezTo>
                    <a:pt x="7616" y="350"/>
                    <a:pt x="7720" y="462"/>
                    <a:pt x="7790" y="685"/>
                  </a:cubicBezTo>
                  <a:cubicBezTo>
                    <a:pt x="7859" y="909"/>
                    <a:pt x="7894" y="1245"/>
                    <a:pt x="7894" y="1694"/>
                  </a:cubicBezTo>
                  <a:cubicBezTo>
                    <a:pt x="7894" y="2141"/>
                    <a:pt x="7859" y="2476"/>
                    <a:pt x="7790" y="2700"/>
                  </a:cubicBezTo>
                  <a:cubicBezTo>
                    <a:pt x="7720" y="2923"/>
                    <a:pt x="7616" y="3035"/>
                    <a:pt x="7477" y="3035"/>
                  </a:cubicBezTo>
                  <a:cubicBezTo>
                    <a:pt x="7339" y="3035"/>
                    <a:pt x="7236" y="2923"/>
                    <a:pt x="7166" y="2700"/>
                  </a:cubicBezTo>
                  <a:cubicBezTo>
                    <a:pt x="7097" y="2476"/>
                    <a:pt x="7062" y="2141"/>
                    <a:pt x="7062" y="1694"/>
                  </a:cubicBezTo>
                  <a:cubicBezTo>
                    <a:pt x="7062" y="1245"/>
                    <a:pt x="7097" y="909"/>
                    <a:pt x="7166" y="685"/>
                  </a:cubicBezTo>
                  <a:cubicBezTo>
                    <a:pt x="7236" y="462"/>
                    <a:pt x="7339" y="350"/>
                    <a:pt x="7477" y="350"/>
                  </a:cubicBezTo>
                  <a:close/>
                  <a:moveTo>
                    <a:pt x="474" y="59"/>
                  </a:moveTo>
                  <a:lnTo>
                    <a:pt x="0" y="217"/>
                  </a:lnTo>
                  <a:lnTo>
                    <a:pt x="0" y="619"/>
                  </a:lnTo>
                  <a:lnTo>
                    <a:pt x="476" y="461"/>
                  </a:lnTo>
                  <a:lnTo>
                    <a:pt x="476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79" y="3321"/>
                  </a:lnTo>
                  <a:lnTo>
                    <a:pt x="1179" y="2950"/>
                  </a:lnTo>
                  <a:lnTo>
                    <a:pt x="742" y="2950"/>
                  </a:lnTo>
                  <a:lnTo>
                    <a:pt x="742" y="59"/>
                  </a:lnTo>
                  <a:close/>
                  <a:moveTo>
                    <a:pt x="2386" y="59"/>
                  </a:moveTo>
                  <a:lnTo>
                    <a:pt x="1562" y="2126"/>
                  </a:lnTo>
                  <a:lnTo>
                    <a:pt x="1562" y="2552"/>
                  </a:lnTo>
                  <a:lnTo>
                    <a:pt x="2456" y="2552"/>
                  </a:lnTo>
                  <a:lnTo>
                    <a:pt x="2456" y="3321"/>
                  </a:lnTo>
                  <a:lnTo>
                    <a:pt x="2723" y="3321"/>
                  </a:lnTo>
                  <a:lnTo>
                    <a:pt x="2723" y="2552"/>
                  </a:lnTo>
                  <a:lnTo>
                    <a:pt x="3005" y="2552"/>
                  </a:lnTo>
                  <a:lnTo>
                    <a:pt x="3005" y="2185"/>
                  </a:lnTo>
                  <a:lnTo>
                    <a:pt x="2723" y="2185"/>
                  </a:lnTo>
                  <a:lnTo>
                    <a:pt x="2723" y="59"/>
                  </a:lnTo>
                  <a:close/>
                  <a:moveTo>
                    <a:pt x="4021" y="0"/>
                  </a:moveTo>
                  <a:cubicBezTo>
                    <a:pt x="3799" y="0"/>
                    <a:pt x="3630" y="145"/>
                    <a:pt x="3513" y="434"/>
                  </a:cubicBezTo>
                  <a:cubicBezTo>
                    <a:pt x="3395" y="723"/>
                    <a:pt x="3337" y="1143"/>
                    <a:pt x="3337" y="1694"/>
                  </a:cubicBezTo>
                  <a:cubicBezTo>
                    <a:pt x="3337" y="2243"/>
                    <a:pt x="3395" y="2662"/>
                    <a:pt x="3513" y="2951"/>
                  </a:cubicBezTo>
                  <a:cubicBezTo>
                    <a:pt x="3630" y="3240"/>
                    <a:pt x="3799" y="3385"/>
                    <a:pt x="4021" y="3385"/>
                  </a:cubicBezTo>
                  <a:cubicBezTo>
                    <a:pt x="4243" y="3385"/>
                    <a:pt x="4413" y="3240"/>
                    <a:pt x="4530" y="2951"/>
                  </a:cubicBezTo>
                  <a:cubicBezTo>
                    <a:pt x="4647" y="2662"/>
                    <a:pt x="4706" y="2243"/>
                    <a:pt x="4706" y="1694"/>
                  </a:cubicBezTo>
                  <a:cubicBezTo>
                    <a:pt x="4706" y="1143"/>
                    <a:pt x="4647" y="723"/>
                    <a:pt x="4530" y="434"/>
                  </a:cubicBezTo>
                  <a:cubicBezTo>
                    <a:pt x="4413" y="145"/>
                    <a:pt x="4243" y="0"/>
                    <a:pt x="4021" y="0"/>
                  </a:cubicBezTo>
                  <a:close/>
                  <a:moveTo>
                    <a:pt x="5749" y="0"/>
                  </a:moveTo>
                  <a:cubicBezTo>
                    <a:pt x="5527" y="0"/>
                    <a:pt x="5358" y="145"/>
                    <a:pt x="5241" y="434"/>
                  </a:cubicBezTo>
                  <a:cubicBezTo>
                    <a:pt x="5123" y="723"/>
                    <a:pt x="5065" y="1143"/>
                    <a:pt x="5065" y="1694"/>
                  </a:cubicBezTo>
                  <a:cubicBezTo>
                    <a:pt x="5065" y="2243"/>
                    <a:pt x="5123" y="2662"/>
                    <a:pt x="5241" y="2951"/>
                  </a:cubicBezTo>
                  <a:cubicBezTo>
                    <a:pt x="5358" y="3240"/>
                    <a:pt x="5527" y="3385"/>
                    <a:pt x="5749" y="3385"/>
                  </a:cubicBezTo>
                  <a:cubicBezTo>
                    <a:pt x="5971" y="3385"/>
                    <a:pt x="6141" y="3240"/>
                    <a:pt x="6258" y="2951"/>
                  </a:cubicBezTo>
                  <a:cubicBezTo>
                    <a:pt x="6375" y="2662"/>
                    <a:pt x="6434" y="2243"/>
                    <a:pt x="6434" y="1694"/>
                  </a:cubicBezTo>
                  <a:cubicBezTo>
                    <a:pt x="6434" y="1143"/>
                    <a:pt x="6375" y="723"/>
                    <a:pt x="6258" y="434"/>
                  </a:cubicBezTo>
                  <a:cubicBezTo>
                    <a:pt x="6141" y="145"/>
                    <a:pt x="5971" y="0"/>
                    <a:pt x="5749" y="0"/>
                  </a:cubicBezTo>
                  <a:close/>
                  <a:moveTo>
                    <a:pt x="7477" y="0"/>
                  </a:moveTo>
                  <a:cubicBezTo>
                    <a:pt x="7255" y="0"/>
                    <a:pt x="7086" y="145"/>
                    <a:pt x="6969" y="434"/>
                  </a:cubicBezTo>
                  <a:cubicBezTo>
                    <a:pt x="6851" y="723"/>
                    <a:pt x="6793" y="1143"/>
                    <a:pt x="6793" y="1694"/>
                  </a:cubicBezTo>
                  <a:cubicBezTo>
                    <a:pt x="6793" y="2243"/>
                    <a:pt x="6851" y="2662"/>
                    <a:pt x="6969" y="2951"/>
                  </a:cubicBezTo>
                  <a:cubicBezTo>
                    <a:pt x="7086" y="3240"/>
                    <a:pt x="7255" y="3385"/>
                    <a:pt x="7477" y="3385"/>
                  </a:cubicBezTo>
                  <a:cubicBezTo>
                    <a:pt x="7699" y="3385"/>
                    <a:pt x="7869" y="3240"/>
                    <a:pt x="7986" y="2951"/>
                  </a:cubicBezTo>
                  <a:cubicBezTo>
                    <a:pt x="8103" y="2662"/>
                    <a:pt x="8162" y="2243"/>
                    <a:pt x="8162" y="1694"/>
                  </a:cubicBezTo>
                  <a:cubicBezTo>
                    <a:pt x="8162" y="1143"/>
                    <a:pt x="8103" y="723"/>
                    <a:pt x="7986" y="434"/>
                  </a:cubicBezTo>
                  <a:cubicBezTo>
                    <a:pt x="7869" y="145"/>
                    <a:pt x="7699" y="0"/>
                    <a:pt x="747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6" name="Shape 584"/>
            <p:cNvSpPr>
              <a:spLocks/>
            </p:cNvSpPr>
            <p:nvPr/>
          </p:nvSpPr>
          <p:spPr bwMode="auto">
            <a:xfrm>
              <a:off x="2723500" y="2479675"/>
              <a:ext cx="204050" cy="84625"/>
            </a:xfrm>
            <a:custGeom>
              <a:avLst/>
              <a:gdLst>
                <a:gd name="T0" fmla="*/ 4334 w 8162"/>
                <a:gd name="T1" fmla="*/ 685 h 3385"/>
                <a:gd name="T2" fmla="*/ 4334 w 8162"/>
                <a:gd name="T3" fmla="*/ 2700 h 3385"/>
                <a:gd name="T4" fmla="*/ 3710 w 8162"/>
                <a:gd name="T5" fmla="*/ 2700 h 3385"/>
                <a:gd name="T6" fmla="*/ 3710 w 8162"/>
                <a:gd name="T7" fmla="*/ 685 h 3385"/>
                <a:gd name="T8" fmla="*/ 5749 w 8162"/>
                <a:gd name="T9" fmla="*/ 350 h 3385"/>
                <a:gd name="T10" fmla="*/ 6166 w 8162"/>
                <a:gd name="T11" fmla="*/ 1694 h 3385"/>
                <a:gd name="T12" fmla="*/ 5749 w 8162"/>
                <a:gd name="T13" fmla="*/ 3035 h 3385"/>
                <a:gd name="T14" fmla="*/ 5334 w 8162"/>
                <a:gd name="T15" fmla="*/ 1694 h 3385"/>
                <a:gd name="T16" fmla="*/ 5749 w 8162"/>
                <a:gd name="T17" fmla="*/ 350 h 3385"/>
                <a:gd name="T18" fmla="*/ 7790 w 8162"/>
                <a:gd name="T19" fmla="*/ 685 h 3385"/>
                <a:gd name="T20" fmla="*/ 7790 w 8162"/>
                <a:gd name="T21" fmla="*/ 2700 h 3385"/>
                <a:gd name="T22" fmla="*/ 7166 w 8162"/>
                <a:gd name="T23" fmla="*/ 2700 h 3385"/>
                <a:gd name="T24" fmla="*/ 7166 w 8162"/>
                <a:gd name="T25" fmla="*/ 685 h 3385"/>
                <a:gd name="T26" fmla="*/ 474 w 8162"/>
                <a:gd name="T27" fmla="*/ 59 h 3385"/>
                <a:gd name="T28" fmla="*/ 0 w 8162"/>
                <a:gd name="T29" fmla="*/ 619 h 3385"/>
                <a:gd name="T30" fmla="*/ 477 w 8162"/>
                <a:gd name="T31" fmla="*/ 2950 h 3385"/>
                <a:gd name="T32" fmla="*/ 39 w 8162"/>
                <a:gd name="T33" fmla="*/ 3321 h 3385"/>
                <a:gd name="T34" fmla="*/ 1179 w 8162"/>
                <a:gd name="T35" fmla="*/ 2950 h 3385"/>
                <a:gd name="T36" fmla="*/ 742 w 8162"/>
                <a:gd name="T37" fmla="*/ 59 h 3385"/>
                <a:gd name="T38" fmla="*/ 1723 w 8162"/>
                <a:gd name="T39" fmla="*/ 1698 h 3385"/>
                <a:gd name="T40" fmla="*/ 2155 w 8162"/>
                <a:gd name="T41" fmla="*/ 1536 h 3385"/>
                <a:gd name="T42" fmla="*/ 2653 w 8162"/>
                <a:gd name="T43" fmla="*/ 2275 h 3385"/>
                <a:gd name="T44" fmla="*/ 2155 w 8162"/>
                <a:gd name="T45" fmla="*/ 3013 h 3385"/>
                <a:gd name="T46" fmla="*/ 1640 w 8162"/>
                <a:gd name="T47" fmla="*/ 2801 h 3385"/>
                <a:gd name="T48" fmla="*/ 1907 w 8162"/>
                <a:gd name="T49" fmla="*/ 3350 h 3385"/>
                <a:gd name="T50" fmla="*/ 2722 w 8162"/>
                <a:gd name="T51" fmla="*/ 3093 h 3385"/>
                <a:gd name="T52" fmla="*/ 2727 w 8162"/>
                <a:gd name="T53" fmla="*/ 1464 h 3385"/>
                <a:gd name="T54" fmla="*/ 2085 w 8162"/>
                <a:gd name="T55" fmla="*/ 1181 h 3385"/>
                <a:gd name="T56" fmla="*/ 1968 w 8162"/>
                <a:gd name="T57" fmla="*/ 431 h 3385"/>
                <a:gd name="T58" fmla="*/ 2775 w 8162"/>
                <a:gd name="T59" fmla="*/ 59 h 3385"/>
                <a:gd name="T60" fmla="*/ 3513 w 8162"/>
                <a:gd name="T61" fmla="*/ 434 h 3385"/>
                <a:gd name="T62" fmla="*/ 3513 w 8162"/>
                <a:gd name="T63" fmla="*/ 2951 h 3385"/>
                <a:gd name="T64" fmla="*/ 4530 w 8162"/>
                <a:gd name="T65" fmla="*/ 2951 h 3385"/>
                <a:gd name="T66" fmla="*/ 4530 w 8162"/>
                <a:gd name="T67" fmla="*/ 434 h 3385"/>
                <a:gd name="T68" fmla="*/ 5749 w 8162"/>
                <a:gd name="T69" fmla="*/ 0 h 3385"/>
                <a:gd name="T70" fmla="*/ 5065 w 8162"/>
                <a:gd name="T71" fmla="*/ 1694 h 3385"/>
                <a:gd name="T72" fmla="*/ 5749 w 8162"/>
                <a:gd name="T73" fmla="*/ 3385 h 3385"/>
                <a:gd name="T74" fmla="*/ 6434 w 8162"/>
                <a:gd name="T75" fmla="*/ 1694 h 3385"/>
                <a:gd name="T76" fmla="*/ 5749 w 8162"/>
                <a:gd name="T77" fmla="*/ 0 h 3385"/>
                <a:gd name="T78" fmla="*/ 6969 w 8162"/>
                <a:gd name="T79" fmla="*/ 434 h 3385"/>
                <a:gd name="T80" fmla="*/ 6969 w 8162"/>
                <a:gd name="T81" fmla="*/ 2951 h 3385"/>
                <a:gd name="T82" fmla="*/ 7986 w 8162"/>
                <a:gd name="T83" fmla="*/ 2951 h 3385"/>
                <a:gd name="T84" fmla="*/ 7986 w 8162"/>
                <a:gd name="T85" fmla="*/ 434 h 338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162"/>
                <a:gd name="T130" fmla="*/ 0 h 3385"/>
                <a:gd name="T131" fmla="*/ 8162 w 8162"/>
                <a:gd name="T132" fmla="*/ 3385 h 338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162" h="3385" extrusionOk="0">
                  <a:moveTo>
                    <a:pt x="4021" y="350"/>
                  </a:moveTo>
                  <a:cubicBezTo>
                    <a:pt x="4160" y="350"/>
                    <a:pt x="4264" y="462"/>
                    <a:pt x="4334" y="685"/>
                  </a:cubicBezTo>
                  <a:cubicBezTo>
                    <a:pt x="4403" y="909"/>
                    <a:pt x="4438" y="1245"/>
                    <a:pt x="4438" y="1694"/>
                  </a:cubicBezTo>
                  <a:cubicBezTo>
                    <a:pt x="4438" y="2141"/>
                    <a:pt x="4403" y="2476"/>
                    <a:pt x="4334" y="2700"/>
                  </a:cubicBezTo>
                  <a:cubicBezTo>
                    <a:pt x="4264" y="2923"/>
                    <a:pt x="4160" y="3035"/>
                    <a:pt x="4021" y="3035"/>
                  </a:cubicBezTo>
                  <a:cubicBezTo>
                    <a:pt x="3883" y="3035"/>
                    <a:pt x="3780" y="2923"/>
                    <a:pt x="3710" y="2700"/>
                  </a:cubicBezTo>
                  <a:cubicBezTo>
                    <a:pt x="3641" y="2476"/>
                    <a:pt x="3606" y="2141"/>
                    <a:pt x="3606" y="1694"/>
                  </a:cubicBezTo>
                  <a:cubicBezTo>
                    <a:pt x="3606" y="1245"/>
                    <a:pt x="3641" y="909"/>
                    <a:pt x="3710" y="685"/>
                  </a:cubicBezTo>
                  <a:cubicBezTo>
                    <a:pt x="3780" y="462"/>
                    <a:pt x="3883" y="350"/>
                    <a:pt x="4021" y="350"/>
                  </a:cubicBezTo>
                  <a:close/>
                  <a:moveTo>
                    <a:pt x="5749" y="350"/>
                  </a:moveTo>
                  <a:cubicBezTo>
                    <a:pt x="5888" y="350"/>
                    <a:pt x="5992" y="462"/>
                    <a:pt x="6062" y="685"/>
                  </a:cubicBezTo>
                  <a:cubicBezTo>
                    <a:pt x="6131" y="909"/>
                    <a:pt x="6166" y="1245"/>
                    <a:pt x="6166" y="1694"/>
                  </a:cubicBezTo>
                  <a:cubicBezTo>
                    <a:pt x="6166" y="2141"/>
                    <a:pt x="6131" y="2476"/>
                    <a:pt x="6062" y="2700"/>
                  </a:cubicBezTo>
                  <a:cubicBezTo>
                    <a:pt x="5992" y="2923"/>
                    <a:pt x="5888" y="3035"/>
                    <a:pt x="5749" y="3035"/>
                  </a:cubicBezTo>
                  <a:cubicBezTo>
                    <a:pt x="5611" y="3035"/>
                    <a:pt x="5508" y="2923"/>
                    <a:pt x="5438" y="2700"/>
                  </a:cubicBezTo>
                  <a:cubicBezTo>
                    <a:pt x="5369" y="2476"/>
                    <a:pt x="5334" y="2141"/>
                    <a:pt x="5334" y="1694"/>
                  </a:cubicBezTo>
                  <a:cubicBezTo>
                    <a:pt x="5334" y="1245"/>
                    <a:pt x="5369" y="909"/>
                    <a:pt x="5438" y="685"/>
                  </a:cubicBezTo>
                  <a:cubicBezTo>
                    <a:pt x="5508" y="462"/>
                    <a:pt x="5611" y="350"/>
                    <a:pt x="5749" y="350"/>
                  </a:cubicBezTo>
                  <a:close/>
                  <a:moveTo>
                    <a:pt x="7477" y="350"/>
                  </a:moveTo>
                  <a:cubicBezTo>
                    <a:pt x="7616" y="350"/>
                    <a:pt x="7720" y="462"/>
                    <a:pt x="7790" y="685"/>
                  </a:cubicBezTo>
                  <a:cubicBezTo>
                    <a:pt x="7859" y="909"/>
                    <a:pt x="7894" y="1245"/>
                    <a:pt x="7894" y="1694"/>
                  </a:cubicBezTo>
                  <a:cubicBezTo>
                    <a:pt x="7894" y="2141"/>
                    <a:pt x="7859" y="2476"/>
                    <a:pt x="7790" y="2700"/>
                  </a:cubicBezTo>
                  <a:cubicBezTo>
                    <a:pt x="7720" y="2923"/>
                    <a:pt x="7616" y="3035"/>
                    <a:pt x="7477" y="3035"/>
                  </a:cubicBezTo>
                  <a:cubicBezTo>
                    <a:pt x="7339" y="3035"/>
                    <a:pt x="7236" y="2923"/>
                    <a:pt x="7166" y="2700"/>
                  </a:cubicBezTo>
                  <a:cubicBezTo>
                    <a:pt x="7097" y="2476"/>
                    <a:pt x="7062" y="2141"/>
                    <a:pt x="7062" y="1694"/>
                  </a:cubicBezTo>
                  <a:cubicBezTo>
                    <a:pt x="7062" y="1245"/>
                    <a:pt x="7097" y="909"/>
                    <a:pt x="7166" y="685"/>
                  </a:cubicBezTo>
                  <a:cubicBezTo>
                    <a:pt x="7236" y="462"/>
                    <a:pt x="7339" y="350"/>
                    <a:pt x="7477" y="350"/>
                  </a:cubicBezTo>
                  <a:close/>
                  <a:moveTo>
                    <a:pt x="474" y="59"/>
                  </a:moveTo>
                  <a:lnTo>
                    <a:pt x="0" y="217"/>
                  </a:lnTo>
                  <a:lnTo>
                    <a:pt x="0" y="619"/>
                  </a:lnTo>
                  <a:lnTo>
                    <a:pt x="477" y="461"/>
                  </a:lnTo>
                  <a:lnTo>
                    <a:pt x="477" y="2950"/>
                  </a:lnTo>
                  <a:lnTo>
                    <a:pt x="39" y="2950"/>
                  </a:lnTo>
                  <a:lnTo>
                    <a:pt x="39" y="3321"/>
                  </a:lnTo>
                  <a:lnTo>
                    <a:pt x="1179" y="3321"/>
                  </a:lnTo>
                  <a:lnTo>
                    <a:pt x="1179" y="2950"/>
                  </a:lnTo>
                  <a:lnTo>
                    <a:pt x="742" y="2950"/>
                  </a:lnTo>
                  <a:lnTo>
                    <a:pt x="742" y="59"/>
                  </a:lnTo>
                  <a:close/>
                  <a:moveTo>
                    <a:pt x="1723" y="59"/>
                  </a:moveTo>
                  <a:lnTo>
                    <a:pt x="1723" y="1698"/>
                  </a:lnTo>
                  <a:cubicBezTo>
                    <a:pt x="1797" y="1643"/>
                    <a:pt x="1870" y="1602"/>
                    <a:pt x="1941" y="1576"/>
                  </a:cubicBezTo>
                  <a:cubicBezTo>
                    <a:pt x="2012" y="1549"/>
                    <a:pt x="2084" y="1536"/>
                    <a:pt x="2155" y="1536"/>
                  </a:cubicBezTo>
                  <a:cubicBezTo>
                    <a:pt x="2308" y="1536"/>
                    <a:pt x="2430" y="1603"/>
                    <a:pt x="2519" y="1735"/>
                  </a:cubicBezTo>
                  <a:cubicBezTo>
                    <a:pt x="2608" y="1868"/>
                    <a:pt x="2653" y="2048"/>
                    <a:pt x="2653" y="2275"/>
                  </a:cubicBezTo>
                  <a:cubicBezTo>
                    <a:pt x="2653" y="2502"/>
                    <a:pt x="2608" y="2682"/>
                    <a:pt x="2519" y="2815"/>
                  </a:cubicBezTo>
                  <a:cubicBezTo>
                    <a:pt x="2430" y="2947"/>
                    <a:pt x="2308" y="3013"/>
                    <a:pt x="2155" y="3013"/>
                  </a:cubicBezTo>
                  <a:cubicBezTo>
                    <a:pt x="2061" y="3013"/>
                    <a:pt x="1971" y="2996"/>
                    <a:pt x="1886" y="2961"/>
                  </a:cubicBezTo>
                  <a:cubicBezTo>
                    <a:pt x="1801" y="2926"/>
                    <a:pt x="1719" y="2873"/>
                    <a:pt x="1640" y="2801"/>
                  </a:cubicBezTo>
                  <a:lnTo>
                    <a:pt x="1640" y="3245"/>
                  </a:lnTo>
                  <a:cubicBezTo>
                    <a:pt x="1731" y="3292"/>
                    <a:pt x="1821" y="3327"/>
                    <a:pt x="1907" y="3350"/>
                  </a:cubicBezTo>
                  <a:cubicBezTo>
                    <a:pt x="1993" y="3373"/>
                    <a:pt x="2078" y="3385"/>
                    <a:pt x="2161" y="3385"/>
                  </a:cubicBezTo>
                  <a:cubicBezTo>
                    <a:pt x="2402" y="3385"/>
                    <a:pt x="2589" y="3288"/>
                    <a:pt x="2722" y="3093"/>
                  </a:cubicBezTo>
                  <a:cubicBezTo>
                    <a:pt x="2854" y="2899"/>
                    <a:pt x="2921" y="2626"/>
                    <a:pt x="2921" y="2275"/>
                  </a:cubicBezTo>
                  <a:cubicBezTo>
                    <a:pt x="2921" y="1934"/>
                    <a:pt x="2856" y="1664"/>
                    <a:pt x="2727" y="1464"/>
                  </a:cubicBezTo>
                  <a:cubicBezTo>
                    <a:pt x="2598" y="1265"/>
                    <a:pt x="2423" y="1165"/>
                    <a:pt x="2202" y="1165"/>
                  </a:cubicBezTo>
                  <a:cubicBezTo>
                    <a:pt x="2163" y="1165"/>
                    <a:pt x="2124" y="1170"/>
                    <a:pt x="2085" y="1181"/>
                  </a:cubicBezTo>
                  <a:cubicBezTo>
                    <a:pt x="2046" y="1192"/>
                    <a:pt x="2007" y="1209"/>
                    <a:pt x="1968" y="1230"/>
                  </a:cubicBezTo>
                  <a:lnTo>
                    <a:pt x="1968" y="431"/>
                  </a:lnTo>
                  <a:lnTo>
                    <a:pt x="2775" y="431"/>
                  </a:lnTo>
                  <a:lnTo>
                    <a:pt x="2775" y="59"/>
                  </a:lnTo>
                  <a:close/>
                  <a:moveTo>
                    <a:pt x="4021" y="0"/>
                  </a:moveTo>
                  <a:cubicBezTo>
                    <a:pt x="3799" y="0"/>
                    <a:pt x="3630" y="145"/>
                    <a:pt x="3513" y="434"/>
                  </a:cubicBezTo>
                  <a:cubicBezTo>
                    <a:pt x="3396" y="723"/>
                    <a:pt x="3337" y="1143"/>
                    <a:pt x="3337" y="1694"/>
                  </a:cubicBezTo>
                  <a:cubicBezTo>
                    <a:pt x="3337" y="2243"/>
                    <a:pt x="3396" y="2662"/>
                    <a:pt x="3513" y="2951"/>
                  </a:cubicBezTo>
                  <a:cubicBezTo>
                    <a:pt x="3630" y="3240"/>
                    <a:pt x="3799" y="3385"/>
                    <a:pt x="4021" y="3385"/>
                  </a:cubicBezTo>
                  <a:cubicBezTo>
                    <a:pt x="4243" y="3385"/>
                    <a:pt x="4413" y="3240"/>
                    <a:pt x="4530" y="2951"/>
                  </a:cubicBezTo>
                  <a:cubicBezTo>
                    <a:pt x="4647" y="2662"/>
                    <a:pt x="4706" y="2243"/>
                    <a:pt x="4706" y="1694"/>
                  </a:cubicBezTo>
                  <a:cubicBezTo>
                    <a:pt x="4706" y="1143"/>
                    <a:pt x="4647" y="723"/>
                    <a:pt x="4530" y="434"/>
                  </a:cubicBezTo>
                  <a:cubicBezTo>
                    <a:pt x="4413" y="145"/>
                    <a:pt x="4243" y="0"/>
                    <a:pt x="4021" y="0"/>
                  </a:cubicBezTo>
                  <a:close/>
                  <a:moveTo>
                    <a:pt x="5749" y="0"/>
                  </a:moveTo>
                  <a:cubicBezTo>
                    <a:pt x="5527" y="0"/>
                    <a:pt x="5358" y="145"/>
                    <a:pt x="5241" y="434"/>
                  </a:cubicBezTo>
                  <a:cubicBezTo>
                    <a:pt x="5124" y="723"/>
                    <a:pt x="5065" y="1143"/>
                    <a:pt x="5065" y="1694"/>
                  </a:cubicBezTo>
                  <a:cubicBezTo>
                    <a:pt x="5065" y="2243"/>
                    <a:pt x="5124" y="2662"/>
                    <a:pt x="5241" y="2951"/>
                  </a:cubicBezTo>
                  <a:cubicBezTo>
                    <a:pt x="5358" y="3240"/>
                    <a:pt x="5527" y="3385"/>
                    <a:pt x="5749" y="3385"/>
                  </a:cubicBezTo>
                  <a:cubicBezTo>
                    <a:pt x="5971" y="3385"/>
                    <a:pt x="6141" y="3240"/>
                    <a:pt x="6258" y="2951"/>
                  </a:cubicBezTo>
                  <a:cubicBezTo>
                    <a:pt x="6375" y="2662"/>
                    <a:pt x="6434" y="2243"/>
                    <a:pt x="6434" y="1694"/>
                  </a:cubicBezTo>
                  <a:cubicBezTo>
                    <a:pt x="6434" y="1143"/>
                    <a:pt x="6375" y="723"/>
                    <a:pt x="6258" y="434"/>
                  </a:cubicBezTo>
                  <a:cubicBezTo>
                    <a:pt x="6141" y="145"/>
                    <a:pt x="5971" y="0"/>
                    <a:pt x="5749" y="0"/>
                  </a:cubicBezTo>
                  <a:close/>
                  <a:moveTo>
                    <a:pt x="7477" y="0"/>
                  </a:moveTo>
                  <a:cubicBezTo>
                    <a:pt x="7255" y="0"/>
                    <a:pt x="7086" y="145"/>
                    <a:pt x="6969" y="434"/>
                  </a:cubicBezTo>
                  <a:cubicBezTo>
                    <a:pt x="6852" y="723"/>
                    <a:pt x="6793" y="1143"/>
                    <a:pt x="6793" y="1694"/>
                  </a:cubicBezTo>
                  <a:cubicBezTo>
                    <a:pt x="6793" y="2243"/>
                    <a:pt x="6852" y="2662"/>
                    <a:pt x="6969" y="2951"/>
                  </a:cubicBezTo>
                  <a:cubicBezTo>
                    <a:pt x="7086" y="3240"/>
                    <a:pt x="7255" y="3385"/>
                    <a:pt x="7477" y="3385"/>
                  </a:cubicBezTo>
                  <a:cubicBezTo>
                    <a:pt x="7699" y="3385"/>
                    <a:pt x="7869" y="3240"/>
                    <a:pt x="7986" y="2951"/>
                  </a:cubicBezTo>
                  <a:cubicBezTo>
                    <a:pt x="8103" y="2662"/>
                    <a:pt x="8162" y="2243"/>
                    <a:pt x="8162" y="1694"/>
                  </a:cubicBezTo>
                  <a:cubicBezTo>
                    <a:pt x="8162" y="1143"/>
                    <a:pt x="8103" y="723"/>
                    <a:pt x="7986" y="434"/>
                  </a:cubicBezTo>
                  <a:cubicBezTo>
                    <a:pt x="7869" y="145"/>
                    <a:pt x="7699" y="0"/>
                    <a:pt x="7477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7" name="Shape 585"/>
            <p:cNvSpPr>
              <a:spLocks/>
            </p:cNvSpPr>
            <p:nvPr/>
          </p:nvSpPr>
          <p:spPr bwMode="auto">
            <a:xfrm>
              <a:off x="1419800" y="2691250"/>
              <a:ext cx="382325" cy="95425"/>
            </a:xfrm>
            <a:custGeom>
              <a:avLst/>
              <a:gdLst>
                <a:gd name="T0" fmla="*/ 3793 w 15293"/>
                <a:gd name="T1" fmla="*/ 2179 h 3817"/>
                <a:gd name="T2" fmla="*/ 3233 w 15293"/>
                <a:gd name="T3" fmla="*/ 2718 h 3817"/>
                <a:gd name="T4" fmla="*/ 3473 w 15293"/>
                <a:gd name="T5" fmla="*/ 1454 h 3817"/>
                <a:gd name="T6" fmla="*/ 511 w 15293"/>
                <a:gd name="T7" fmla="*/ 3401 h 3817"/>
                <a:gd name="T8" fmla="*/ 1327 w 15293"/>
                <a:gd name="T9" fmla="*/ 1382 h 3817"/>
                <a:gd name="T10" fmla="*/ 1379 w 15293"/>
                <a:gd name="T11" fmla="*/ 774 h 3817"/>
                <a:gd name="T12" fmla="*/ 1835 w 15293"/>
                <a:gd name="T13" fmla="*/ 3401 h 3817"/>
                <a:gd name="T14" fmla="*/ 4500 w 15293"/>
                <a:gd name="T15" fmla="*/ 954 h 3817"/>
                <a:gd name="T16" fmla="*/ 5659 w 15293"/>
                <a:gd name="T17" fmla="*/ 1718 h 3817"/>
                <a:gd name="T18" fmla="*/ 6819 w 15293"/>
                <a:gd name="T19" fmla="*/ 954 h 3817"/>
                <a:gd name="T20" fmla="*/ 5858 w 15293"/>
                <a:gd name="T21" fmla="*/ 954 h 3817"/>
                <a:gd name="T22" fmla="*/ 4961 w 15293"/>
                <a:gd name="T23" fmla="*/ 954 h 3817"/>
                <a:gd name="T24" fmla="*/ 8562 w 15293"/>
                <a:gd name="T25" fmla="*/ 1312 h 3817"/>
                <a:gd name="T26" fmla="*/ 8085 w 15293"/>
                <a:gd name="T27" fmla="*/ 3401 h 3817"/>
                <a:gd name="T28" fmla="*/ 8636 w 15293"/>
                <a:gd name="T29" fmla="*/ 1669 h 3817"/>
                <a:gd name="T30" fmla="*/ 9041 w 15293"/>
                <a:gd name="T31" fmla="*/ 2125 h 3817"/>
                <a:gd name="T32" fmla="*/ 9518 w 15293"/>
                <a:gd name="T33" fmla="*/ 2199 h 3817"/>
                <a:gd name="T34" fmla="*/ 9953 w 15293"/>
                <a:gd name="T35" fmla="*/ 1601 h 3817"/>
                <a:gd name="T36" fmla="*/ 9997 w 15293"/>
                <a:gd name="T37" fmla="*/ 2125 h 3817"/>
                <a:gd name="T38" fmla="*/ 10475 w 15293"/>
                <a:gd name="T39" fmla="*/ 1911 h 3817"/>
                <a:gd name="T40" fmla="*/ 9678 w 15293"/>
                <a:gd name="T41" fmla="*/ 1014 h 3817"/>
                <a:gd name="T42" fmla="*/ 9013 w 15293"/>
                <a:gd name="T43" fmla="*/ 895 h 3817"/>
                <a:gd name="T44" fmla="*/ 14274 w 15293"/>
                <a:gd name="T45" fmla="*/ 3401 h 3817"/>
                <a:gd name="T46" fmla="*/ 14592 w 15293"/>
                <a:gd name="T47" fmla="*/ 1485 h 3817"/>
                <a:gd name="T48" fmla="*/ 14807 w 15293"/>
                <a:gd name="T49" fmla="*/ 1823 h 3817"/>
                <a:gd name="T50" fmla="*/ 14815 w 15293"/>
                <a:gd name="T51" fmla="*/ 3401 h 3817"/>
                <a:gd name="T52" fmla="*/ 15159 w 15293"/>
                <a:gd name="T53" fmla="*/ 1155 h 3817"/>
                <a:gd name="T54" fmla="*/ 14274 w 15293"/>
                <a:gd name="T55" fmla="*/ 1312 h 3817"/>
                <a:gd name="T56" fmla="*/ 2872 w 15293"/>
                <a:gd name="T57" fmla="*/ 1235 h 3817"/>
                <a:gd name="T58" fmla="*/ 3473 w 15293"/>
                <a:gd name="T59" fmla="*/ 3464 h 3817"/>
                <a:gd name="T60" fmla="*/ 4072 w 15293"/>
                <a:gd name="T61" fmla="*/ 1235 h 3817"/>
                <a:gd name="T62" fmla="*/ 11256 w 15293"/>
                <a:gd name="T63" fmla="*/ 115 h 3817"/>
                <a:gd name="T64" fmla="*/ 11206 w 15293"/>
                <a:gd name="T65" fmla="*/ 700 h 3817"/>
                <a:gd name="T66" fmla="*/ 11806 w 15293"/>
                <a:gd name="T67" fmla="*/ 1048 h 3817"/>
                <a:gd name="T68" fmla="*/ 11210 w 15293"/>
                <a:gd name="T69" fmla="*/ 1450 h 3817"/>
                <a:gd name="T70" fmla="*/ 11742 w 15293"/>
                <a:gd name="T71" fmla="*/ 2106 h 3817"/>
                <a:gd name="T72" fmla="*/ 11433 w 15293"/>
                <a:gd name="T73" fmla="*/ 2892 h 3817"/>
                <a:gd name="T74" fmla="*/ 10871 w 15293"/>
                <a:gd name="T75" fmla="*/ 3303 h 3817"/>
                <a:gd name="T76" fmla="*/ 12138 w 15293"/>
                <a:gd name="T77" fmla="*/ 3212 h 3817"/>
                <a:gd name="T78" fmla="*/ 11955 w 15293"/>
                <a:gd name="T79" fmla="*/ 1642 h 3817"/>
                <a:gd name="T80" fmla="*/ 12125 w 15293"/>
                <a:gd name="T81" fmla="*/ 288 h 3817"/>
                <a:gd name="T82" fmla="*/ 12579 w 15293"/>
                <a:gd name="T83" fmla="*/ 3816 h 381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5293"/>
                <a:gd name="T127" fmla="*/ 0 h 3817"/>
                <a:gd name="T128" fmla="*/ 15293 w 15293"/>
                <a:gd name="T129" fmla="*/ 3817 h 381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5293" h="3817" extrusionOk="0">
                  <a:moveTo>
                    <a:pt x="3473" y="1454"/>
                  </a:moveTo>
                  <a:cubicBezTo>
                    <a:pt x="3577" y="1454"/>
                    <a:pt x="3656" y="1516"/>
                    <a:pt x="3711" y="1641"/>
                  </a:cubicBezTo>
                  <a:cubicBezTo>
                    <a:pt x="3766" y="1765"/>
                    <a:pt x="3793" y="1945"/>
                    <a:pt x="3793" y="2179"/>
                  </a:cubicBezTo>
                  <a:cubicBezTo>
                    <a:pt x="3793" y="2414"/>
                    <a:pt x="3766" y="2593"/>
                    <a:pt x="3711" y="2718"/>
                  </a:cubicBezTo>
                  <a:cubicBezTo>
                    <a:pt x="3656" y="2843"/>
                    <a:pt x="3577" y="2905"/>
                    <a:pt x="3473" y="2905"/>
                  </a:cubicBezTo>
                  <a:cubicBezTo>
                    <a:pt x="3368" y="2905"/>
                    <a:pt x="3288" y="2843"/>
                    <a:pt x="3233" y="2718"/>
                  </a:cubicBezTo>
                  <a:cubicBezTo>
                    <a:pt x="3177" y="2593"/>
                    <a:pt x="3150" y="2414"/>
                    <a:pt x="3150" y="2179"/>
                  </a:cubicBezTo>
                  <a:cubicBezTo>
                    <a:pt x="3150" y="1945"/>
                    <a:pt x="3177" y="1765"/>
                    <a:pt x="3233" y="1641"/>
                  </a:cubicBezTo>
                  <a:cubicBezTo>
                    <a:pt x="3288" y="1516"/>
                    <a:pt x="3368" y="1454"/>
                    <a:pt x="3473" y="1454"/>
                  </a:cubicBezTo>
                  <a:close/>
                  <a:moveTo>
                    <a:pt x="1" y="139"/>
                  </a:moveTo>
                  <a:lnTo>
                    <a:pt x="1" y="3401"/>
                  </a:lnTo>
                  <a:lnTo>
                    <a:pt x="511" y="3401"/>
                  </a:lnTo>
                  <a:lnTo>
                    <a:pt x="511" y="2018"/>
                  </a:lnTo>
                  <a:lnTo>
                    <a:pt x="1327" y="2018"/>
                  </a:lnTo>
                  <a:lnTo>
                    <a:pt x="1327" y="1382"/>
                  </a:lnTo>
                  <a:lnTo>
                    <a:pt x="511" y="1382"/>
                  </a:lnTo>
                  <a:lnTo>
                    <a:pt x="511" y="774"/>
                  </a:lnTo>
                  <a:lnTo>
                    <a:pt x="1379" y="774"/>
                  </a:lnTo>
                  <a:lnTo>
                    <a:pt x="1379" y="139"/>
                  </a:lnTo>
                  <a:close/>
                  <a:moveTo>
                    <a:pt x="1835" y="1"/>
                  </a:moveTo>
                  <a:lnTo>
                    <a:pt x="1835" y="3401"/>
                  </a:lnTo>
                  <a:lnTo>
                    <a:pt x="2310" y="3401"/>
                  </a:lnTo>
                  <a:lnTo>
                    <a:pt x="2310" y="1"/>
                  </a:lnTo>
                  <a:close/>
                  <a:moveTo>
                    <a:pt x="4500" y="954"/>
                  </a:moveTo>
                  <a:lnTo>
                    <a:pt x="4891" y="3401"/>
                  </a:lnTo>
                  <a:lnTo>
                    <a:pt x="5410" y="3401"/>
                  </a:lnTo>
                  <a:lnTo>
                    <a:pt x="5659" y="1718"/>
                  </a:lnTo>
                  <a:lnTo>
                    <a:pt x="5910" y="3401"/>
                  </a:lnTo>
                  <a:lnTo>
                    <a:pt x="6428" y="3401"/>
                  </a:lnTo>
                  <a:lnTo>
                    <a:pt x="6819" y="954"/>
                  </a:lnTo>
                  <a:lnTo>
                    <a:pt x="6358" y="954"/>
                  </a:lnTo>
                  <a:lnTo>
                    <a:pt x="6107" y="2623"/>
                  </a:lnTo>
                  <a:lnTo>
                    <a:pt x="5858" y="954"/>
                  </a:lnTo>
                  <a:lnTo>
                    <a:pt x="5461" y="954"/>
                  </a:lnTo>
                  <a:lnTo>
                    <a:pt x="5211" y="2640"/>
                  </a:lnTo>
                  <a:lnTo>
                    <a:pt x="4961" y="954"/>
                  </a:lnTo>
                  <a:close/>
                  <a:moveTo>
                    <a:pt x="9013" y="895"/>
                  </a:moveTo>
                  <a:cubicBezTo>
                    <a:pt x="8922" y="895"/>
                    <a:pt x="8839" y="930"/>
                    <a:pt x="8763" y="1000"/>
                  </a:cubicBezTo>
                  <a:cubicBezTo>
                    <a:pt x="8687" y="1069"/>
                    <a:pt x="8621" y="1174"/>
                    <a:pt x="8562" y="1312"/>
                  </a:cubicBezTo>
                  <a:lnTo>
                    <a:pt x="8562" y="954"/>
                  </a:lnTo>
                  <a:lnTo>
                    <a:pt x="8085" y="954"/>
                  </a:lnTo>
                  <a:lnTo>
                    <a:pt x="8085" y="3401"/>
                  </a:lnTo>
                  <a:lnTo>
                    <a:pt x="8562" y="3401"/>
                  </a:lnTo>
                  <a:lnTo>
                    <a:pt x="8562" y="2197"/>
                  </a:lnTo>
                  <a:cubicBezTo>
                    <a:pt x="8562" y="1968"/>
                    <a:pt x="8587" y="1792"/>
                    <a:pt x="8636" y="1669"/>
                  </a:cubicBezTo>
                  <a:cubicBezTo>
                    <a:pt x="8686" y="1546"/>
                    <a:pt x="8756" y="1485"/>
                    <a:pt x="8847" y="1485"/>
                  </a:cubicBezTo>
                  <a:cubicBezTo>
                    <a:pt x="8920" y="1485"/>
                    <a:pt x="8970" y="1524"/>
                    <a:pt x="8999" y="1601"/>
                  </a:cubicBezTo>
                  <a:cubicBezTo>
                    <a:pt x="9027" y="1679"/>
                    <a:pt x="9041" y="1854"/>
                    <a:pt x="9041" y="2125"/>
                  </a:cubicBezTo>
                  <a:lnTo>
                    <a:pt x="9041" y="3401"/>
                  </a:lnTo>
                  <a:lnTo>
                    <a:pt x="9518" y="3401"/>
                  </a:lnTo>
                  <a:lnTo>
                    <a:pt x="9518" y="2199"/>
                  </a:lnTo>
                  <a:cubicBezTo>
                    <a:pt x="9520" y="1967"/>
                    <a:pt x="9546" y="1790"/>
                    <a:pt x="9595" y="1668"/>
                  </a:cubicBezTo>
                  <a:cubicBezTo>
                    <a:pt x="9644" y="1546"/>
                    <a:pt x="9713" y="1485"/>
                    <a:pt x="9804" y="1485"/>
                  </a:cubicBezTo>
                  <a:cubicBezTo>
                    <a:pt x="9873" y="1485"/>
                    <a:pt x="9923" y="1524"/>
                    <a:pt x="9953" y="1601"/>
                  </a:cubicBezTo>
                  <a:cubicBezTo>
                    <a:pt x="9984" y="1679"/>
                    <a:pt x="10000" y="1805"/>
                    <a:pt x="10000" y="1978"/>
                  </a:cubicBezTo>
                  <a:cubicBezTo>
                    <a:pt x="10000" y="2016"/>
                    <a:pt x="10000" y="2045"/>
                    <a:pt x="9999" y="2066"/>
                  </a:cubicBezTo>
                  <a:cubicBezTo>
                    <a:pt x="9999" y="2086"/>
                    <a:pt x="9998" y="2106"/>
                    <a:pt x="9997" y="2125"/>
                  </a:cubicBezTo>
                  <a:lnTo>
                    <a:pt x="9997" y="3401"/>
                  </a:lnTo>
                  <a:lnTo>
                    <a:pt x="10475" y="3401"/>
                  </a:lnTo>
                  <a:lnTo>
                    <a:pt x="10475" y="1911"/>
                  </a:lnTo>
                  <a:cubicBezTo>
                    <a:pt x="10475" y="1580"/>
                    <a:pt x="10430" y="1328"/>
                    <a:pt x="10341" y="1155"/>
                  </a:cubicBezTo>
                  <a:cubicBezTo>
                    <a:pt x="10251" y="981"/>
                    <a:pt x="10121" y="895"/>
                    <a:pt x="9951" y="895"/>
                  </a:cubicBezTo>
                  <a:cubicBezTo>
                    <a:pt x="9852" y="895"/>
                    <a:pt x="9761" y="934"/>
                    <a:pt x="9678" y="1014"/>
                  </a:cubicBezTo>
                  <a:cubicBezTo>
                    <a:pt x="9596" y="1093"/>
                    <a:pt x="9524" y="1209"/>
                    <a:pt x="9464" y="1360"/>
                  </a:cubicBezTo>
                  <a:cubicBezTo>
                    <a:pt x="9423" y="1213"/>
                    <a:pt x="9364" y="1099"/>
                    <a:pt x="9285" y="1017"/>
                  </a:cubicBezTo>
                  <a:cubicBezTo>
                    <a:pt x="9206" y="935"/>
                    <a:pt x="9116" y="895"/>
                    <a:pt x="9013" y="895"/>
                  </a:cubicBezTo>
                  <a:close/>
                  <a:moveTo>
                    <a:pt x="13799" y="1"/>
                  </a:moveTo>
                  <a:lnTo>
                    <a:pt x="13799" y="3401"/>
                  </a:lnTo>
                  <a:lnTo>
                    <a:pt x="14274" y="3401"/>
                  </a:lnTo>
                  <a:lnTo>
                    <a:pt x="14274" y="2197"/>
                  </a:lnTo>
                  <a:cubicBezTo>
                    <a:pt x="14274" y="1974"/>
                    <a:pt x="14302" y="1800"/>
                    <a:pt x="14359" y="1674"/>
                  </a:cubicBezTo>
                  <a:cubicBezTo>
                    <a:pt x="14416" y="1548"/>
                    <a:pt x="14493" y="1485"/>
                    <a:pt x="14592" y="1485"/>
                  </a:cubicBezTo>
                  <a:cubicBezTo>
                    <a:pt x="14633" y="1485"/>
                    <a:pt x="14669" y="1499"/>
                    <a:pt x="14701" y="1527"/>
                  </a:cubicBezTo>
                  <a:cubicBezTo>
                    <a:pt x="14733" y="1556"/>
                    <a:pt x="14758" y="1595"/>
                    <a:pt x="14777" y="1646"/>
                  </a:cubicBezTo>
                  <a:cubicBezTo>
                    <a:pt x="14791" y="1684"/>
                    <a:pt x="14801" y="1743"/>
                    <a:pt x="14807" y="1823"/>
                  </a:cubicBezTo>
                  <a:cubicBezTo>
                    <a:pt x="14812" y="1903"/>
                    <a:pt x="14815" y="2050"/>
                    <a:pt x="14815" y="2265"/>
                  </a:cubicBezTo>
                  <a:lnTo>
                    <a:pt x="14815" y="3158"/>
                  </a:lnTo>
                  <a:lnTo>
                    <a:pt x="14815" y="3401"/>
                  </a:lnTo>
                  <a:lnTo>
                    <a:pt x="15293" y="3401"/>
                  </a:lnTo>
                  <a:lnTo>
                    <a:pt x="15293" y="1911"/>
                  </a:lnTo>
                  <a:cubicBezTo>
                    <a:pt x="15293" y="1580"/>
                    <a:pt x="15248" y="1328"/>
                    <a:pt x="15159" y="1155"/>
                  </a:cubicBezTo>
                  <a:cubicBezTo>
                    <a:pt x="15071" y="981"/>
                    <a:pt x="14940" y="895"/>
                    <a:pt x="14769" y="895"/>
                  </a:cubicBezTo>
                  <a:cubicBezTo>
                    <a:pt x="14672" y="895"/>
                    <a:pt x="14583" y="928"/>
                    <a:pt x="14502" y="996"/>
                  </a:cubicBezTo>
                  <a:cubicBezTo>
                    <a:pt x="14422" y="1064"/>
                    <a:pt x="14346" y="1169"/>
                    <a:pt x="14274" y="1312"/>
                  </a:cubicBezTo>
                  <a:lnTo>
                    <a:pt x="14274" y="1"/>
                  </a:lnTo>
                  <a:close/>
                  <a:moveTo>
                    <a:pt x="3473" y="895"/>
                  </a:moveTo>
                  <a:cubicBezTo>
                    <a:pt x="3217" y="895"/>
                    <a:pt x="3016" y="1008"/>
                    <a:pt x="2872" y="1235"/>
                  </a:cubicBezTo>
                  <a:cubicBezTo>
                    <a:pt x="2727" y="1463"/>
                    <a:pt x="2655" y="1777"/>
                    <a:pt x="2655" y="2179"/>
                  </a:cubicBezTo>
                  <a:cubicBezTo>
                    <a:pt x="2655" y="2581"/>
                    <a:pt x="2727" y="2896"/>
                    <a:pt x="2872" y="3123"/>
                  </a:cubicBezTo>
                  <a:cubicBezTo>
                    <a:pt x="3016" y="3351"/>
                    <a:pt x="3217" y="3464"/>
                    <a:pt x="3473" y="3464"/>
                  </a:cubicBezTo>
                  <a:cubicBezTo>
                    <a:pt x="3729" y="3464"/>
                    <a:pt x="3928" y="3351"/>
                    <a:pt x="4072" y="3123"/>
                  </a:cubicBezTo>
                  <a:cubicBezTo>
                    <a:pt x="4216" y="2896"/>
                    <a:pt x="4288" y="2581"/>
                    <a:pt x="4288" y="2179"/>
                  </a:cubicBezTo>
                  <a:cubicBezTo>
                    <a:pt x="4288" y="1777"/>
                    <a:pt x="4216" y="1463"/>
                    <a:pt x="4072" y="1235"/>
                  </a:cubicBezTo>
                  <a:cubicBezTo>
                    <a:pt x="3928" y="1008"/>
                    <a:pt x="3729" y="895"/>
                    <a:pt x="3473" y="895"/>
                  </a:cubicBezTo>
                  <a:close/>
                  <a:moveTo>
                    <a:pt x="11547" y="80"/>
                  </a:moveTo>
                  <a:cubicBezTo>
                    <a:pt x="11452" y="80"/>
                    <a:pt x="11355" y="91"/>
                    <a:pt x="11256" y="115"/>
                  </a:cubicBezTo>
                  <a:cubicBezTo>
                    <a:pt x="11157" y="138"/>
                    <a:pt x="11057" y="173"/>
                    <a:pt x="10956" y="219"/>
                  </a:cubicBezTo>
                  <a:lnTo>
                    <a:pt x="10956" y="836"/>
                  </a:lnTo>
                  <a:cubicBezTo>
                    <a:pt x="11039" y="776"/>
                    <a:pt x="11122" y="731"/>
                    <a:pt x="11206" y="700"/>
                  </a:cubicBezTo>
                  <a:cubicBezTo>
                    <a:pt x="11290" y="670"/>
                    <a:pt x="11374" y="654"/>
                    <a:pt x="11456" y="654"/>
                  </a:cubicBezTo>
                  <a:cubicBezTo>
                    <a:pt x="11567" y="654"/>
                    <a:pt x="11653" y="689"/>
                    <a:pt x="11714" y="757"/>
                  </a:cubicBezTo>
                  <a:cubicBezTo>
                    <a:pt x="11775" y="825"/>
                    <a:pt x="11806" y="922"/>
                    <a:pt x="11806" y="1048"/>
                  </a:cubicBezTo>
                  <a:cubicBezTo>
                    <a:pt x="11806" y="1183"/>
                    <a:pt x="11775" y="1284"/>
                    <a:pt x="11712" y="1350"/>
                  </a:cubicBezTo>
                  <a:cubicBezTo>
                    <a:pt x="11649" y="1416"/>
                    <a:pt x="11554" y="1450"/>
                    <a:pt x="11425" y="1450"/>
                  </a:cubicBezTo>
                  <a:lnTo>
                    <a:pt x="11210" y="1450"/>
                  </a:lnTo>
                  <a:lnTo>
                    <a:pt x="11210" y="1992"/>
                  </a:lnTo>
                  <a:lnTo>
                    <a:pt x="11415" y="1992"/>
                  </a:lnTo>
                  <a:cubicBezTo>
                    <a:pt x="11559" y="1992"/>
                    <a:pt x="11668" y="2030"/>
                    <a:pt x="11742" y="2106"/>
                  </a:cubicBezTo>
                  <a:cubicBezTo>
                    <a:pt x="11815" y="2183"/>
                    <a:pt x="11852" y="2295"/>
                    <a:pt x="11852" y="2444"/>
                  </a:cubicBezTo>
                  <a:cubicBezTo>
                    <a:pt x="11852" y="2588"/>
                    <a:pt x="11816" y="2699"/>
                    <a:pt x="11744" y="2776"/>
                  </a:cubicBezTo>
                  <a:cubicBezTo>
                    <a:pt x="11672" y="2853"/>
                    <a:pt x="11569" y="2892"/>
                    <a:pt x="11433" y="2892"/>
                  </a:cubicBezTo>
                  <a:cubicBezTo>
                    <a:pt x="11342" y="2892"/>
                    <a:pt x="11250" y="2872"/>
                    <a:pt x="11155" y="2832"/>
                  </a:cubicBezTo>
                  <a:cubicBezTo>
                    <a:pt x="11061" y="2792"/>
                    <a:pt x="10966" y="2732"/>
                    <a:pt x="10871" y="2654"/>
                  </a:cubicBezTo>
                  <a:lnTo>
                    <a:pt x="10871" y="3303"/>
                  </a:lnTo>
                  <a:cubicBezTo>
                    <a:pt x="10971" y="3356"/>
                    <a:pt x="11072" y="3397"/>
                    <a:pt x="11174" y="3424"/>
                  </a:cubicBezTo>
                  <a:cubicBezTo>
                    <a:pt x="11276" y="3451"/>
                    <a:pt x="11378" y="3464"/>
                    <a:pt x="11480" y="3464"/>
                  </a:cubicBezTo>
                  <a:cubicBezTo>
                    <a:pt x="11768" y="3464"/>
                    <a:pt x="11987" y="3380"/>
                    <a:pt x="12138" y="3212"/>
                  </a:cubicBezTo>
                  <a:cubicBezTo>
                    <a:pt x="12288" y="3044"/>
                    <a:pt x="12363" y="2798"/>
                    <a:pt x="12363" y="2474"/>
                  </a:cubicBezTo>
                  <a:cubicBezTo>
                    <a:pt x="12363" y="2257"/>
                    <a:pt x="12328" y="2079"/>
                    <a:pt x="12259" y="1938"/>
                  </a:cubicBezTo>
                  <a:cubicBezTo>
                    <a:pt x="12189" y="1797"/>
                    <a:pt x="12088" y="1699"/>
                    <a:pt x="11955" y="1642"/>
                  </a:cubicBezTo>
                  <a:cubicBezTo>
                    <a:pt x="12074" y="1592"/>
                    <a:pt x="12164" y="1507"/>
                    <a:pt x="12225" y="1385"/>
                  </a:cubicBezTo>
                  <a:cubicBezTo>
                    <a:pt x="12286" y="1264"/>
                    <a:pt x="12317" y="1107"/>
                    <a:pt x="12317" y="916"/>
                  </a:cubicBezTo>
                  <a:cubicBezTo>
                    <a:pt x="12317" y="637"/>
                    <a:pt x="12253" y="427"/>
                    <a:pt x="12125" y="288"/>
                  </a:cubicBezTo>
                  <a:cubicBezTo>
                    <a:pt x="11997" y="149"/>
                    <a:pt x="11805" y="80"/>
                    <a:pt x="11547" y="80"/>
                  </a:cubicBezTo>
                  <a:close/>
                  <a:moveTo>
                    <a:pt x="13277" y="139"/>
                  </a:moveTo>
                  <a:lnTo>
                    <a:pt x="12579" y="3816"/>
                  </a:lnTo>
                  <a:lnTo>
                    <a:pt x="12872" y="3816"/>
                  </a:lnTo>
                  <a:lnTo>
                    <a:pt x="13571" y="1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8" name="Shape 586"/>
            <p:cNvSpPr>
              <a:spLocks/>
            </p:cNvSpPr>
            <p:nvPr/>
          </p:nvSpPr>
          <p:spPr bwMode="auto">
            <a:xfrm>
              <a:off x="134775" y="1326450"/>
              <a:ext cx="51375" cy="249725"/>
            </a:xfrm>
            <a:custGeom>
              <a:avLst/>
              <a:gdLst>
                <a:gd name="T0" fmla="*/ 682 w 2055"/>
                <a:gd name="T1" fmla="*/ 868 h 9989"/>
                <a:gd name="T2" fmla="*/ 887 w 2055"/>
                <a:gd name="T3" fmla="*/ 1001 h 9989"/>
                <a:gd name="T4" fmla="*/ 959 w 2055"/>
                <a:gd name="T5" fmla="*/ 1379 h 9989"/>
                <a:gd name="T6" fmla="*/ 959 w 2055"/>
                <a:gd name="T7" fmla="*/ 1845 h 9989"/>
                <a:gd name="T8" fmla="*/ 406 w 2055"/>
                <a:gd name="T9" fmla="*/ 1845 h 9989"/>
                <a:gd name="T10" fmla="*/ 406 w 2055"/>
                <a:gd name="T11" fmla="*/ 1379 h 9989"/>
                <a:gd name="T12" fmla="*/ 478 w 2055"/>
                <a:gd name="T13" fmla="*/ 1001 h 9989"/>
                <a:gd name="T14" fmla="*/ 682 w 2055"/>
                <a:gd name="T15" fmla="*/ 868 h 9989"/>
                <a:gd name="T16" fmla="*/ 682 w 2055"/>
                <a:gd name="T17" fmla="*/ 1 h 9989"/>
                <a:gd name="T18" fmla="*/ 204 w 2055"/>
                <a:gd name="T19" fmla="*/ 334 h 9989"/>
                <a:gd name="T20" fmla="*/ 36 w 2055"/>
                <a:gd name="T21" fmla="*/ 1290 h 9989"/>
                <a:gd name="T22" fmla="*/ 36 w 2055"/>
                <a:gd name="T23" fmla="*/ 2686 h 9989"/>
                <a:gd name="T24" fmla="*/ 2016 w 2055"/>
                <a:gd name="T25" fmla="*/ 2686 h 9989"/>
                <a:gd name="T26" fmla="*/ 2016 w 2055"/>
                <a:gd name="T27" fmla="*/ 1845 h 9989"/>
                <a:gd name="T28" fmla="*/ 1329 w 2055"/>
                <a:gd name="T29" fmla="*/ 1845 h 9989"/>
                <a:gd name="T30" fmla="*/ 1329 w 2055"/>
                <a:gd name="T31" fmla="*/ 1290 h 9989"/>
                <a:gd name="T32" fmla="*/ 1162 w 2055"/>
                <a:gd name="T33" fmla="*/ 334 h 9989"/>
                <a:gd name="T34" fmla="*/ 682 w 2055"/>
                <a:gd name="T35" fmla="*/ 1 h 9989"/>
                <a:gd name="T36" fmla="*/ 917 w 2055"/>
                <a:gd name="T37" fmla="*/ 3425 h 9989"/>
                <a:gd name="T38" fmla="*/ 917 w 2055"/>
                <a:gd name="T39" fmla="*/ 4736 h 9989"/>
                <a:gd name="T40" fmla="*/ 1259 w 2055"/>
                <a:gd name="T41" fmla="*/ 4736 h 9989"/>
                <a:gd name="T42" fmla="*/ 1259 w 2055"/>
                <a:gd name="T43" fmla="*/ 4222 h 9989"/>
                <a:gd name="T44" fmla="*/ 1644 w 2055"/>
                <a:gd name="T45" fmla="*/ 4222 h 9989"/>
                <a:gd name="T46" fmla="*/ 1675 w 2055"/>
                <a:gd name="T47" fmla="*/ 4424 h 9989"/>
                <a:gd name="T48" fmla="*/ 1685 w 2055"/>
                <a:gd name="T49" fmla="*/ 4668 h 9989"/>
                <a:gd name="T50" fmla="*/ 1514 w 2055"/>
                <a:gd name="T51" fmla="*/ 5413 h 9989"/>
                <a:gd name="T52" fmla="*/ 1028 w 2055"/>
                <a:gd name="T53" fmla="*/ 5675 h 9989"/>
                <a:gd name="T54" fmla="*/ 541 w 2055"/>
                <a:gd name="T55" fmla="*/ 5403 h 9989"/>
                <a:gd name="T56" fmla="*/ 371 w 2055"/>
                <a:gd name="T57" fmla="*/ 4629 h 9989"/>
                <a:gd name="T58" fmla="*/ 417 w 2055"/>
                <a:gd name="T59" fmla="*/ 4088 h 9989"/>
                <a:gd name="T60" fmla="*/ 558 w 2055"/>
                <a:gd name="T61" fmla="*/ 3545 h 9989"/>
                <a:gd name="T62" fmla="*/ 148 w 2055"/>
                <a:gd name="T63" fmla="*/ 3545 h 9989"/>
                <a:gd name="T64" fmla="*/ 38 w 2055"/>
                <a:gd name="T65" fmla="*/ 4108 h 9989"/>
                <a:gd name="T66" fmla="*/ 1 w 2055"/>
                <a:gd name="T67" fmla="*/ 4731 h 9989"/>
                <a:gd name="T68" fmla="*/ 275 w 2055"/>
                <a:gd name="T69" fmla="*/ 6060 h 9989"/>
                <a:gd name="T70" fmla="*/ 1028 w 2055"/>
                <a:gd name="T71" fmla="*/ 6545 h 9989"/>
                <a:gd name="T72" fmla="*/ 1778 w 2055"/>
                <a:gd name="T73" fmla="*/ 6069 h 9989"/>
                <a:gd name="T74" fmla="*/ 2055 w 2055"/>
                <a:gd name="T75" fmla="*/ 4777 h 9989"/>
                <a:gd name="T76" fmla="*/ 2008 w 2055"/>
                <a:gd name="T77" fmla="*/ 4078 h 9989"/>
                <a:gd name="T78" fmla="*/ 1869 w 2055"/>
                <a:gd name="T79" fmla="*/ 3425 h 9989"/>
                <a:gd name="T80" fmla="*/ 36 w 2055"/>
                <a:gd name="T81" fmla="*/ 7177 h 9989"/>
                <a:gd name="T82" fmla="*/ 36 w 2055"/>
                <a:gd name="T83" fmla="*/ 8018 h 9989"/>
                <a:gd name="T84" fmla="*/ 1223 w 2055"/>
                <a:gd name="T85" fmla="*/ 8018 h 9989"/>
                <a:gd name="T86" fmla="*/ 1574 w 2055"/>
                <a:gd name="T87" fmla="*/ 8150 h 9989"/>
                <a:gd name="T88" fmla="*/ 1680 w 2055"/>
                <a:gd name="T89" fmla="*/ 8584 h 9989"/>
                <a:gd name="T90" fmla="*/ 1574 w 2055"/>
                <a:gd name="T91" fmla="*/ 9016 h 9989"/>
                <a:gd name="T92" fmla="*/ 1223 w 2055"/>
                <a:gd name="T93" fmla="*/ 9148 h 9989"/>
                <a:gd name="T94" fmla="*/ 36 w 2055"/>
                <a:gd name="T95" fmla="*/ 9148 h 9989"/>
                <a:gd name="T96" fmla="*/ 36 w 2055"/>
                <a:gd name="T97" fmla="*/ 9989 h 9989"/>
                <a:gd name="T98" fmla="*/ 1223 w 2055"/>
                <a:gd name="T99" fmla="*/ 9989 h 9989"/>
                <a:gd name="T100" fmla="*/ 1849 w 2055"/>
                <a:gd name="T101" fmla="*/ 9642 h 9989"/>
                <a:gd name="T102" fmla="*/ 2055 w 2055"/>
                <a:gd name="T103" fmla="*/ 8584 h 9989"/>
                <a:gd name="T104" fmla="*/ 1849 w 2055"/>
                <a:gd name="T105" fmla="*/ 7524 h 9989"/>
                <a:gd name="T106" fmla="*/ 1223 w 2055"/>
                <a:gd name="T107" fmla="*/ 7177 h 998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055"/>
                <a:gd name="T163" fmla="*/ 0 h 9989"/>
                <a:gd name="T164" fmla="*/ 2055 w 2055"/>
                <a:gd name="T165" fmla="*/ 9989 h 998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055" h="9989" extrusionOk="0">
                  <a:moveTo>
                    <a:pt x="682" y="868"/>
                  </a:moveTo>
                  <a:cubicBezTo>
                    <a:pt x="771" y="868"/>
                    <a:pt x="839" y="913"/>
                    <a:pt x="887" y="1001"/>
                  </a:cubicBezTo>
                  <a:cubicBezTo>
                    <a:pt x="935" y="1090"/>
                    <a:pt x="959" y="1216"/>
                    <a:pt x="959" y="1379"/>
                  </a:cubicBezTo>
                  <a:lnTo>
                    <a:pt x="959" y="1845"/>
                  </a:lnTo>
                  <a:lnTo>
                    <a:pt x="406" y="1845"/>
                  </a:lnTo>
                  <a:lnTo>
                    <a:pt x="406" y="1379"/>
                  </a:lnTo>
                  <a:cubicBezTo>
                    <a:pt x="406" y="1216"/>
                    <a:pt x="430" y="1090"/>
                    <a:pt x="478" y="1001"/>
                  </a:cubicBezTo>
                  <a:cubicBezTo>
                    <a:pt x="526" y="913"/>
                    <a:pt x="594" y="868"/>
                    <a:pt x="682" y="868"/>
                  </a:cubicBezTo>
                  <a:close/>
                  <a:moveTo>
                    <a:pt x="682" y="1"/>
                  </a:moveTo>
                  <a:cubicBezTo>
                    <a:pt x="475" y="1"/>
                    <a:pt x="316" y="112"/>
                    <a:pt x="204" y="334"/>
                  </a:cubicBezTo>
                  <a:cubicBezTo>
                    <a:pt x="92" y="556"/>
                    <a:pt x="36" y="875"/>
                    <a:pt x="36" y="1290"/>
                  </a:cubicBezTo>
                  <a:lnTo>
                    <a:pt x="36" y="2686"/>
                  </a:lnTo>
                  <a:lnTo>
                    <a:pt x="2016" y="2686"/>
                  </a:lnTo>
                  <a:lnTo>
                    <a:pt x="2016" y="1845"/>
                  </a:lnTo>
                  <a:lnTo>
                    <a:pt x="1329" y="1845"/>
                  </a:lnTo>
                  <a:lnTo>
                    <a:pt x="1329" y="1290"/>
                  </a:lnTo>
                  <a:cubicBezTo>
                    <a:pt x="1329" y="875"/>
                    <a:pt x="1274" y="556"/>
                    <a:pt x="1162" y="334"/>
                  </a:cubicBezTo>
                  <a:cubicBezTo>
                    <a:pt x="1050" y="112"/>
                    <a:pt x="890" y="1"/>
                    <a:pt x="682" y="1"/>
                  </a:cubicBezTo>
                  <a:close/>
                  <a:moveTo>
                    <a:pt x="917" y="3425"/>
                  </a:moveTo>
                  <a:lnTo>
                    <a:pt x="917" y="4736"/>
                  </a:lnTo>
                  <a:lnTo>
                    <a:pt x="1259" y="4736"/>
                  </a:lnTo>
                  <a:lnTo>
                    <a:pt x="1259" y="4222"/>
                  </a:lnTo>
                  <a:lnTo>
                    <a:pt x="1644" y="4222"/>
                  </a:lnTo>
                  <a:cubicBezTo>
                    <a:pt x="1658" y="4282"/>
                    <a:pt x="1668" y="4349"/>
                    <a:pt x="1675" y="4424"/>
                  </a:cubicBezTo>
                  <a:cubicBezTo>
                    <a:pt x="1682" y="4499"/>
                    <a:pt x="1685" y="4581"/>
                    <a:pt x="1685" y="4668"/>
                  </a:cubicBezTo>
                  <a:cubicBezTo>
                    <a:pt x="1685" y="4990"/>
                    <a:pt x="1628" y="5238"/>
                    <a:pt x="1514" y="5413"/>
                  </a:cubicBezTo>
                  <a:cubicBezTo>
                    <a:pt x="1400" y="5588"/>
                    <a:pt x="1238" y="5675"/>
                    <a:pt x="1028" y="5675"/>
                  </a:cubicBezTo>
                  <a:cubicBezTo>
                    <a:pt x="817" y="5675"/>
                    <a:pt x="655" y="5585"/>
                    <a:pt x="541" y="5403"/>
                  </a:cubicBezTo>
                  <a:cubicBezTo>
                    <a:pt x="427" y="5222"/>
                    <a:pt x="371" y="4964"/>
                    <a:pt x="371" y="4629"/>
                  </a:cubicBezTo>
                  <a:cubicBezTo>
                    <a:pt x="371" y="4448"/>
                    <a:pt x="386" y="4268"/>
                    <a:pt x="417" y="4088"/>
                  </a:cubicBezTo>
                  <a:cubicBezTo>
                    <a:pt x="448" y="3908"/>
                    <a:pt x="495" y="3727"/>
                    <a:pt x="558" y="3545"/>
                  </a:cubicBezTo>
                  <a:lnTo>
                    <a:pt x="148" y="3545"/>
                  </a:lnTo>
                  <a:cubicBezTo>
                    <a:pt x="99" y="3721"/>
                    <a:pt x="63" y="3909"/>
                    <a:pt x="38" y="4108"/>
                  </a:cubicBezTo>
                  <a:cubicBezTo>
                    <a:pt x="13" y="4306"/>
                    <a:pt x="1" y="4514"/>
                    <a:pt x="1" y="4731"/>
                  </a:cubicBezTo>
                  <a:cubicBezTo>
                    <a:pt x="1" y="5294"/>
                    <a:pt x="92" y="5736"/>
                    <a:pt x="275" y="6060"/>
                  </a:cubicBezTo>
                  <a:cubicBezTo>
                    <a:pt x="458" y="6383"/>
                    <a:pt x="709" y="6545"/>
                    <a:pt x="1028" y="6545"/>
                  </a:cubicBezTo>
                  <a:cubicBezTo>
                    <a:pt x="1344" y="6545"/>
                    <a:pt x="1594" y="6386"/>
                    <a:pt x="1778" y="6069"/>
                  </a:cubicBezTo>
                  <a:cubicBezTo>
                    <a:pt x="1963" y="5751"/>
                    <a:pt x="2055" y="5321"/>
                    <a:pt x="2055" y="4777"/>
                  </a:cubicBezTo>
                  <a:cubicBezTo>
                    <a:pt x="2055" y="4537"/>
                    <a:pt x="2039" y="4304"/>
                    <a:pt x="2008" y="4078"/>
                  </a:cubicBezTo>
                  <a:cubicBezTo>
                    <a:pt x="1978" y="3852"/>
                    <a:pt x="1931" y="3635"/>
                    <a:pt x="1869" y="3425"/>
                  </a:cubicBezTo>
                  <a:close/>
                  <a:moveTo>
                    <a:pt x="36" y="7177"/>
                  </a:moveTo>
                  <a:lnTo>
                    <a:pt x="36" y="8018"/>
                  </a:lnTo>
                  <a:lnTo>
                    <a:pt x="1223" y="8018"/>
                  </a:lnTo>
                  <a:cubicBezTo>
                    <a:pt x="1387" y="8018"/>
                    <a:pt x="1504" y="8062"/>
                    <a:pt x="1574" y="8150"/>
                  </a:cubicBezTo>
                  <a:cubicBezTo>
                    <a:pt x="1644" y="8238"/>
                    <a:pt x="1680" y="8383"/>
                    <a:pt x="1680" y="8584"/>
                  </a:cubicBezTo>
                  <a:cubicBezTo>
                    <a:pt x="1680" y="8784"/>
                    <a:pt x="1644" y="8927"/>
                    <a:pt x="1574" y="9016"/>
                  </a:cubicBezTo>
                  <a:cubicBezTo>
                    <a:pt x="1504" y="9104"/>
                    <a:pt x="1387" y="9148"/>
                    <a:pt x="1223" y="9148"/>
                  </a:cubicBezTo>
                  <a:lnTo>
                    <a:pt x="36" y="9148"/>
                  </a:lnTo>
                  <a:lnTo>
                    <a:pt x="36" y="9989"/>
                  </a:lnTo>
                  <a:lnTo>
                    <a:pt x="1223" y="9989"/>
                  </a:lnTo>
                  <a:cubicBezTo>
                    <a:pt x="1504" y="9989"/>
                    <a:pt x="1712" y="9873"/>
                    <a:pt x="1849" y="9642"/>
                  </a:cubicBezTo>
                  <a:cubicBezTo>
                    <a:pt x="1986" y="9410"/>
                    <a:pt x="2055" y="9057"/>
                    <a:pt x="2055" y="8584"/>
                  </a:cubicBezTo>
                  <a:cubicBezTo>
                    <a:pt x="2055" y="8109"/>
                    <a:pt x="1986" y="7756"/>
                    <a:pt x="1849" y="7524"/>
                  </a:cubicBezTo>
                  <a:cubicBezTo>
                    <a:pt x="1712" y="7293"/>
                    <a:pt x="1504" y="7177"/>
                    <a:pt x="1223" y="717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559" name="Shape 587"/>
            <p:cNvSpPr>
              <a:spLocks/>
            </p:cNvSpPr>
            <p:nvPr/>
          </p:nvSpPr>
          <p:spPr bwMode="auto">
            <a:xfrm>
              <a:off x="30850" y="50825"/>
              <a:ext cx="2938300" cy="2908500"/>
            </a:xfrm>
            <a:custGeom>
              <a:avLst/>
              <a:gdLst>
                <a:gd name="T0" fmla="*/ 1 w 117532"/>
                <a:gd name="T1" fmla="*/ 1 h 116340"/>
                <a:gd name="T2" fmla="*/ 117531 w 117532"/>
                <a:gd name="T3" fmla="*/ 1 h 116340"/>
                <a:gd name="T4" fmla="*/ 117531 w 117532"/>
                <a:gd name="T5" fmla="*/ 116340 h 116340"/>
                <a:gd name="T6" fmla="*/ 1 w 117532"/>
                <a:gd name="T7" fmla="*/ 116340 h 116340"/>
                <a:gd name="T8" fmla="*/ 1 w 117532"/>
                <a:gd name="T9" fmla="*/ 1 h 1163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532"/>
                <a:gd name="T16" fmla="*/ 0 h 116340"/>
                <a:gd name="T17" fmla="*/ 117532 w 117532"/>
                <a:gd name="T18" fmla="*/ 116340 h 1163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532" h="116340" fill="none" extrusionOk="0">
                  <a:moveTo>
                    <a:pt x="1" y="1"/>
                  </a:moveTo>
                  <a:lnTo>
                    <a:pt x="117531" y="1"/>
                  </a:lnTo>
                  <a:lnTo>
                    <a:pt x="117531" y="116340"/>
                  </a:lnTo>
                  <a:lnTo>
                    <a:pt x="1" y="11634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</p:grpSp>
      <p:grpSp>
        <p:nvGrpSpPr>
          <p:cNvPr id="60421" name="Shape 588"/>
          <p:cNvGrpSpPr>
            <a:grpSpLocks/>
          </p:cNvGrpSpPr>
          <p:nvPr/>
        </p:nvGrpSpPr>
        <p:grpSpPr bwMode="auto">
          <a:xfrm>
            <a:off x="4787900" y="2436813"/>
            <a:ext cx="3881438" cy="2433637"/>
            <a:chOff x="29700" y="51900"/>
            <a:chExt cx="2940600" cy="2896200"/>
          </a:xfrm>
        </p:grpSpPr>
        <p:sp>
          <p:nvSpPr>
            <p:cNvPr id="60423" name="Shape 589"/>
            <p:cNvSpPr>
              <a:spLocks/>
            </p:cNvSpPr>
            <p:nvPr/>
          </p:nvSpPr>
          <p:spPr bwMode="auto">
            <a:xfrm>
              <a:off x="29700" y="51900"/>
              <a:ext cx="2940600" cy="2896200"/>
            </a:xfrm>
            <a:custGeom>
              <a:avLst/>
              <a:gdLst>
                <a:gd name="T0" fmla="*/ 0 w 117624"/>
                <a:gd name="T1" fmla="*/ 0 h 115848"/>
                <a:gd name="T2" fmla="*/ 0 w 117624"/>
                <a:gd name="T3" fmla="*/ 115848 h 115848"/>
                <a:gd name="T4" fmla="*/ 117624 w 117624"/>
                <a:gd name="T5" fmla="*/ 115848 h 115848"/>
                <a:gd name="T6" fmla="*/ 117624 w 117624"/>
                <a:gd name="T7" fmla="*/ 0 h 1158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7624"/>
                <a:gd name="T13" fmla="*/ 0 h 115848"/>
                <a:gd name="T14" fmla="*/ 117624 w 117624"/>
                <a:gd name="T15" fmla="*/ 115848 h 1158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7624" h="115848" extrusionOk="0">
                  <a:moveTo>
                    <a:pt x="0" y="0"/>
                  </a:moveTo>
                  <a:lnTo>
                    <a:pt x="0" y="115848"/>
                  </a:lnTo>
                  <a:lnTo>
                    <a:pt x="117624" y="115848"/>
                  </a:lnTo>
                  <a:lnTo>
                    <a:pt x="117624" y="0"/>
                  </a:lnTo>
                  <a:close/>
                </a:path>
              </a:pathLst>
            </a:custGeom>
            <a:solidFill>
              <a:srgbClr val="FFFFFF"/>
            </a:solidFill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4" name="Shape 590"/>
            <p:cNvSpPr>
              <a:spLocks/>
            </p:cNvSpPr>
            <p:nvPr/>
          </p:nvSpPr>
          <p:spPr bwMode="auto">
            <a:xfrm>
              <a:off x="350475" y="612450"/>
              <a:ext cx="2465375" cy="1723200"/>
            </a:xfrm>
            <a:custGeom>
              <a:avLst/>
              <a:gdLst>
                <a:gd name="T0" fmla="*/ 1 w 98615"/>
                <a:gd name="T1" fmla="*/ 0 h 68928"/>
                <a:gd name="T2" fmla="*/ 98615 w 98615"/>
                <a:gd name="T3" fmla="*/ 0 h 68928"/>
                <a:gd name="T4" fmla="*/ 98615 w 98615"/>
                <a:gd name="T5" fmla="*/ 68928 h 68928"/>
                <a:gd name="T6" fmla="*/ 1 w 98615"/>
                <a:gd name="T7" fmla="*/ 68928 h 68928"/>
                <a:gd name="T8" fmla="*/ 1 w 98615"/>
                <a:gd name="T9" fmla="*/ 0 h 689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615"/>
                <a:gd name="T16" fmla="*/ 0 h 68928"/>
                <a:gd name="T17" fmla="*/ 98615 w 98615"/>
                <a:gd name="T18" fmla="*/ 68928 h 689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615" h="68928" extrusionOk="0">
                  <a:moveTo>
                    <a:pt x="1" y="0"/>
                  </a:moveTo>
                  <a:lnTo>
                    <a:pt x="98615" y="0"/>
                  </a:lnTo>
                  <a:lnTo>
                    <a:pt x="98615" y="68928"/>
                  </a:lnTo>
                  <a:lnTo>
                    <a:pt x="1" y="689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5" name="Shape 591"/>
            <p:cNvSpPr>
              <a:spLocks/>
            </p:cNvSpPr>
            <p:nvPr/>
          </p:nvSpPr>
          <p:spPr bwMode="auto">
            <a:xfrm>
              <a:off x="350475" y="2107250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6" name="Shape 592"/>
            <p:cNvSpPr>
              <a:spLocks/>
            </p:cNvSpPr>
            <p:nvPr/>
          </p:nvSpPr>
          <p:spPr bwMode="auto">
            <a:xfrm>
              <a:off x="350475" y="1878875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7" name="Shape 593"/>
            <p:cNvSpPr>
              <a:spLocks/>
            </p:cNvSpPr>
            <p:nvPr/>
          </p:nvSpPr>
          <p:spPr bwMode="auto">
            <a:xfrm>
              <a:off x="350475" y="1650500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8" name="Shape 594"/>
            <p:cNvSpPr>
              <a:spLocks/>
            </p:cNvSpPr>
            <p:nvPr/>
          </p:nvSpPr>
          <p:spPr bwMode="auto">
            <a:xfrm>
              <a:off x="350475" y="1411750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29" name="Shape 595"/>
            <p:cNvSpPr>
              <a:spLocks/>
            </p:cNvSpPr>
            <p:nvPr/>
          </p:nvSpPr>
          <p:spPr bwMode="auto">
            <a:xfrm>
              <a:off x="350475" y="1183375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0" name="Shape 596"/>
            <p:cNvSpPr>
              <a:spLocks/>
            </p:cNvSpPr>
            <p:nvPr/>
          </p:nvSpPr>
          <p:spPr bwMode="auto">
            <a:xfrm>
              <a:off x="350475" y="955000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1" name="Shape 597"/>
            <p:cNvSpPr>
              <a:spLocks/>
            </p:cNvSpPr>
            <p:nvPr/>
          </p:nvSpPr>
          <p:spPr bwMode="auto">
            <a:xfrm>
              <a:off x="350475" y="726625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2" name="Shape 598"/>
            <p:cNvSpPr>
              <a:spLocks/>
            </p:cNvSpPr>
            <p:nvPr/>
          </p:nvSpPr>
          <p:spPr bwMode="auto">
            <a:xfrm>
              <a:off x="350475" y="612450"/>
              <a:ext cx="2465375" cy="25"/>
            </a:xfrm>
            <a:custGeom>
              <a:avLst/>
              <a:gdLst>
                <a:gd name="T0" fmla="*/ 1 w 98615"/>
                <a:gd name="T1" fmla="*/ 0 h 1"/>
                <a:gd name="T2" fmla="*/ 98615 w 98615"/>
                <a:gd name="T3" fmla="*/ 0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0"/>
                  </a:moveTo>
                  <a:lnTo>
                    <a:pt x="98615" y="0"/>
                  </a:lnTo>
                </a:path>
              </a:pathLst>
            </a:custGeom>
            <a:noFill/>
            <a:ln w="5950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3" name="Shape 599"/>
            <p:cNvSpPr>
              <a:spLocks/>
            </p:cNvSpPr>
            <p:nvPr/>
          </p:nvSpPr>
          <p:spPr bwMode="auto">
            <a:xfrm>
              <a:off x="2815825" y="612450"/>
              <a:ext cx="25" cy="1723200"/>
            </a:xfrm>
            <a:custGeom>
              <a:avLst/>
              <a:gdLst>
                <a:gd name="T0" fmla="*/ 1 w 1"/>
                <a:gd name="T1" fmla="*/ 0 h 68928"/>
                <a:gd name="T2" fmla="*/ 1 w 1"/>
                <a:gd name="T3" fmla="*/ 68928 h 68928"/>
                <a:gd name="T4" fmla="*/ 0 60000 65536"/>
                <a:gd name="T5" fmla="*/ 0 60000 65536"/>
                <a:gd name="T6" fmla="*/ 0 w 1"/>
                <a:gd name="T7" fmla="*/ 0 h 68928"/>
                <a:gd name="T8" fmla="*/ 1 w 1"/>
                <a:gd name="T9" fmla="*/ 68928 h 689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8928" fill="none" extrusionOk="0">
                  <a:moveTo>
                    <a:pt x="1" y="0"/>
                  </a:moveTo>
                  <a:lnTo>
                    <a:pt x="1" y="68928"/>
                  </a:lnTo>
                </a:path>
              </a:pathLst>
            </a:custGeom>
            <a:noFill/>
            <a:ln w="5950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4" name="Shape 600"/>
            <p:cNvSpPr>
              <a:spLocks/>
            </p:cNvSpPr>
            <p:nvPr/>
          </p:nvSpPr>
          <p:spPr bwMode="auto">
            <a:xfrm>
              <a:off x="350475" y="2335625"/>
              <a:ext cx="2465375" cy="25"/>
            </a:xfrm>
            <a:custGeom>
              <a:avLst/>
              <a:gdLst>
                <a:gd name="T0" fmla="*/ 98615 w 98615"/>
                <a:gd name="T1" fmla="*/ 1 h 1"/>
                <a:gd name="T2" fmla="*/ 1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98615" y="1"/>
                  </a:moveTo>
                  <a:lnTo>
                    <a:pt x="1" y="1"/>
                  </a:lnTo>
                </a:path>
              </a:pathLst>
            </a:custGeom>
            <a:noFill/>
            <a:ln w="5950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5" name="Shape 601"/>
            <p:cNvSpPr>
              <a:spLocks/>
            </p:cNvSpPr>
            <p:nvPr/>
          </p:nvSpPr>
          <p:spPr bwMode="auto">
            <a:xfrm>
              <a:off x="350475" y="612450"/>
              <a:ext cx="25" cy="1723200"/>
            </a:xfrm>
            <a:custGeom>
              <a:avLst/>
              <a:gdLst>
                <a:gd name="T0" fmla="*/ 1 w 1"/>
                <a:gd name="T1" fmla="*/ 68928 h 68928"/>
                <a:gd name="T2" fmla="*/ 1 w 1"/>
                <a:gd name="T3" fmla="*/ 0 h 68928"/>
                <a:gd name="T4" fmla="*/ 0 60000 65536"/>
                <a:gd name="T5" fmla="*/ 0 60000 65536"/>
                <a:gd name="T6" fmla="*/ 0 w 1"/>
                <a:gd name="T7" fmla="*/ 0 h 68928"/>
                <a:gd name="T8" fmla="*/ 1 w 1"/>
                <a:gd name="T9" fmla="*/ 68928 h 689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8928" fill="none" extrusionOk="0">
                  <a:moveTo>
                    <a:pt x="1" y="68928"/>
                  </a:moveTo>
                  <a:lnTo>
                    <a:pt x="1" y="0"/>
                  </a:lnTo>
                </a:path>
              </a:pathLst>
            </a:custGeom>
            <a:noFill/>
            <a:ln w="5950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6" name="Shape 602"/>
            <p:cNvSpPr>
              <a:spLocks/>
            </p:cNvSpPr>
            <p:nvPr/>
          </p:nvSpPr>
          <p:spPr bwMode="auto">
            <a:xfrm>
              <a:off x="350475" y="612450"/>
              <a:ext cx="25" cy="1723200"/>
            </a:xfrm>
            <a:custGeom>
              <a:avLst/>
              <a:gdLst>
                <a:gd name="T0" fmla="*/ 1 w 1"/>
                <a:gd name="T1" fmla="*/ 0 h 68928"/>
                <a:gd name="T2" fmla="*/ 1 w 1"/>
                <a:gd name="T3" fmla="*/ 68928 h 68928"/>
                <a:gd name="T4" fmla="*/ 0 60000 65536"/>
                <a:gd name="T5" fmla="*/ 0 60000 65536"/>
                <a:gd name="T6" fmla="*/ 0 w 1"/>
                <a:gd name="T7" fmla="*/ 0 h 68928"/>
                <a:gd name="T8" fmla="*/ 1 w 1"/>
                <a:gd name="T9" fmla="*/ 68928 h 689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68928" fill="none" extrusionOk="0">
                  <a:moveTo>
                    <a:pt x="1" y="0"/>
                  </a:moveTo>
                  <a:lnTo>
                    <a:pt x="1" y="68928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7" name="Shape 603"/>
            <p:cNvSpPr>
              <a:spLocks/>
            </p:cNvSpPr>
            <p:nvPr/>
          </p:nvSpPr>
          <p:spPr bwMode="auto">
            <a:xfrm>
              <a:off x="332650" y="2335625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8" name="Shape 604"/>
            <p:cNvSpPr>
              <a:spLocks/>
            </p:cNvSpPr>
            <p:nvPr/>
          </p:nvSpPr>
          <p:spPr bwMode="auto">
            <a:xfrm>
              <a:off x="332650" y="2107250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39" name="Shape 605"/>
            <p:cNvSpPr>
              <a:spLocks/>
            </p:cNvSpPr>
            <p:nvPr/>
          </p:nvSpPr>
          <p:spPr bwMode="auto">
            <a:xfrm>
              <a:off x="332650" y="1878875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0" name="Shape 606"/>
            <p:cNvSpPr>
              <a:spLocks/>
            </p:cNvSpPr>
            <p:nvPr/>
          </p:nvSpPr>
          <p:spPr bwMode="auto">
            <a:xfrm>
              <a:off x="332650" y="1650500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1" name="Shape 607"/>
            <p:cNvSpPr>
              <a:spLocks/>
            </p:cNvSpPr>
            <p:nvPr/>
          </p:nvSpPr>
          <p:spPr bwMode="auto">
            <a:xfrm>
              <a:off x="332650" y="1411750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2" name="Shape 608"/>
            <p:cNvSpPr>
              <a:spLocks/>
            </p:cNvSpPr>
            <p:nvPr/>
          </p:nvSpPr>
          <p:spPr bwMode="auto">
            <a:xfrm>
              <a:off x="332650" y="1183375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3" name="Shape 609"/>
            <p:cNvSpPr>
              <a:spLocks/>
            </p:cNvSpPr>
            <p:nvPr/>
          </p:nvSpPr>
          <p:spPr bwMode="auto">
            <a:xfrm>
              <a:off x="332650" y="955000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4" name="Shape 610"/>
            <p:cNvSpPr>
              <a:spLocks/>
            </p:cNvSpPr>
            <p:nvPr/>
          </p:nvSpPr>
          <p:spPr bwMode="auto">
            <a:xfrm>
              <a:off x="332650" y="726625"/>
              <a:ext cx="17850" cy="25"/>
            </a:xfrm>
            <a:custGeom>
              <a:avLst/>
              <a:gdLst>
                <a:gd name="T0" fmla="*/ 1 w 714"/>
                <a:gd name="T1" fmla="*/ 1 h 1"/>
                <a:gd name="T2" fmla="*/ 714 w 714"/>
                <a:gd name="T3" fmla="*/ 1 h 1"/>
                <a:gd name="T4" fmla="*/ 0 60000 65536"/>
                <a:gd name="T5" fmla="*/ 0 60000 65536"/>
                <a:gd name="T6" fmla="*/ 0 w 714"/>
                <a:gd name="T7" fmla="*/ 0 h 1"/>
                <a:gd name="T8" fmla="*/ 714 w 71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14" h="1" fill="none" extrusionOk="0">
                  <a:moveTo>
                    <a:pt x="1" y="1"/>
                  </a:moveTo>
                  <a:lnTo>
                    <a:pt x="714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5" name="Shape 611"/>
            <p:cNvSpPr>
              <a:spLocks/>
            </p:cNvSpPr>
            <p:nvPr/>
          </p:nvSpPr>
          <p:spPr bwMode="auto">
            <a:xfrm>
              <a:off x="350475" y="2335625"/>
              <a:ext cx="2465375" cy="25"/>
            </a:xfrm>
            <a:custGeom>
              <a:avLst/>
              <a:gdLst>
                <a:gd name="T0" fmla="*/ 1 w 98615"/>
                <a:gd name="T1" fmla="*/ 1 h 1"/>
                <a:gd name="T2" fmla="*/ 98615 w 98615"/>
                <a:gd name="T3" fmla="*/ 1 h 1"/>
                <a:gd name="T4" fmla="*/ 0 60000 65536"/>
                <a:gd name="T5" fmla="*/ 0 60000 65536"/>
                <a:gd name="T6" fmla="*/ 0 w 98615"/>
                <a:gd name="T7" fmla="*/ 0 h 1"/>
                <a:gd name="T8" fmla="*/ 98615 w 98615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98615" h="1" fill="none" extrusionOk="0">
                  <a:moveTo>
                    <a:pt x="1" y="1"/>
                  </a:moveTo>
                  <a:lnTo>
                    <a:pt x="98615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6" name="Shape 612"/>
            <p:cNvSpPr>
              <a:spLocks/>
            </p:cNvSpPr>
            <p:nvPr/>
          </p:nvSpPr>
          <p:spPr bwMode="auto">
            <a:xfrm>
              <a:off x="350475" y="2335625"/>
              <a:ext cx="25" cy="31175"/>
            </a:xfrm>
            <a:custGeom>
              <a:avLst/>
              <a:gdLst>
                <a:gd name="T0" fmla="*/ 1 w 1"/>
                <a:gd name="T1" fmla="*/ 1246 h 1247"/>
                <a:gd name="T2" fmla="*/ 1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1" y="1246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7" name="Shape 613"/>
            <p:cNvSpPr>
              <a:spLocks/>
            </p:cNvSpPr>
            <p:nvPr/>
          </p:nvSpPr>
          <p:spPr bwMode="auto">
            <a:xfrm>
              <a:off x="659400" y="2335625"/>
              <a:ext cx="25" cy="31175"/>
            </a:xfrm>
            <a:custGeom>
              <a:avLst/>
              <a:gdLst>
                <a:gd name="T0" fmla="*/ 0 w 1"/>
                <a:gd name="T1" fmla="*/ 1246 h 1247"/>
                <a:gd name="T2" fmla="*/ 0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0" y="1246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8" name="Shape 614"/>
            <p:cNvSpPr>
              <a:spLocks/>
            </p:cNvSpPr>
            <p:nvPr/>
          </p:nvSpPr>
          <p:spPr bwMode="auto">
            <a:xfrm>
              <a:off x="968300" y="2335625"/>
              <a:ext cx="25" cy="31175"/>
            </a:xfrm>
            <a:custGeom>
              <a:avLst/>
              <a:gdLst>
                <a:gd name="T0" fmla="*/ 1 w 1"/>
                <a:gd name="T1" fmla="*/ 1246 h 1247"/>
                <a:gd name="T2" fmla="*/ 1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1" y="1246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49" name="Shape 615"/>
            <p:cNvSpPr>
              <a:spLocks/>
            </p:cNvSpPr>
            <p:nvPr/>
          </p:nvSpPr>
          <p:spPr bwMode="auto">
            <a:xfrm>
              <a:off x="1277225" y="2335625"/>
              <a:ext cx="25" cy="31175"/>
            </a:xfrm>
            <a:custGeom>
              <a:avLst/>
              <a:gdLst>
                <a:gd name="T0" fmla="*/ 0 w 1"/>
                <a:gd name="T1" fmla="*/ 1246 h 1247"/>
                <a:gd name="T2" fmla="*/ 0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0" y="1246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0" name="Shape 616"/>
            <p:cNvSpPr>
              <a:spLocks/>
            </p:cNvSpPr>
            <p:nvPr/>
          </p:nvSpPr>
          <p:spPr bwMode="auto">
            <a:xfrm>
              <a:off x="1586125" y="2335625"/>
              <a:ext cx="25" cy="31175"/>
            </a:xfrm>
            <a:custGeom>
              <a:avLst/>
              <a:gdLst>
                <a:gd name="T0" fmla="*/ 1 w 1"/>
                <a:gd name="T1" fmla="*/ 1246 h 1247"/>
                <a:gd name="T2" fmla="*/ 1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1" y="1246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1" name="Shape 617"/>
            <p:cNvSpPr>
              <a:spLocks/>
            </p:cNvSpPr>
            <p:nvPr/>
          </p:nvSpPr>
          <p:spPr bwMode="auto">
            <a:xfrm>
              <a:off x="1889100" y="2335625"/>
              <a:ext cx="25" cy="31175"/>
            </a:xfrm>
            <a:custGeom>
              <a:avLst/>
              <a:gdLst>
                <a:gd name="T0" fmla="*/ 0 w 1"/>
                <a:gd name="T1" fmla="*/ 1246 h 1247"/>
                <a:gd name="T2" fmla="*/ 0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0" y="1246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2" name="Shape 618"/>
            <p:cNvSpPr>
              <a:spLocks/>
            </p:cNvSpPr>
            <p:nvPr/>
          </p:nvSpPr>
          <p:spPr bwMode="auto">
            <a:xfrm>
              <a:off x="2198000" y="2335625"/>
              <a:ext cx="25" cy="31175"/>
            </a:xfrm>
            <a:custGeom>
              <a:avLst/>
              <a:gdLst>
                <a:gd name="T0" fmla="*/ 1 w 1"/>
                <a:gd name="T1" fmla="*/ 1246 h 1247"/>
                <a:gd name="T2" fmla="*/ 1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1" y="1246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3" name="Shape 619"/>
            <p:cNvSpPr>
              <a:spLocks/>
            </p:cNvSpPr>
            <p:nvPr/>
          </p:nvSpPr>
          <p:spPr bwMode="auto">
            <a:xfrm>
              <a:off x="2506925" y="2335625"/>
              <a:ext cx="25" cy="31175"/>
            </a:xfrm>
            <a:custGeom>
              <a:avLst/>
              <a:gdLst>
                <a:gd name="T0" fmla="*/ 0 w 1"/>
                <a:gd name="T1" fmla="*/ 1246 h 1247"/>
                <a:gd name="T2" fmla="*/ 0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0" y="1246"/>
                  </a:moveTo>
                  <a:lnTo>
                    <a:pt x="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4" name="Shape 620"/>
            <p:cNvSpPr>
              <a:spLocks/>
            </p:cNvSpPr>
            <p:nvPr/>
          </p:nvSpPr>
          <p:spPr bwMode="auto">
            <a:xfrm>
              <a:off x="2815825" y="2335625"/>
              <a:ext cx="25" cy="31175"/>
            </a:xfrm>
            <a:custGeom>
              <a:avLst/>
              <a:gdLst>
                <a:gd name="T0" fmla="*/ 1 w 1"/>
                <a:gd name="T1" fmla="*/ 1246 h 1247"/>
                <a:gd name="T2" fmla="*/ 1 w 1"/>
                <a:gd name="T3" fmla="*/ 1 h 1247"/>
                <a:gd name="T4" fmla="*/ 0 60000 65536"/>
                <a:gd name="T5" fmla="*/ 0 60000 65536"/>
                <a:gd name="T6" fmla="*/ 0 w 1"/>
                <a:gd name="T7" fmla="*/ 0 h 1247"/>
                <a:gd name="T8" fmla="*/ 1 w 1"/>
                <a:gd name="T9" fmla="*/ 1247 h 124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47" fill="none" extrusionOk="0">
                  <a:moveTo>
                    <a:pt x="1" y="1246"/>
                  </a:moveTo>
                  <a:lnTo>
                    <a:pt x="1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5" name="Shape 621"/>
            <p:cNvSpPr>
              <a:spLocks/>
            </p:cNvSpPr>
            <p:nvPr/>
          </p:nvSpPr>
          <p:spPr bwMode="auto">
            <a:xfrm>
              <a:off x="2198000" y="1162625"/>
              <a:ext cx="433700" cy="218000"/>
            </a:xfrm>
            <a:custGeom>
              <a:avLst/>
              <a:gdLst>
                <a:gd name="T0" fmla="*/ 17347 w 17348"/>
                <a:gd name="T1" fmla="*/ 0 h 8720"/>
                <a:gd name="T2" fmla="*/ 8793 w 17348"/>
                <a:gd name="T3" fmla="*/ 4152 h 8720"/>
                <a:gd name="T4" fmla="*/ 1 w 17348"/>
                <a:gd name="T5" fmla="*/ 8720 h 8720"/>
                <a:gd name="T6" fmla="*/ 0 60000 65536"/>
                <a:gd name="T7" fmla="*/ 0 60000 65536"/>
                <a:gd name="T8" fmla="*/ 0 60000 65536"/>
                <a:gd name="T9" fmla="*/ 0 w 17348"/>
                <a:gd name="T10" fmla="*/ 0 h 8720"/>
                <a:gd name="T11" fmla="*/ 17348 w 17348"/>
                <a:gd name="T12" fmla="*/ 8720 h 87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348" h="8720" fill="none" extrusionOk="0">
                  <a:moveTo>
                    <a:pt x="17347" y="0"/>
                  </a:moveTo>
                  <a:lnTo>
                    <a:pt x="8793" y="4152"/>
                  </a:lnTo>
                  <a:lnTo>
                    <a:pt x="1" y="8720"/>
                  </a:lnTo>
                </a:path>
              </a:pathLst>
            </a:custGeom>
            <a:noFill/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6" name="Shape 622"/>
            <p:cNvSpPr>
              <a:spLocks/>
            </p:cNvSpPr>
            <p:nvPr/>
          </p:nvSpPr>
          <p:spPr bwMode="auto">
            <a:xfrm>
              <a:off x="1740575" y="1380600"/>
              <a:ext cx="457450" cy="280300"/>
            </a:xfrm>
            <a:custGeom>
              <a:avLst/>
              <a:gdLst>
                <a:gd name="T0" fmla="*/ 18298 w 18298"/>
                <a:gd name="T1" fmla="*/ 1 h 11212"/>
                <a:gd name="T2" fmla="*/ 14021 w 18298"/>
                <a:gd name="T3" fmla="*/ 2907 h 11212"/>
                <a:gd name="T4" fmla="*/ 9743 w 18298"/>
                <a:gd name="T5" fmla="*/ 5814 h 11212"/>
                <a:gd name="T6" fmla="*/ 7605 w 18298"/>
                <a:gd name="T7" fmla="*/ 7475 h 11212"/>
                <a:gd name="T8" fmla="*/ 5228 w 18298"/>
                <a:gd name="T9" fmla="*/ 9136 h 11212"/>
                <a:gd name="T10" fmla="*/ 2852 w 18298"/>
                <a:gd name="T11" fmla="*/ 10382 h 11212"/>
                <a:gd name="T12" fmla="*/ 1 w 18298"/>
                <a:gd name="T13" fmla="*/ 11212 h 112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98"/>
                <a:gd name="T22" fmla="*/ 0 h 11212"/>
                <a:gd name="T23" fmla="*/ 18298 w 18298"/>
                <a:gd name="T24" fmla="*/ 11212 h 112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98" h="11212" fill="none" extrusionOk="0">
                  <a:moveTo>
                    <a:pt x="18298" y="1"/>
                  </a:moveTo>
                  <a:lnTo>
                    <a:pt x="14021" y="2907"/>
                  </a:lnTo>
                  <a:lnTo>
                    <a:pt x="9743" y="5814"/>
                  </a:lnTo>
                  <a:lnTo>
                    <a:pt x="7605" y="7475"/>
                  </a:lnTo>
                  <a:lnTo>
                    <a:pt x="5228" y="9136"/>
                  </a:lnTo>
                  <a:lnTo>
                    <a:pt x="2852" y="10382"/>
                  </a:lnTo>
                  <a:lnTo>
                    <a:pt x="1" y="11212"/>
                  </a:lnTo>
                </a:path>
              </a:pathLst>
            </a:custGeom>
            <a:noFill/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7" name="Shape 623"/>
            <p:cNvSpPr>
              <a:spLocks/>
            </p:cNvSpPr>
            <p:nvPr/>
          </p:nvSpPr>
          <p:spPr bwMode="auto">
            <a:xfrm>
              <a:off x="1039600" y="1660875"/>
              <a:ext cx="701000" cy="62325"/>
            </a:xfrm>
            <a:custGeom>
              <a:avLst/>
              <a:gdLst>
                <a:gd name="T0" fmla="*/ 28040 w 28040"/>
                <a:gd name="T1" fmla="*/ 1 h 2493"/>
                <a:gd name="T2" fmla="*/ 24951 w 28040"/>
                <a:gd name="T3" fmla="*/ 831 h 2493"/>
                <a:gd name="T4" fmla="*/ 21624 w 28040"/>
                <a:gd name="T5" fmla="*/ 831 h 2493"/>
                <a:gd name="T6" fmla="*/ 17822 w 28040"/>
                <a:gd name="T7" fmla="*/ 1247 h 2493"/>
                <a:gd name="T8" fmla="*/ 14020 w 28040"/>
                <a:gd name="T9" fmla="*/ 1247 h 2493"/>
                <a:gd name="T10" fmla="*/ 10218 w 28040"/>
                <a:gd name="T11" fmla="*/ 1247 h 2493"/>
                <a:gd name="T12" fmla="*/ 6654 w 28040"/>
                <a:gd name="T13" fmla="*/ 1247 h 2493"/>
                <a:gd name="T14" fmla="*/ 3089 w 28040"/>
                <a:gd name="T15" fmla="*/ 1662 h 2493"/>
                <a:gd name="T16" fmla="*/ 0 w 28040"/>
                <a:gd name="T17" fmla="*/ 2492 h 24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040"/>
                <a:gd name="T28" fmla="*/ 0 h 2493"/>
                <a:gd name="T29" fmla="*/ 28040 w 28040"/>
                <a:gd name="T30" fmla="*/ 2493 h 249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040" h="2493" fill="none" extrusionOk="0">
                  <a:moveTo>
                    <a:pt x="28040" y="1"/>
                  </a:moveTo>
                  <a:lnTo>
                    <a:pt x="24951" y="831"/>
                  </a:lnTo>
                  <a:lnTo>
                    <a:pt x="21624" y="831"/>
                  </a:lnTo>
                  <a:lnTo>
                    <a:pt x="17822" y="1247"/>
                  </a:lnTo>
                  <a:lnTo>
                    <a:pt x="14020" y="1247"/>
                  </a:lnTo>
                  <a:lnTo>
                    <a:pt x="10218" y="1247"/>
                  </a:lnTo>
                  <a:lnTo>
                    <a:pt x="6654" y="1247"/>
                  </a:lnTo>
                  <a:lnTo>
                    <a:pt x="3089" y="1662"/>
                  </a:lnTo>
                  <a:lnTo>
                    <a:pt x="0" y="2492"/>
                  </a:lnTo>
                </a:path>
              </a:pathLst>
            </a:custGeom>
            <a:noFill/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8" name="Shape 624"/>
            <p:cNvSpPr>
              <a:spLocks/>
            </p:cNvSpPr>
            <p:nvPr/>
          </p:nvSpPr>
          <p:spPr bwMode="auto">
            <a:xfrm>
              <a:off x="552475" y="1723175"/>
              <a:ext cx="487150" cy="352950"/>
            </a:xfrm>
            <a:custGeom>
              <a:avLst/>
              <a:gdLst>
                <a:gd name="T0" fmla="*/ 19485 w 19486"/>
                <a:gd name="T1" fmla="*/ 0 h 14118"/>
                <a:gd name="T2" fmla="*/ 16634 w 19486"/>
                <a:gd name="T3" fmla="*/ 1246 h 14118"/>
                <a:gd name="T4" fmla="*/ 14020 w 19486"/>
                <a:gd name="T5" fmla="*/ 2907 h 14118"/>
                <a:gd name="T6" fmla="*/ 9267 w 19486"/>
                <a:gd name="T7" fmla="*/ 6229 h 14118"/>
                <a:gd name="T8" fmla="*/ 4752 w 19486"/>
                <a:gd name="T9" fmla="*/ 10381 h 14118"/>
                <a:gd name="T10" fmla="*/ 0 w 19486"/>
                <a:gd name="T11" fmla="*/ 14118 h 141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9486"/>
                <a:gd name="T19" fmla="*/ 0 h 14118"/>
                <a:gd name="T20" fmla="*/ 19486 w 19486"/>
                <a:gd name="T21" fmla="*/ 14118 h 1411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9486" h="14118" fill="none" extrusionOk="0">
                  <a:moveTo>
                    <a:pt x="19485" y="0"/>
                  </a:moveTo>
                  <a:lnTo>
                    <a:pt x="16634" y="1246"/>
                  </a:lnTo>
                  <a:lnTo>
                    <a:pt x="14020" y="2907"/>
                  </a:lnTo>
                  <a:lnTo>
                    <a:pt x="9267" y="6229"/>
                  </a:lnTo>
                  <a:lnTo>
                    <a:pt x="4752" y="10381"/>
                  </a:lnTo>
                  <a:lnTo>
                    <a:pt x="0" y="14118"/>
                  </a:lnTo>
                </a:path>
              </a:pathLst>
            </a:custGeom>
            <a:noFill/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59" name="Shape 625"/>
            <p:cNvSpPr>
              <a:spLocks/>
            </p:cNvSpPr>
            <p:nvPr/>
          </p:nvSpPr>
          <p:spPr bwMode="auto">
            <a:xfrm>
              <a:off x="2613850" y="1131475"/>
              <a:ext cx="35675" cy="62300"/>
            </a:xfrm>
            <a:custGeom>
              <a:avLst/>
              <a:gdLst>
                <a:gd name="T0" fmla="*/ 713 w 1427"/>
                <a:gd name="T1" fmla="*/ 1 h 2492"/>
                <a:gd name="T2" fmla="*/ 1426 w 1427"/>
                <a:gd name="T3" fmla="*/ 1246 h 2492"/>
                <a:gd name="T4" fmla="*/ 713 w 1427"/>
                <a:gd name="T5" fmla="*/ 2492 h 2492"/>
                <a:gd name="T6" fmla="*/ 0 w 1427"/>
                <a:gd name="T7" fmla="*/ 1246 h 2492"/>
                <a:gd name="T8" fmla="*/ 713 w 1427"/>
                <a:gd name="T9" fmla="*/ 1 h 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7"/>
                <a:gd name="T16" fmla="*/ 0 h 2492"/>
                <a:gd name="T17" fmla="*/ 1427 w 1427"/>
                <a:gd name="T18" fmla="*/ 2492 h 24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7" h="2492" extrusionOk="0">
                  <a:moveTo>
                    <a:pt x="713" y="1"/>
                  </a:moveTo>
                  <a:lnTo>
                    <a:pt x="1426" y="1246"/>
                  </a:lnTo>
                  <a:lnTo>
                    <a:pt x="713" y="2492"/>
                  </a:lnTo>
                  <a:lnTo>
                    <a:pt x="0" y="1246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000080"/>
            </a:solidFill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0" name="Shape 626"/>
            <p:cNvSpPr>
              <a:spLocks/>
            </p:cNvSpPr>
            <p:nvPr/>
          </p:nvSpPr>
          <p:spPr bwMode="auto">
            <a:xfrm>
              <a:off x="2180175" y="1349475"/>
              <a:ext cx="35675" cy="62300"/>
            </a:xfrm>
            <a:custGeom>
              <a:avLst/>
              <a:gdLst>
                <a:gd name="T0" fmla="*/ 714 w 1427"/>
                <a:gd name="T1" fmla="*/ 0 h 2492"/>
                <a:gd name="T2" fmla="*/ 1427 w 1427"/>
                <a:gd name="T3" fmla="*/ 1246 h 2492"/>
                <a:gd name="T4" fmla="*/ 714 w 1427"/>
                <a:gd name="T5" fmla="*/ 2492 h 2492"/>
                <a:gd name="T6" fmla="*/ 1 w 1427"/>
                <a:gd name="T7" fmla="*/ 1246 h 2492"/>
                <a:gd name="T8" fmla="*/ 714 w 1427"/>
                <a:gd name="T9" fmla="*/ 0 h 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7"/>
                <a:gd name="T16" fmla="*/ 0 h 2492"/>
                <a:gd name="T17" fmla="*/ 1427 w 1427"/>
                <a:gd name="T18" fmla="*/ 2492 h 24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7" h="2492" extrusionOk="0">
                  <a:moveTo>
                    <a:pt x="714" y="0"/>
                  </a:moveTo>
                  <a:lnTo>
                    <a:pt x="1427" y="1246"/>
                  </a:lnTo>
                  <a:lnTo>
                    <a:pt x="714" y="2492"/>
                  </a:lnTo>
                  <a:lnTo>
                    <a:pt x="1" y="124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00080"/>
            </a:solidFill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1" name="Shape 627"/>
            <p:cNvSpPr>
              <a:spLocks/>
            </p:cNvSpPr>
            <p:nvPr/>
          </p:nvSpPr>
          <p:spPr bwMode="auto">
            <a:xfrm>
              <a:off x="1722750" y="1629750"/>
              <a:ext cx="35675" cy="62300"/>
            </a:xfrm>
            <a:custGeom>
              <a:avLst/>
              <a:gdLst>
                <a:gd name="T0" fmla="*/ 714 w 1427"/>
                <a:gd name="T1" fmla="*/ 0 h 2492"/>
                <a:gd name="T2" fmla="*/ 1427 w 1427"/>
                <a:gd name="T3" fmla="*/ 1246 h 2492"/>
                <a:gd name="T4" fmla="*/ 714 w 1427"/>
                <a:gd name="T5" fmla="*/ 2492 h 2492"/>
                <a:gd name="T6" fmla="*/ 1 w 1427"/>
                <a:gd name="T7" fmla="*/ 1246 h 2492"/>
                <a:gd name="T8" fmla="*/ 714 w 1427"/>
                <a:gd name="T9" fmla="*/ 0 h 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7"/>
                <a:gd name="T16" fmla="*/ 0 h 2492"/>
                <a:gd name="T17" fmla="*/ 1427 w 1427"/>
                <a:gd name="T18" fmla="*/ 2492 h 24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7" h="2492" extrusionOk="0">
                  <a:moveTo>
                    <a:pt x="714" y="0"/>
                  </a:moveTo>
                  <a:lnTo>
                    <a:pt x="1427" y="1246"/>
                  </a:lnTo>
                  <a:lnTo>
                    <a:pt x="714" y="2492"/>
                  </a:lnTo>
                  <a:lnTo>
                    <a:pt x="1" y="1246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rgbClr val="000080"/>
            </a:solidFill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2" name="Shape 628"/>
            <p:cNvSpPr>
              <a:spLocks/>
            </p:cNvSpPr>
            <p:nvPr/>
          </p:nvSpPr>
          <p:spPr bwMode="auto">
            <a:xfrm>
              <a:off x="1021775" y="1692025"/>
              <a:ext cx="35675" cy="62325"/>
            </a:xfrm>
            <a:custGeom>
              <a:avLst/>
              <a:gdLst>
                <a:gd name="T0" fmla="*/ 713 w 1427"/>
                <a:gd name="T1" fmla="*/ 1 h 2493"/>
                <a:gd name="T2" fmla="*/ 1426 w 1427"/>
                <a:gd name="T3" fmla="*/ 1246 h 2493"/>
                <a:gd name="T4" fmla="*/ 713 w 1427"/>
                <a:gd name="T5" fmla="*/ 2492 h 2493"/>
                <a:gd name="T6" fmla="*/ 0 w 1427"/>
                <a:gd name="T7" fmla="*/ 1246 h 2493"/>
                <a:gd name="T8" fmla="*/ 713 w 1427"/>
                <a:gd name="T9" fmla="*/ 1 h 24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7"/>
                <a:gd name="T16" fmla="*/ 0 h 2493"/>
                <a:gd name="T17" fmla="*/ 1427 w 1427"/>
                <a:gd name="T18" fmla="*/ 2493 h 24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7" h="2493" extrusionOk="0">
                  <a:moveTo>
                    <a:pt x="713" y="1"/>
                  </a:moveTo>
                  <a:lnTo>
                    <a:pt x="1426" y="1246"/>
                  </a:lnTo>
                  <a:lnTo>
                    <a:pt x="713" y="2492"/>
                  </a:lnTo>
                  <a:lnTo>
                    <a:pt x="0" y="1246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000080"/>
            </a:solidFill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3" name="Shape 629"/>
            <p:cNvSpPr>
              <a:spLocks/>
            </p:cNvSpPr>
            <p:nvPr/>
          </p:nvSpPr>
          <p:spPr bwMode="auto">
            <a:xfrm>
              <a:off x="534650" y="2044975"/>
              <a:ext cx="35650" cy="62300"/>
            </a:xfrm>
            <a:custGeom>
              <a:avLst/>
              <a:gdLst>
                <a:gd name="T0" fmla="*/ 713 w 1426"/>
                <a:gd name="T1" fmla="*/ 0 h 2492"/>
                <a:gd name="T2" fmla="*/ 1426 w 1426"/>
                <a:gd name="T3" fmla="*/ 1246 h 2492"/>
                <a:gd name="T4" fmla="*/ 713 w 1426"/>
                <a:gd name="T5" fmla="*/ 2492 h 2492"/>
                <a:gd name="T6" fmla="*/ 0 w 1426"/>
                <a:gd name="T7" fmla="*/ 1246 h 2492"/>
                <a:gd name="T8" fmla="*/ 713 w 1426"/>
                <a:gd name="T9" fmla="*/ 0 h 24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26"/>
                <a:gd name="T16" fmla="*/ 0 h 2492"/>
                <a:gd name="T17" fmla="*/ 1426 w 1426"/>
                <a:gd name="T18" fmla="*/ 2492 h 24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26" h="2492" extrusionOk="0">
                  <a:moveTo>
                    <a:pt x="713" y="0"/>
                  </a:moveTo>
                  <a:lnTo>
                    <a:pt x="1426" y="1246"/>
                  </a:lnTo>
                  <a:lnTo>
                    <a:pt x="713" y="2492"/>
                  </a:lnTo>
                  <a:lnTo>
                    <a:pt x="0" y="1246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rgbClr val="000080"/>
            </a:solidFill>
            <a:ln w="5950" cap="rnd">
              <a:solidFill>
                <a:srgbClr val="00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4" name="Shape 630"/>
            <p:cNvSpPr>
              <a:spLocks/>
            </p:cNvSpPr>
            <p:nvPr/>
          </p:nvSpPr>
          <p:spPr bwMode="auto">
            <a:xfrm>
              <a:off x="1409050" y="180100"/>
              <a:ext cx="226700" cy="102100"/>
            </a:xfrm>
            <a:custGeom>
              <a:avLst/>
              <a:gdLst>
                <a:gd name="T0" fmla="*/ 3124 w 9068"/>
                <a:gd name="T1" fmla="*/ 2787 h 4084"/>
                <a:gd name="T2" fmla="*/ 2764 w 9068"/>
                <a:gd name="T3" fmla="*/ 3456 h 4084"/>
                <a:gd name="T4" fmla="*/ 2504 w 9068"/>
                <a:gd name="T5" fmla="*/ 3074 h 4084"/>
                <a:gd name="T6" fmla="*/ 2844 w 9068"/>
                <a:gd name="T7" fmla="*/ 2679 h 4084"/>
                <a:gd name="T8" fmla="*/ 1 w 9068"/>
                <a:gd name="T9" fmla="*/ 4007 h 4084"/>
                <a:gd name="T10" fmla="*/ 581 w 9068"/>
                <a:gd name="T11" fmla="*/ 2339 h 4084"/>
                <a:gd name="T12" fmla="*/ 1509 w 9068"/>
                <a:gd name="T13" fmla="*/ 1572 h 4084"/>
                <a:gd name="T14" fmla="*/ 581 w 9068"/>
                <a:gd name="T15" fmla="*/ 839 h 4084"/>
                <a:gd name="T16" fmla="*/ 1568 w 9068"/>
                <a:gd name="T17" fmla="*/ 72 h 4084"/>
                <a:gd name="T18" fmla="*/ 4971 w 9068"/>
                <a:gd name="T19" fmla="*/ 1106 h 4084"/>
                <a:gd name="T20" fmla="*/ 4712 w 9068"/>
                <a:gd name="T21" fmla="*/ 1055 h 4084"/>
                <a:gd name="T22" fmla="*/ 4172 w 9068"/>
                <a:gd name="T23" fmla="*/ 4007 h 4084"/>
                <a:gd name="T24" fmla="*/ 4712 w 9068"/>
                <a:gd name="T25" fmla="*/ 2555 h 4084"/>
                <a:gd name="T26" fmla="*/ 5074 w 9068"/>
                <a:gd name="T27" fmla="*/ 1696 h 4084"/>
                <a:gd name="T28" fmla="*/ 5283 w 9068"/>
                <a:gd name="T29" fmla="*/ 1891 h 4084"/>
                <a:gd name="T30" fmla="*/ 5327 w 9068"/>
                <a:gd name="T31" fmla="*/ 2631 h 4084"/>
                <a:gd name="T32" fmla="*/ 5327 w 9068"/>
                <a:gd name="T33" fmla="*/ 4007 h 4084"/>
                <a:gd name="T34" fmla="*/ 5870 w 9068"/>
                <a:gd name="T35" fmla="*/ 2210 h 4084"/>
                <a:gd name="T36" fmla="*/ 5274 w 9068"/>
                <a:gd name="T37" fmla="*/ 984 h 4084"/>
                <a:gd name="T38" fmla="*/ 7824 w 9068"/>
                <a:gd name="T39" fmla="*/ 60 h 4084"/>
                <a:gd name="T40" fmla="*/ 7437 w 9068"/>
                <a:gd name="T41" fmla="*/ 1097 h 4084"/>
                <a:gd name="T42" fmla="*/ 8079 w 9068"/>
                <a:gd name="T43" fmla="*/ 694 h 4084"/>
                <a:gd name="T44" fmla="*/ 8468 w 9068"/>
                <a:gd name="T45" fmla="*/ 1308 h 4084"/>
                <a:gd name="T46" fmla="*/ 8253 w 9068"/>
                <a:gd name="T47" fmla="*/ 1993 h 4084"/>
                <a:gd name="T48" fmla="*/ 7431 w 9068"/>
                <a:gd name="T49" fmla="*/ 4007 h 4084"/>
                <a:gd name="T50" fmla="*/ 9067 w 9068"/>
                <a:gd name="T51" fmla="*/ 3261 h 4084"/>
                <a:gd name="T52" fmla="*/ 8557 w 9068"/>
                <a:gd name="T53" fmla="*/ 2523 h 4084"/>
                <a:gd name="T54" fmla="*/ 9052 w 9068"/>
                <a:gd name="T55" fmla="*/ 1179 h 4084"/>
                <a:gd name="T56" fmla="*/ 8200 w 9068"/>
                <a:gd name="T57" fmla="*/ 1 h 4084"/>
                <a:gd name="T58" fmla="*/ 2456 w 9068"/>
                <a:gd name="T59" fmla="*/ 1022 h 4084"/>
                <a:gd name="T60" fmla="*/ 2108 w 9068"/>
                <a:gd name="T61" fmla="*/ 1854 h 4084"/>
                <a:gd name="T62" fmla="*/ 2708 w 9068"/>
                <a:gd name="T63" fmla="*/ 1611 h 4084"/>
                <a:gd name="T64" fmla="*/ 3124 w 9068"/>
                <a:gd name="T65" fmla="*/ 2043 h 4084"/>
                <a:gd name="T66" fmla="*/ 2806 w 9068"/>
                <a:gd name="T67" fmla="*/ 2117 h 4084"/>
                <a:gd name="T68" fmla="*/ 1960 w 9068"/>
                <a:gd name="T69" fmla="*/ 3121 h 4084"/>
                <a:gd name="T70" fmla="*/ 2550 w 9068"/>
                <a:gd name="T71" fmla="*/ 4084 h 4084"/>
                <a:gd name="T72" fmla="*/ 3124 w 9068"/>
                <a:gd name="T73" fmla="*/ 3570 h 4084"/>
                <a:gd name="T74" fmla="*/ 3669 w 9068"/>
                <a:gd name="T75" fmla="*/ 4007 h 4084"/>
                <a:gd name="T76" fmla="*/ 3466 w 9068"/>
                <a:gd name="T77" fmla="*/ 1299 h 40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068"/>
                <a:gd name="T118" fmla="*/ 0 h 4084"/>
                <a:gd name="T119" fmla="*/ 9068 w 9068"/>
                <a:gd name="T120" fmla="*/ 4084 h 408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068" h="4084" extrusionOk="0">
                  <a:moveTo>
                    <a:pt x="3124" y="2679"/>
                  </a:moveTo>
                  <a:lnTo>
                    <a:pt x="3124" y="2787"/>
                  </a:lnTo>
                  <a:cubicBezTo>
                    <a:pt x="3124" y="2978"/>
                    <a:pt x="3090" y="3138"/>
                    <a:pt x="3020" y="3265"/>
                  </a:cubicBezTo>
                  <a:cubicBezTo>
                    <a:pt x="2951" y="3393"/>
                    <a:pt x="2865" y="3456"/>
                    <a:pt x="2764" y="3456"/>
                  </a:cubicBezTo>
                  <a:cubicBezTo>
                    <a:pt x="2682" y="3456"/>
                    <a:pt x="2619" y="3422"/>
                    <a:pt x="2573" y="3355"/>
                  </a:cubicBezTo>
                  <a:cubicBezTo>
                    <a:pt x="2527" y="3287"/>
                    <a:pt x="2504" y="3194"/>
                    <a:pt x="2504" y="3074"/>
                  </a:cubicBezTo>
                  <a:cubicBezTo>
                    <a:pt x="2504" y="2944"/>
                    <a:pt x="2533" y="2846"/>
                    <a:pt x="2590" y="2779"/>
                  </a:cubicBezTo>
                  <a:cubicBezTo>
                    <a:pt x="2646" y="2712"/>
                    <a:pt x="2731" y="2679"/>
                    <a:pt x="2844" y="2679"/>
                  </a:cubicBezTo>
                  <a:close/>
                  <a:moveTo>
                    <a:pt x="1" y="72"/>
                  </a:moveTo>
                  <a:lnTo>
                    <a:pt x="1" y="4007"/>
                  </a:lnTo>
                  <a:lnTo>
                    <a:pt x="581" y="4007"/>
                  </a:lnTo>
                  <a:lnTo>
                    <a:pt x="581" y="2339"/>
                  </a:lnTo>
                  <a:lnTo>
                    <a:pt x="1509" y="2339"/>
                  </a:lnTo>
                  <a:lnTo>
                    <a:pt x="1509" y="1572"/>
                  </a:lnTo>
                  <a:lnTo>
                    <a:pt x="581" y="1572"/>
                  </a:lnTo>
                  <a:lnTo>
                    <a:pt x="581" y="839"/>
                  </a:lnTo>
                  <a:lnTo>
                    <a:pt x="1568" y="839"/>
                  </a:lnTo>
                  <a:lnTo>
                    <a:pt x="1568" y="72"/>
                  </a:lnTo>
                  <a:close/>
                  <a:moveTo>
                    <a:pt x="5274" y="984"/>
                  </a:moveTo>
                  <a:cubicBezTo>
                    <a:pt x="5164" y="984"/>
                    <a:pt x="5063" y="1025"/>
                    <a:pt x="4971" y="1106"/>
                  </a:cubicBezTo>
                  <a:cubicBezTo>
                    <a:pt x="4880" y="1188"/>
                    <a:pt x="4793" y="1315"/>
                    <a:pt x="4712" y="1487"/>
                  </a:cubicBezTo>
                  <a:lnTo>
                    <a:pt x="4712" y="1055"/>
                  </a:lnTo>
                  <a:lnTo>
                    <a:pt x="4172" y="1055"/>
                  </a:lnTo>
                  <a:lnTo>
                    <a:pt x="4172" y="4007"/>
                  </a:lnTo>
                  <a:lnTo>
                    <a:pt x="4712" y="4007"/>
                  </a:lnTo>
                  <a:lnTo>
                    <a:pt x="4712" y="2555"/>
                  </a:lnTo>
                  <a:cubicBezTo>
                    <a:pt x="4712" y="2286"/>
                    <a:pt x="4744" y="2076"/>
                    <a:pt x="4808" y="1924"/>
                  </a:cubicBezTo>
                  <a:cubicBezTo>
                    <a:pt x="4873" y="1772"/>
                    <a:pt x="4961" y="1696"/>
                    <a:pt x="5074" y="1696"/>
                  </a:cubicBezTo>
                  <a:cubicBezTo>
                    <a:pt x="5120" y="1696"/>
                    <a:pt x="5161" y="1713"/>
                    <a:pt x="5197" y="1747"/>
                  </a:cubicBezTo>
                  <a:cubicBezTo>
                    <a:pt x="5234" y="1781"/>
                    <a:pt x="5262" y="1829"/>
                    <a:pt x="5283" y="1891"/>
                  </a:cubicBezTo>
                  <a:cubicBezTo>
                    <a:pt x="5299" y="1936"/>
                    <a:pt x="5311" y="2007"/>
                    <a:pt x="5317" y="2104"/>
                  </a:cubicBezTo>
                  <a:cubicBezTo>
                    <a:pt x="5324" y="2201"/>
                    <a:pt x="5327" y="2376"/>
                    <a:pt x="5327" y="2631"/>
                  </a:cubicBezTo>
                  <a:lnTo>
                    <a:pt x="5327" y="3715"/>
                  </a:lnTo>
                  <a:lnTo>
                    <a:pt x="5327" y="4007"/>
                  </a:lnTo>
                  <a:lnTo>
                    <a:pt x="5870" y="4007"/>
                  </a:lnTo>
                  <a:lnTo>
                    <a:pt x="5870" y="2210"/>
                  </a:lnTo>
                  <a:cubicBezTo>
                    <a:pt x="5870" y="1811"/>
                    <a:pt x="5820" y="1507"/>
                    <a:pt x="5718" y="1298"/>
                  </a:cubicBezTo>
                  <a:cubicBezTo>
                    <a:pt x="5617" y="1088"/>
                    <a:pt x="5469" y="984"/>
                    <a:pt x="5274" y="984"/>
                  </a:cubicBezTo>
                  <a:close/>
                  <a:moveTo>
                    <a:pt x="8200" y="1"/>
                  </a:moveTo>
                  <a:cubicBezTo>
                    <a:pt x="8077" y="1"/>
                    <a:pt x="7952" y="21"/>
                    <a:pt x="7824" y="60"/>
                  </a:cubicBezTo>
                  <a:cubicBezTo>
                    <a:pt x="7697" y="100"/>
                    <a:pt x="7567" y="157"/>
                    <a:pt x="7437" y="233"/>
                  </a:cubicBezTo>
                  <a:lnTo>
                    <a:pt x="7437" y="1097"/>
                  </a:lnTo>
                  <a:cubicBezTo>
                    <a:pt x="7559" y="964"/>
                    <a:pt x="7674" y="863"/>
                    <a:pt x="7782" y="795"/>
                  </a:cubicBezTo>
                  <a:cubicBezTo>
                    <a:pt x="7890" y="728"/>
                    <a:pt x="7989" y="694"/>
                    <a:pt x="8079" y="694"/>
                  </a:cubicBezTo>
                  <a:cubicBezTo>
                    <a:pt x="8197" y="694"/>
                    <a:pt x="8291" y="750"/>
                    <a:pt x="8362" y="863"/>
                  </a:cubicBezTo>
                  <a:cubicBezTo>
                    <a:pt x="8433" y="975"/>
                    <a:pt x="8468" y="1124"/>
                    <a:pt x="8468" y="1308"/>
                  </a:cubicBezTo>
                  <a:cubicBezTo>
                    <a:pt x="8468" y="1428"/>
                    <a:pt x="8451" y="1543"/>
                    <a:pt x="8416" y="1653"/>
                  </a:cubicBezTo>
                  <a:cubicBezTo>
                    <a:pt x="8380" y="1764"/>
                    <a:pt x="8326" y="1877"/>
                    <a:pt x="8253" y="1993"/>
                  </a:cubicBezTo>
                  <a:lnTo>
                    <a:pt x="7431" y="3261"/>
                  </a:lnTo>
                  <a:lnTo>
                    <a:pt x="7431" y="4007"/>
                  </a:lnTo>
                  <a:lnTo>
                    <a:pt x="9067" y="4007"/>
                  </a:lnTo>
                  <a:lnTo>
                    <a:pt x="9067" y="3261"/>
                  </a:lnTo>
                  <a:lnTo>
                    <a:pt x="8076" y="3261"/>
                  </a:lnTo>
                  <a:lnTo>
                    <a:pt x="8557" y="2523"/>
                  </a:lnTo>
                  <a:cubicBezTo>
                    <a:pt x="8760" y="2212"/>
                    <a:pt x="8894" y="1964"/>
                    <a:pt x="8957" y="1779"/>
                  </a:cubicBezTo>
                  <a:cubicBezTo>
                    <a:pt x="9020" y="1593"/>
                    <a:pt x="9052" y="1393"/>
                    <a:pt x="9052" y="1179"/>
                  </a:cubicBezTo>
                  <a:cubicBezTo>
                    <a:pt x="9052" y="808"/>
                    <a:pt x="8977" y="519"/>
                    <a:pt x="8828" y="312"/>
                  </a:cubicBezTo>
                  <a:cubicBezTo>
                    <a:pt x="8679" y="104"/>
                    <a:pt x="8469" y="1"/>
                    <a:pt x="8200" y="1"/>
                  </a:cubicBezTo>
                  <a:close/>
                  <a:moveTo>
                    <a:pt x="2806" y="984"/>
                  </a:moveTo>
                  <a:cubicBezTo>
                    <a:pt x="2689" y="984"/>
                    <a:pt x="2573" y="997"/>
                    <a:pt x="2456" y="1022"/>
                  </a:cubicBezTo>
                  <a:cubicBezTo>
                    <a:pt x="2340" y="1048"/>
                    <a:pt x="2223" y="1085"/>
                    <a:pt x="2108" y="1134"/>
                  </a:cubicBezTo>
                  <a:lnTo>
                    <a:pt x="2108" y="1854"/>
                  </a:lnTo>
                  <a:cubicBezTo>
                    <a:pt x="2193" y="1773"/>
                    <a:pt x="2286" y="1712"/>
                    <a:pt x="2385" y="1672"/>
                  </a:cubicBezTo>
                  <a:cubicBezTo>
                    <a:pt x="2485" y="1631"/>
                    <a:pt x="2592" y="1611"/>
                    <a:pt x="2708" y="1611"/>
                  </a:cubicBezTo>
                  <a:cubicBezTo>
                    <a:pt x="2851" y="1611"/>
                    <a:pt x="2956" y="1646"/>
                    <a:pt x="3023" y="1715"/>
                  </a:cubicBezTo>
                  <a:cubicBezTo>
                    <a:pt x="3091" y="1785"/>
                    <a:pt x="3124" y="1894"/>
                    <a:pt x="3124" y="2043"/>
                  </a:cubicBezTo>
                  <a:lnTo>
                    <a:pt x="3124" y="2117"/>
                  </a:lnTo>
                  <a:lnTo>
                    <a:pt x="2806" y="2117"/>
                  </a:lnTo>
                  <a:cubicBezTo>
                    <a:pt x="2515" y="2117"/>
                    <a:pt x="2301" y="2198"/>
                    <a:pt x="2164" y="2360"/>
                  </a:cubicBezTo>
                  <a:cubicBezTo>
                    <a:pt x="2028" y="2521"/>
                    <a:pt x="1960" y="2775"/>
                    <a:pt x="1960" y="3121"/>
                  </a:cubicBezTo>
                  <a:cubicBezTo>
                    <a:pt x="1960" y="3406"/>
                    <a:pt x="2014" y="3638"/>
                    <a:pt x="2124" y="3816"/>
                  </a:cubicBezTo>
                  <a:cubicBezTo>
                    <a:pt x="2233" y="3994"/>
                    <a:pt x="2375" y="4084"/>
                    <a:pt x="2550" y="4084"/>
                  </a:cubicBezTo>
                  <a:cubicBezTo>
                    <a:pt x="2679" y="4084"/>
                    <a:pt x="2790" y="4043"/>
                    <a:pt x="2880" y="3961"/>
                  </a:cubicBezTo>
                  <a:cubicBezTo>
                    <a:pt x="2971" y="3879"/>
                    <a:pt x="3052" y="3749"/>
                    <a:pt x="3124" y="3570"/>
                  </a:cubicBezTo>
                  <a:lnTo>
                    <a:pt x="3124" y="4007"/>
                  </a:lnTo>
                  <a:lnTo>
                    <a:pt x="3669" y="4007"/>
                  </a:lnTo>
                  <a:lnTo>
                    <a:pt x="3669" y="2323"/>
                  </a:lnTo>
                  <a:cubicBezTo>
                    <a:pt x="3669" y="1850"/>
                    <a:pt x="3601" y="1509"/>
                    <a:pt x="3466" y="1299"/>
                  </a:cubicBezTo>
                  <a:cubicBezTo>
                    <a:pt x="3331" y="1089"/>
                    <a:pt x="3111" y="984"/>
                    <a:pt x="2806" y="98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5" name="Shape 631"/>
            <p:cNvSpPr>
              <a:spLocks/>
            </p:cNvSpPr>
            <p:nvPr/>
          </p:nvSpPr>
          <p:spPr bwMode="auto">
            <a:xfrm>
              <a:off x="234850" y="2292400"/>
              <a:ext cx="75650" cy="86400"/>
            </a:xfrm>
            <a:custGeom>
              <a:avLst/>
              <a:gdLst>
                <a:gd name="T0" fmla="*/ 861 w 3026"/>
                <a:gd name="T1" fmla="*/ 454 h 3456"/>
                <a:gd name="T2" fmla="*/ 861 w 3026"/>
                <a:gd name="T3" fmla="*/ 2231 h 3456"/>
                <a:gd name="T4" fmla="*/ 210 w 3026"/>
                <a:gd name="T5" fmla="*/ 2231 h 3456"/>
                <a:gd name="T6" fmla="*/ 861 w 3026"/>
                <a:gd name="T7" fmla="*/ 454 h 3456"/>
                <a:gd name="T8" fmla="*/ 2367 w 3026"/>
                <a:gd name="T9" fmla="*/ 358 h 3456"/>
                <a:gd name="T10" fmla="*/ 2668 w 3026"/>
                <a:gd name="T11" fmla="*/ 700 h 3456"/>
                <a:gd name="T12" fmla="*/ 2768 w 3026"/>
                <a:gd name="T13" fmla="*/ 1729 h 3456"/>
                <a:gd name="T14" fmla="*/ 2668 w 3026"/>
                <a:gd name="T15" fmla="*/ 2756 h 3456"/>
                <a:gd name="T16" fmla="*/ 2367 w 3026"/>
                <a:gd name="T17" fmla="*/ 3098 h 3456"/>
                <a:gd name="T18" fmla="*/ 2068 w 3026"/>
                <a:gd name="T19" fmla="*/ 2756 h 3456"/>
                <a:gd name="T20" fmla="*/ 1968 w 3026"/>
                <a:gd name="T21" fmla="*/ 1729 h 3456"/>
                <a:gd name="T22" fmla="*/ 2068 w 3026"/>
                <a:gd name="T23" fmla="*/ 700 h 3456"/>
                <a:gd name="T24" fmla="*/ 2367 w 3026"/>
                <a:gd name="T25" fmla="*/ 358 h 3456"/>
                <a:gd name="T26" fmla="*/ 793 w 3026"/>
                <a:gd name="T27" fmla="*/ 61 h 3456"/>
                <a:gd name="T28" fmla="*/ 1 w 3026"/>
                <a:gd name="T29" fmla="*/ 2171 h 3456"/>
                <a:gd name="T30" fmla="*/ 1 w 3026"/>
                <a:gd name="T31" fmla="*/ 2606 h 3456"/>
                <a:gd name="T32" fmla="*/ 861 w 3026"/>
                <a:gd name="T33" fmla="*/ 2606 h 3456"/>
                <a:gd name="T34" fmla="*/ 861 w 3026"/>
                <a:gd name="T35" fmla="*/ 3391 h 3456"/>
                <a:gd name="T36" fmla="*/ 1118 w 3026"/>
                <a:gd name="T37" fmla="*/ 3391 h 3456"/>
                <a:gd name="T38" fmla="*/ 1118 w 3026"/>
                <a:gd name="T39" fmla="*/ 2606 h 3456"/>
                <a:gd name="T40" fmla="*/ 1389 w 3026"/>
                <a:gd name="T41" fmla="*/ 2606 h 3456"/>
                <a:gd name="T42" fmla="*/ 1389 w 3026"/>
                <a:gd name="T43" fmla="*/ 2231 h 3456"/>
                <a:gd name="T44" fmla="*/ 1118 w 3026"/>
                <a:gd name="T45" fmla="*/ 2231 h 3456"/>
                <a:gd name="T46" fmla="*/ 1118 w 3026"/>
                <a:gd name="T47" fmla="*/ 61 h 3456"/>
                <a:gd name="T48" fmla="*/ 2367 w 3026"/>
                <a:gd name="T49" fmla="*/ 1 h 3456"/>
                <a:gd name="T50" fmla="*/ 1878 w 3026"/>
                <a:gd name="T51" fmla="*/ 444 h 3456"/>
                <a:gd name="T52" fmla="*/ 1709 w 3026"/>
                <a:gd name="T53" fmla="*/ 1729 h 3456"/>
                <a:gd name="T54" fmla="*/ 1878 w 3026"/>
                <a:gd name="T55" fmla="*/ 3013 h 3456"/>
                <a:gd name="T56" fmla="*/ 2367 w 3026"/>
                <a:gd name="T57" fmla="*/ 3455 h 3456"/>
                <a:gd name="T58" fmla="*/ 2856 w 3026"/>
                <a:gd name="T59" fmla="*/ 3013 h 3456"/>
                <a:gd name="T60" fmla="*/ 3026 w 3026"/>
                <a:gd name="T61" fmla="*/ 1729 h 3456"/>
                <a:gd name="T62" fmla="*/ 2856 w 3026"/>
                <a:gd name="T63" fmla="*/ 444 h 3456"/>
                <a:gd name="T64" fmla="*/ 2367 w 3026"/>
                <a:gd name="T65" fmla="*/ 1 h 34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026"/>
                <a:gd name="T100" fmla="*/ 0 h 3456"/>
                <a:gd name="T101" fmla="*/ 3026 w 3026"/>
                <a:gd name="T102" fmla="*/ 3456 h 34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026" h="3456" extrusionOk="0">
                  <a:moveTo>
                    <a:pt x="861" y="454"/>
                  </a:moveTo>
                  <a:lnTo>
                    <a:pt x="861" y="2231"/>
                  </a:lnTo>
                  <a:lnTo>
                    <a:pt x="210" y="2231"/>
                  </a:lnTo>
                  <a:lnTo>
                    <a:pt x="861" y="454"/>
                  </a:lnTo>
                  <a:close/>
                  <a:moveTo>
                    <a:pt x="2367" y="358"/>
                  </a:moveTo>
                  <a:cubicBezTo>
                    <a:pt x="2501" y="358"/>
                    <a:pt x="2601" y="472"/>
                    <a:pt x="2668" y="700"/>
                  </a:cubicBezTo>
                  <a:cubicBezTo>
                    <a:pt x="2734" y="928"/>
                    <a:pt x="2768" y="1271"/>
                    <a:pt x="2768" y="1729"/>
                  </a:cubicBezTo>
                  <a:cubicBezTo>
                    <a:pt x="2768" y="2186"/>
                    <a:pt x="2734" y="2528"/>
                    <a:pt x="2668" y="2756"/>
                  </a:cubicBezTo>
                  <a:cubicBezTo>
                    <a:pt x="2601" y="2984"/>
                    <a:pt x="2501" y="3098"/>
                    <a:pt x="2367" y="3098"/>
                  </a:cubicBezTo>
                  <a:cubicBezTo>
                    <a:pt x="2234" y="3098"/>
                    <a:pt x="2135" y="2984"/>
                    <a:pt x="2068" y="2756"/>
                  </a:cubicBezTo>
                  <a:cubicBezTo>
                    <a:pt x="2001" y="2528"/>
                    <a:pt x="1968" y="2186"/>
                    <a:pt x="1968" y="1729"/>
                  </a:cubicBezTo>
                  <a:cubicBezTo>
                    <a:pt x="1968" y="1271"/>
                    <a:pt x="2001" y="928"/>
                    <a:pt x="2068" y="700"/>
                  </a:cubicBezTo>
                  <a:cubicBezTo>
                    <a:pt x="2135" y="472"/>
                    <a:pt x="2234" y="358"/>
                    <a:pt x="2367" y="358"/>
                  </a:cubicBezTo>
                  <a:close/>
                  <a:moveTo>
                    <a:pt x="793" y="61"/>
                  </a:moveTo>
                  <a:lnTo>
                    <a:pt x="1" y="2171"/>
                  </a:lnTo>
                  <a:lnTo>
                    <a:pt x="1" y="2606"/>
                  </a:lnTo>
                  <a:lnTo>
                    <a:pt x="861" y="2606"/>
                  </a:lnTo>
                  <a:lnTo>
                    <a:pt x="861" y="3391"/>
                  </a:lnTo>
                  <a:lnTo>
                    <a:pt x="1118" y="3391"/>
                  </a:lnTo>
                  <a:lnTo>
                    <a:pt x="1118" y="2606"/>
                  </a:lnTo>
                  <a:lnTo>
                    <a:pt x="1389" y="2606"/>
                  </a:lnTo>
                  <a:lnTo>
                    <a:pt x="1389" y="2231"/>
                  </a:lnTo>
                  <a:lnTo>
                    <a:pt x="1118" y="2231"/>
                  </a:lnTo>
                  <a:lnTo>
                    <a:pt x="1118" y="61"/>
                  </a:lnTo>
                  <a:close/>
                  <a:moveTo>
                    <a:pt x="2367" y="1"/>
                  </a:moveTo>
                  <a:cubicBezTo>
                    <a:pt x="2154" y="1"/>
                    <a:pt x="1990" y="148"/>
                    <a:pt x="1878" y="444"/>
                  </a:cubicBezTo>
                  <a:cubicBezTo>
                    <a:pt x="1765" y="739"/>
                    <a:pt x="1709" y="1167"/>
                    <a:pt x="1709" y="1729"/>
                  </a:cubicBezTo>
                  <a:cubicBezTo>
                    <a:pt x="1709" y="2290"/>
                    <a:pt x="1765" y="2717"/>
                    <a:pt x="1878" y="3013"/>
                  </a:cubicBezTo>
                  <a:cubicBezTo>
                    <a:pt x="1990" y="3308"/>
                    <a:pt x="2154" y="3455"/>
                    <a:pt x="2367" y="3455"/>
                  </a:cubicBezTo>
                  <a:cubicBezTo>
                    <a:pt x="2581" y="3455"/>
                    <a:pt x="2744" y="3308"/>
                    <a:pt x="2856" y="3013"/>
                  </a:cubicBezTo>
                  <a:cubicBezTo>
                    <a:pt x="2969" y="2717"/>
                    <a:pt x="3026" y="2290"/>
                    <a:pt x="3026" y="1729"/>
                  </a:cubicBezTo>
                  <a:cubicBezTo>
                    <a:pt x="3026" y="1167"/>
                    <a:pt x="2969" y="739"/>
                    <a:pt x="2856" y="444"/>
                  </a:cubicBezTo>
                  <a:cubicBezTo>
                    <a:pt x="2744" y="148"/>
                    <a:pt x="2581" y="1"/>
                    <a:pt x="2367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6" name="Shape 632"/>
            <p:cNvSpPr>
              <a:spLocks/>
            </p:cNvSpPr>
            <p:nvPr/>
          </p:nvSpPr>
          <p:spPr bwMode="auto">
            <a:xfrm>
              <a:off x="234850" y="2064025"/>
              <a:ext cx="73450" cy="84775"/>
            </a:xfrm>
            <a:custGeom>
              <a:avLst/>
              <a:gdLst>
                <a:gd name="T0" fmla="*/ 861 w 2938"/>
                <a:gd name="T1" fmla="*/ 454 h 3391"/>
                <a:gd name="T2" fmla="*/ 861 w 2938"/>
                <a:gd name="T3" fmla="*/ 2231 h 3391"/>
                <a:gd name="T4" fmla="*/ 210 w 2938"/>
                <a:gd name="T5" fmla="*/ 2231 h 3391"/>
                <a:gd name="T6" fmla="*/ 861 w 2938"/>
                <a:gd name="T7" fmla="*/ 454 h 3391"/>
                <a:gd name="T8" fmla="*/ 793 w 2938"/>
                <a:gd name="T9" fmla="*/ 61 h 3391"/>
                <a:gd name="T10" fmla="*/ 1 w 2938"/>
                <a:gd name="T11" fmla="*/ 2171 h 3391"/>
                <a:gd name="T12" fmla="*/ 1 w 2938"/>
                <a:gd name="T13" fmla="*/ 2606 h 3391"/>
                <a:gd name="T14" fmla="*/ 861 w 2938"/>
                <a:gd name="T15" fmla="*/ 2606 h 3391"/>
                <a:gd name="T16" fmla="*/ 861 w 2938"/>
                <a:gd name="T17" fmla="*/ 3391 h 3391"/>
                <a:gd name="T18" fmla="*/ 1118 w 2938"/>
                <a:gd name="T19" fmla="*/ 3391 h 3391"/>
                <a:gd name="T20" fmla="*/ 1118 w 2938"/>
                <a:gd name="T21" fmla="*/ 2606 h 3391"/>
                <a:gd name="T22" fmla="*/ 1389 w 2938"/>
                <a:gd name="T23" fmla="*/ 2606 h 3391"/>
                <a:gd name="T24" fmla="*/ 1389 w 2938"/>
                <a:gd name="T25" fmla="*/ 2231 h 3391"/>
                <a:gd name="T26" fmla="*/ 1118 w 2938"/>
                <a:gd name="T27" fmla="*/ 2231 h 3391"/>
                <a:gd name="T28" fmla="*/ 1118 w 2938"/>
                <a:gd name="T29" fmla="*/ 61 h 3391"/>
                <a:gd name="T30" fmla="*/ 2279 w 2938"/>
                <a:gd name="T31" fmla="*/ 1 h 3391"/>
                <a:gd name="T32" fmla="*/ 2031 w 2938"/>
                <a:gd name="T33" fmla="*/ 57 h 3391"/>
                <a:gd name="T34" fmla="*/ 1741 w 2938"/>
                <a:gd name="T35" fmla="*/ 222 h 3391"/>
                <a:gd name="T36" fmla="*/ 1741 w 2938"/>
                <a:gd name="T37" fmla="*/ 677 h 3391"/>
                <a:gd name="T38" fmla="*/ 2028 w 2938"/>
                <a:gd name="T39" fmla="*/ 454 h 3391"/>
                <a:gd name="T40" fmla="*/ 2284 w 2938"/>
                <a:gd name="T41" fmla="*/ 380 h 3391"/>
                <a:gd name="T42" fmla="*/ 2562 w 2938"/>
                <a:gd name="T43" fmla="*/ 547 h 3391"/>
                <a:gd name="T44" fmla="*/ 2668 w 2938"/>
                <a:gd name="T45" fmla="*/ 980 h 3391"/>
                <a:gd name="T46" fmla="*/ 2619 w 2938"/>
                <a:gd name="T47" fmla="*/ 1311 h 3391"/>
                <a:gd name="T48" fmla="*/ 2446 w 2938"/>
                <a:gd name="T49" fmla="*/ 1723 h 3391"/>
                <a:gd name="T50" fmla="*/ 2128 w 2938"/>
                <a:gd name="T51" fmla="*/ 2299 h 3391"/>
                <a:gd name="T52" fmla="*/ 1728 w 2938"/>
                <a:gd name="T53" fmla="*/ 3011 h 3391"/>
                <a:gd name="T54" fmla="*/ 1728 w 2938"/>
                <a:gd name="T55" fmla="*/ 3391 h 3391"/>
                <a:gd name="T56" fmla="*/ 2938 w 2938"/>
                <a:gd name="T57" fmla="*/ 3391 h 3391"/>
                <a:gd name="T58" fmla="*/ 2938 w 2938"/>
                <a:gd name="T59" fmla="*/ 3011 h 3391"/>
                <a:gd name="T60" fmla="*/ 2038 w 2938"/>
                <a:gd name="T61" fmla="*/ 3011 h 3391"/>
                <a:gd name="T62" fmla="*/ 2520 w 2938"/>
                <a:gd name="T63" fmla="*/ 2147 h 3391"/>
                <a:gd name="T64" fmla="*/ 2723 w 2938"/>
                <a:gd name="T65" fmla="*/ 1774 h 3391"/>
                <a:gd name="T66" fmla="*/ 2883 w 2938"/>
                <a:gd name="T67" fmla="*/ 1340 h 3391"/>
                <a:gd name="T68" fmla="*/ 2927 w 2938"/>
                <a:gd name="T69" fmla="*/ 951 h 3391"/>
                <a:gd name="T70" fmla="*/ 2751 w 2938"/>
                <a:gd name="T71" fmla="*/ 260 h 3391"/>
                <a:gd name="T72" fmla="*/ 2279 w 2938"/>
                <a:gd name="T73" fmla="*/ 1 h 339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38"/>
                <a:gd name="T112" fmla="*/ 0 h 3391"/>
                <a:gd name="T113" fmla="*/ 2938 w 2938"/>
                <a:gd name="T114" fmla="*/ 3391 h 339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38" h="3391" extrusionOk="0">
                  <a:moveTo>
                    <a:pt x="861" y="454"/>
                  </a:moveTo>
                  <a:lnTo>
                    <a:pt x="861" y="2231"/>
                  </a:lnTo>
                  <a:lnTo>
                    <a:pt x="210" y="2231"/>
                  </a:lnTo>
                  <a:lnTo>
                    <a:pt x="861" y="454"/>
                  </a:lnTo>
                  <a:close/>
                  <a:moveTo>
                    <a:pt x="793" y="61"/>
                  </a:moveTo>
                  <a:lnTo>
                    <a:pt x="1" y="2171"/>
                  </a:lnTo>
                  <a:lnTo>
                    <a:pt x="1" y="2606"/>
                  </a:lnTo>
                  <a:lnTo>
                    <a:pt x="861" y="2606"/>
                  </a:lnTo>
                  <a:lnTo>
                    <a:pt x="861" y="3391"/>
                  </a:lnTo>
                  <a:lnTo>
                    <a:pt x="1118" y="3391"/>
                  </a:lnTo>
                  <a:lnTo>
                    <a:pt x="1118" y="2606"/>
                  </a:lnTo>
                  <a:lnTo>
                    <a:pt x="1389" y="2606"/>
                  </a:lnTo>
                  <a:lnTo>
                    <a:pt x="1389" y="2231"/>
                  </a:lnTo>
                  <a:lnTo>
                    <a:pt x="1118" y="2231"/>
                  </a:lnTo>
                  <a:lnTo>
                    <a:pt x="1118" y="61"/>
                  </a:lnTo>
                  <a:close/>
                  <a:moveTo>
                    <a:pt x="2279" y="1"/>
                  </a:moveTo>
                  <a:cubicBezTo>
                    <a:pt x="2204" y="1"/>
                    <a:pt x="2122" y="20"/>
                    <a:pt x="2031" y="57"/>
                  </a:cubicBezTo>
                  <a:cubicBezTo>
                    <a:pt x="1941" y="94"/>
                    <a:pt x="1844" y="149"/>
                    <a:pt x="1741" y="222"/>
                  </a:cubicBezTo>
                  <a:lnTo>
                    <a:pt x="1741" y="677"/>
                  </a:lnTo>
                  <a:cubicBezTo>
                    <a:pt x="1843" y="577"/>
                    <a:pt x="1939" y="503"/>
                    <a:pt x="2028" y="454"/>
                  </a:cubicBezTo>
                  <a:cubicBezTo>
                    <a:pt x="2118" y="405"/>
                    <a:pt x="2203" y="380"/>
                    <a:pt x="2284" y="380"/>
                  </a:cubicBezTo>
                  <a:cubicBezTo>
                    <a:pt x="2398" y="380"/>
                    <a:pt x="2491" y="436"/>
                    <a:pt x="2562" y="547"/>
                  </a:cubicBezTo>
                  <a:cubicBezTo>
                    <a:pt x="2633" y="659"/>
                    <a:pt x="2668" y="803"/>
                    <a:pt x="2668" y="980"/>
                  </a:cubicBezTo>
                  <a:cubicBezTo>
                    <a:pt x="2668" y="1088"/>
                    <a:pt x="2652" y="1199"/>
                    <a:pt x="2619" y="1311"/>
                  </a:cubicBezTo>
                  <a:cubicBezTo>
                    <a:pt x="2586" y="1423"/>
                    <a:pt x="2529" y="1560"/>
                    <a:pt x="2446" y="1723"/>
                  </a:cubicBezTo>
                  <a:cubicBezTo>
                    <a:pt x="2403" y="1809"/>
                    <a:pt x="2297" y="2001"/>
                    <a:pt x="2128" y="2299"/>
                  </a:cubicBezTo>
                  <a:cubicBezTo>
                    <a:pt x="1959" y="2597"/>
                    <a:pt x="1826" y="2835"/>
                    <a:pt x="1728" y="3011"/>
                  </a:cubicBezTo>
                  <a:lnTo>
                    <a:pt x="1728" y="3391"/>
                  </a:lnTo>
                  <a:lnTo>
                    <a:pt x="2938" y="3391"/>
                  </a:lnTo>
                  <a:lnTo>
                    <a:pt x="2938" y="3011"/>
                  </a:lnTo>
                  <a:lnTo>
                    <a:pt x="2038" y="3011"/>
                  </a:lnTo>
                  <a:cubicBezTo>
                    <a:pt x="2245" y="2641"/>
                    <a:pt x="2406" y="2353"/>
                    <a:pt x="2520" y="2147"/>
                  </a:cubicBezTo>
                  <a:cubicBezTo>
                    <a:pt x="2634" y="1941"/>
                    <a:pt x="2702" y="1817"/>
                    <a:pt x="2723" y="1774"/>
                  </a:cubicBezTo>
                  <a:cubicBezTo>
                    <a:pt x="2801" y="1607"/>
                    <a:pt x="2854" y="1463"/>
                    <a:pt x="2883" y="1340"/>
                  </a:cubicBezTo>
                  <a:cubicBezTo>
                    <a:pt x="2913" y="1217"/>
                    <a:pt x="2927" y="1088"/>
                    <a:pt x="2927" y="951"/>
                  </a:cubicBezTo>
                  <a:cubicBezTo>
                    <a:pt x="2927" y="663"/>
                    <a:pt x="2869" y="432"/>
                    <a:pt x="2751" y="260"/>
                  </a:cubicBezTo>
                  <a:cubicBezTo>
                    <a:pt x="2634" y="87"/>
                    <a:pt x="2476" y="1"/>
                    <a:pt x="2279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7" name="Shape 633"/>
            <p:cNvSpPr>
              <a:spLocks/>
            </p:cNvSpPr>
            <p:nvPr/>
          </p:nvSpPr>
          <p:spPr bwMode="auto">
            <a:xfrm>
              <a:off x="234850" y="1837175"/>
              <a:ext cx="76325" cy="83250"/>
            </a:xfrm>
            <a:custGeom>
              <a:avLst/>
              <a:gdLst>
                <a:gd name="T0" fmla="*/ 861 w 3053"/>
                <a:gd name="T1" fmla="*/ 393 h 3330"/>
                <a:gd name="T2" fmla="*/ 861 w 3053"/>
                <a:gd name="T3" fmla="*/ 2170 h 3330"/>
                <a:gd name="T4" fmla="*/ 210 w 3053"/>
                <a:gd name="T5" fmla="*/ 2170 h 3330"/>
                <a:gd name="T6" fmla="*/ 861 w 3053"/>
                <a:gd name="T7" fmla="*/ 393 h 3330"/>
                <a:gd name="T8" fmla="*/ 2524 w 3053"/>
                <a:gd name="T9" fmla="*/ 393 h 3330"/>
                <a:gd name="T10" fmla="*/ 2524 w 3053"/>
                <a:gd name="T11" fmla="*/ 2170 h 3330"/>
                <a:gd name="T12" fmla="*/ 1873 w 3053"/>
                <a:gd name="T13" fmla="*/ 2170 h 3330"/>
                <a:gd name="T14" fmla="*/ 2524 w 3053"/>
                <a:gd name="T15" fmla="*/ 393 h 3330"/>
                <a:gd name="T16" fmla="*/ 793 w 3053"/>
                <a:gd name="T17" fmla="*/ 0 h 3330"/>
                <a:gd name="T18" fmla="*/ 1 w 3053"/>
                <a:gd name="T19" fmla="*/ 2110 h 3330"/>
                <a:gd name="T20" fmla="*/ 1 w 3053"/>
                <a:gd name="T21" fmla="*/ 2545 h 3330"/>
                <a:gd name="T22" fmla="*/ 861 w 3053"/>
                <a:gd name="T23" fmla="*/ 2545 h 3330"/>
                <a:gd name="T24" fmla="*/ 861 w 3053"/>
                <a:gd name="T25" fmla="*/ 3330 h 3330"/>
                <a:gd name="T26" fmla="*/ 1118 w 3053"/>
                <a:gd name="T27" fmla="*/ 3330 h 3330"/>
                <a:gd name="T28" fmla="*/ 1118 w 3053"/>
                <a:gd name="T29" fmla="*/ 2545 h 3330"/>
                <a:gd name="T30" fmla="*/ 1389 w 3053"/>
                <a:gd name="T31" fmla="*/ 2545 h 3330"/>
                <a:gd name="T32" fmla="*/ 1389 w 3053"/>
                <a:gd name="T33" fmla="*/ 2170 h 3330"/>
                <a:gd name="T34" fmla="*/ 1118 w 3053"/>
                <a:gd name="T35" fmla="*/ 2170 h 3330"/>
                <a:gd name="T36" fmla="*/ 1118 w 3053"/>
                <a:gd name="T37" fmla="*/ 0 h 3330"/>
                <a:gd name="T38" fmla="*/ 2456 w 3053"/>
                <a:gd name="T39" fmla="*/ 0 h 3330"/>
                <a:gd name="T40" fmla="*/ 1664 w 3053"/>
                <a:gd name="T41" fmla="*/ 2110 h 3330"/>
                <a:gd name="T42" fmla="*/ 1664 w 3053"/>
                <a:gd name="T43" fmla="*/ 2545 h 3330"/>
                <a:gd name="T44" fmla="*/ 2524 w 3053"/>
                <a:gd name="T45" fmla="*/ 2545 h 3330"/>
                <a:gd name="T46" fmla="*/ 2524 w 3053"/>
                <a:gd name="T47" fmla="*/ 3330 h 3330"/>
                <a:gd name="T48" fmla="*/ 2781 w 3053"/>
                <a:gd name="T49" fmla="*/ 3330 h 3330"/>
                <a:gd name="T50" fmla="*/ 2781 w 3053"/>
                <a:gd name="T51" fmla="*/ 2545 h 3330"/>
                <a:gd name="T52" fmla="*/ 3052 w 3053"/>
                <a:gd name="T53" fmla="*/ 2545 h 3330"/>
                <a:gd name="T54" fmla="*/ 3052 w 3053"/>
                <a:gd name="T55" fmla="*/ 2170 h 3330"/>
                <a:gd name="T56" fmla="*/ 2781 w 3053"/>
                <a:gd name="T57" fmla="*/ 2170 h 3330"/>
                <a:gd name="T58" fmla="*/ 2781 w 3053"/>
                <a:gd name="T59" fmla="*/ 0 h 333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053"/>
                <a:gd name="T91" fmla="*/ 0 h 3330"/>
                <a:gd name="T92" fmla="*/ 3053 w 3053"/>
                <a:gd name="T93" fmla="*/ 3330 h 333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053" h="3330" extrusionOk="0">
                  <a:moveTo>
                    <a:pt x="861" y="393"/>
                  </a:moveTo>
                  <a:lnTo>
                    <a:pt x="861" y="2170"/>
                  </a:lnTo>
                  <a:lnTo>
                    <a:pt x="210" y="2170"/>
                  </a:lnTo>
                  <a:lnTo>
                    <a:pt x="861" y="393"/>
                  </a:lnTo>
                  <a:close/>
                  <a:moveTo>
                    <a:pt x="2524" y="393"/>
                  </a:moveTo>
                  <a:lnTo>
                    <a:pt x="2524" y="2170"/>
                  </a:lnTo>
                  <a:lnTo>
                    <a:pt x="1873" y="2170"/>
                  </a:lnTo>
                  <a:lnTo>
                    <a:pt x="2524" y="393"/>
                  </a:lnTo>
                  <a:close/>
                  <a:moveTo>
                    <a:pt x="793" y="0"/>
                  </a:moveTo>
                  <a:lnTo>
                    <a:pt x="1" y="2110"/>
                  </a:lnTo>
                  <a:lnTo>
                    <a:pt x="1" y="2545"/>
                  </a:lnTo>
                  <a:lnTo>
                    <a:pt x="861" y="2545"/>
                  </a:lnTo>
                  <a:lnTo>
                    <a:pt x="861" y="3330"/>
                  </a:lnTo>
                  <a:lnTo>
                    <a:pt x="1118" y="3330"/>
                  </a:lnTo>
                  <a:lnTo>
                    <a:pt x="1118" y="2545"/>
                  </a:lnTo>
                  <a:lnTo>
                    <a:pt x="1389" y="2545"/>
                  </a:lnTo>
                  <a:lnTo>
                    <a:pt x="1389" y="2170"/>
                  </a:lnTo>
                  <a:lnTo>
                    <a:pt x="1118" y="2170"/>
                  </a:lnTo>
                  <a:lnTo>
                    <a:pt x="1118" y="0"/>
                  </a:lnTo>
                  <a:close/>
                  <a:moveTo>
                    <a:pt x="2456" y="0"/>
                  </a:moveTo>
                  <a:lnTo>
                    <a:pt x="1664" y="2110"/>
                  </a:lnTo>
                  <a:lnTo>
                    <a:pt x="1664" y="2545"/>
                  </a:lnTo>
                  <a:lnTo>
                    <a:pt x="2524" y="2545"/>
                  </a:lnTo>
                  <a:lnTo>
                    <a:pt x="2524" y="3330"/>
                  </a:lnTo>
                  <a:lnTo>
                    <a:pt x="2781" y="3330"/>
                  </a:lnTo>
                  <a:lnTo>
                    <a:pt x="2781" y="2545"/>
                  </a:lnTo>
                  <a:lnTo>
                    <a:pt x="3052" y="2545"/>
                  </a:lnTo>
                  <a:lnTo>
                    <a:pt x="3052" y="2170"/>
                  </a:lnTo>
                  <a:lnTo>
                    <a:pt x="2781" y="2170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8" name="Shape 634"/>
            <p:cNvSpPr>
              <a:spLocks/>
            </p:cNvSpPr>
            <p:nvPr/>
          </p:nvSpPr>
          <p:spPr bwMode="auto">
            <a:xfrm>
              <a:off x="234850" y="1607300"/>
              <a:ext cx="75875" cy="86375"/>
            </a:xfrm>
            <a:custGeom>
              <a:avLst/>
              <a:gdLst>
                <a:gd name="T0" fmla="*/ 861 w 3035"/>
                <a:gd name="T1" fmla="*/ 453 h 3455"/>
                <a:gd name="T2" fmla="*/ 861 w 3035"/>
                <a:gd name="T3" fmla="*/ 2230 h 3455"/>
                <a:gd name="T4" fmla="*/ 210 w 3035"/>
                <a:gd name="T5" fmla="*/ 2230 h 3455"/>
                <a:gd name="T6" fmla="*/ 861 w 3035"/>
                <a:gd name="T7" fmla="*/ 453 h 3455"/>
                <a:gd name="T8" fmla="*/ 2399 w 3035"/>
                <a:gd name="T9" fmla="*/ 1545 h 3455"/>
                <a:gd name="T10" fmla="*/ 2674 w 3035"/>
                <a:gd name="T11" fmla="*/ 1753 h 3455"/>
                <a:gd name="T12" fmla="*/ 2775 w 3035"/>
                <a:gd name="T13" fmla="*/ 2322 h 3455"/>
                <a:gd name="T14" fmla="*/ 2674 w 3035"/>
                <a:gd name="T15" fmla="*/ 2889 h 3455"/>
                <a:gd name="T16" fmla="*/ 2399 w 3035"/>
                <a:gd name="T17" fmla="*/ 3098 h 3455"/>
                <a:gd name="T18" fmla="*/ 2124 w 3035"/>
                <a:gd name="T19" fmla="*/ 2889 h 3455"/>
                <a:gd name="T20" fmla="*/ 2023 w 3035"/>
                <a:gd name="T21" fmla="*/ 2322 h 3455"/>
                <a:gd name="T22" fmla="*/ 2124 w 3035"/>
                <a:gd name="T23" fmla="*/ 1753 h 3455"/>
                <a:gd name="T24" fmla="*/ 2399 w 3035"/>
                <a:gd name="T25" fmla="*/ 1545 h 3455"/>
                <a:gd name="T26" fmla="*/ 793 w 3035"/>
                <a:gd name="T27" fmla="*/ 60 h 3455"/>
                <a:gd name="T28" fmla="*/ 1 w 3035"/>
                <a:gd name="T29" fmla="*/ 2170 h 3455"/>
                <a:gd name="T30" fmla="*/ 1 w 3035"/>
                <a:gd name="T31" fmla="*/ 2605 h 3455"/>
                <a:gd name="T32" fmla="*/ 861 w 3035"/>
                <a:gd name="T33" fmla="*/ 2605 h 3455"/>
                <a:gd name="T34" fmla="*/ 861 w 3035"/>
                <a:gd name="T35" fmla="*/ 3390 h 3455"/>
                <a:gd name="T36" fmla="*/ 1118 w 3035"/>
                <a:gd name="T37" fmla="*/ 3390 h 3455"/>
                <a:gd name="T38" fmla="*/ 1118 w 3035"/>
                <a:gd name="T39" fmla="*/ 2605 h 3455"/>
                <a:gd name="T40" fmla="*/ 1389 w 3035"/>
                <a:gd name="T41" fmla="*/ 2605 h 3455"/>
                <a:gd name="T42" fmla="*/ 1389 w 3035"/>
                <a:gd name="T43" fmla="*/ 2230 h 3455"/>
                <a:gd name="T44" fmla="*/ 1118 w 3035"/>
                <a:gd name="T45" fmla="*/ 2230 h 3455"/>
                <a:gd name="T46" fmla="*/ 1118 w 3035"/>
                <a:gd name="T47" fmla="*/ 60 h 3455"/>
                <a:gd name="T48" fmla="*/ 2509 w 3035"/>
                <a:gd name="T49" fmla="*/ 0 h 3455"/>
                <a:gd name="T50" fmla="*/ 1933 w 3035"/>
                <a:gd name="T51" fmla="*/ 470 h 3455"/>
                <a:gd name="T52" fmla="*/ 1719 w 3035"/>
                <a:gd name="T53" fmla="*/ 1728 h 3455"/>
                <a:gd name="T54" fmla="*/ 1894 w 3035"/>
                <a:gd name="T55" fmla="*/ 3012 h 3455"/>
                <a:gd name="T56" fmla="*/ 2399 w 3035"/>
                <a:gd name="T57" fmla="*/ 3454 h 3455"/>
                <a:gd name="T58" fmla="*/ 2861 w 3035"/>
                <a:gd name="T59" fmla="*/ 3144 h 3455"/>
                <a:gd name="T60" fmla="*/ 3035 w 3035"/>
                <a:gd name="T61" fmla="*/ 2322 h 3455"/>
                <a:gd name="T62" fmla="*/ 2868 w 3035"/>
                <a:gd name="T63" fmla="*/ 1493 h 3455"/>
                <a:gd name="T64" fmla="*/ 2414 w 3035"/>
                <a:gd name="T65" fmla="*/ 1189 h 3455"/>
                <a:gd name="T66" fmla="*/ 2164 w 3035"/>
                <a:gd name="T67" fmla="*/ 1292 h 3455"/>
                <a:gd name="T68" fmla="*/ 1975 w 3035"/>
                <a:gd name="T69" fmla="*/ 1590 h 3455"/>
                <a:gd name="T70" fmla="*/ 2129 w 3035"/>
                <a:gd name="T71" fmla="*/ 680 h 3455"/>
                <a:gd name="T72" fmla="*/ 2519 w 3035"/>
                <a:gd name="T73" fmla="*/ 379 h 3455"/>
                <a:gd name="T74" fmla="*/ 2715 w 3035"/>
                <a:gd name="T75" fmla="*/ 422 h 3455"/>
                <a:gd name="T76" fmla="*/ 2911 w 3035"/>
                <a:gd name="T77" fmla="*/ 544 h 3455"/>
                <a:gd name="T78" fmla="*/ 2911 w 3035"/>
                <a:gd name="T79" fmla="*/ 134 h 3455"/>
                <a:gd name="T80" fmla="*/ 2705 w 3035"/>
                <a:gd name="T81" fmla="*/ 34 h 3455"/>
                <a:gd name="T82" fmla="*/ 2509 w 3035"/>
                <a:gd name="T83" fmla="*/ 0 h 345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035"/>
                <a:gd name="T127" fmla="*/ 0 h 3455"/>
                <a:gd name="T128" fmla="*/ 3035 w 3035"/>
                <a:gd name="T129" fmla="*/ 3455 h 345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035" h="3455" extrusionOk="0">
                  <a:moveTo>
                    <a:pt x="861" y="453"/>
                  </a:moveTo>
                  <a:lnTo>
                    <a:pt x="861" y="2230"/>
                  </a:lnTo>
                  <a:lnTo>
                    <a:pt x="210" y="2230"/>
                  </a:lnTo>
                  <a:lnTo>
                    <a:pt x="861" y="453"/>
                  </a:lnTo>
                  <a:close/>
                  <a:moveTo>
                    <a:pt x="2399" y="1545"/>
                  </a:moveTo>
                  <a:cubicBezTo>
                    <a:pt x="2515" y="1545"/>
                    <a:pt x="2606" y="1615"/>
                    <a:pt x="2674" y="1753"/>
                  </a:cubicBezTo>
                  <a:cubicBezTo>
                    <a:pt x="2742" y="1891"/>
                    <a:pt x="2775" y="2081"/>
                    <a:pt x="2775" y="2322"/>
                  </a:cubicBezTo>
                  <a:cubicBezTo>
                    <a:pt x="2775" y="2561"/>
                    <a:pt x="2742" y="2750"/>
                    <a:pt x="2674" y="2889"/>
                  </a:cubicBezTo>
                  <a:cubicBezTo>
                    <a:pt x="2606" y="3028"/>
                    <a:pt x="2515" y="3098"/>
                    <a:pt x="2399" y="3098"/>
                  </a:cubicBezTo>
                  <a:cubicBezTo>
                    <a:pt x="2283" y="3098"/>
                    <a:pt x="2192" y="3028"/>
                    <a:pt x="2124" y="2889"/>
                  </a:cubicBezTo>
                  <a:cubicBezTo>
                    <a:pt x="2056" y="2750"/>
                    <a:pt x="2023" y="2561"/>
                    <a:pt x="2023" y="2322"/>
                  </a:cubicBezTo>
                  <a:cubicBezTo>
                    <a:pt x="2023" y="2081"/>
                    <a:pt x="2056" y="1891"/>
                    <a:pt x="2124" y="1753"/>
                  </a:cubicBezTo>
                  <a:cubicBezTo>
                    <a:pt x="2192" y="1615"/>
                    <a:pt x="2283" y="1545"/>
                    <a:pt x="2399" y="1545"/>
                  </a:cubicBezTo>
                  <a:close/>
                  <a:moveTo>
                    <a:pt x="793" y="60"/>
                  </a:moveTo>
                  <a:lnTo>
                    <a:pt x="1" y="2170"/>
                  </a:lnTo>
                  <a:lnTo>
                    <a:pt x="1" y="2605"/>
                  </a:lnTo>
                  <a:lnTo>
                    <a:pt x="861" y="2605"/>
                  </a:lnTo>
                  <a:lnTo>
                    <a:pt x="861" y="3390"/>
                  </a:lnTo>
                  <a:lnTo>
                    <a:pt x="1118" y="3390"/>
                  </a:lnTo>
                  <a:lnTo>
                    <a:pt x="1118" y="2605"/>
                  </a:lnTo>
                  <a:lnTo>
                    <a:pt x="1389" y="2605"/>
                  </a:lnTo>
                  <a:lnTo>
                    <a:pt x="1389" y="2230"/>
                  </a:lnTo>
                  <a:lnTo>
                    <a:pt x="1118" y="2230"/>
                  </a:lnTo>
                  <a:lnTo>
                    <a:pt x="1118" y="60"/>
                  </a:lnTo>
                  <a:close/>
                  <a:moveTo>
                    <a:pt x="2509" y="0"/>
                  </a:moveTo>
                  <a:cubicBezTo>
                    <a:pt x="2268" y="0"/>
                    <a:pt x="2076" y="157"/>
                    <a:pt x="1933" y="470"/>
                  </a:cubicBezTo>
                  <a:cubicBezTo>
                    <a:pt x="1790" y="782"/>
                    <a:pt x="1719" y="1202"/>
                    <a:pt x="1719" y="1728"/>
                  </a:cubicBezTo>
                  <a:cubicBezTo>
                    <a:pt x="1719" y="2289"/>
                    <a:pt x="1777" y="2717"/>
                    <a:pt x="1894" y="3012"/>
                  </a:cubicBezTo>
                  <a:cubicBezTo>
                    <a:pt x="2010" y="3307"/>
                    <a:pt x="2179" y="3454"/>
                    <a:pt x="2399" y="3454"/>
                  </a:cubicBezTo>
                  <a:cubicBezTo>
                    <a:pt x="2591" y="3454"/>
                    <a:pt x="2745" y="3351"/>
                    <a:pt x="2861" y="3144"/>
                  </a:cubicBezTo>
                  <a:cubicBezTo>
                    <a:pt x="2977" y="2938"/>
                    <a:pt x="3035" y="2663"/>
                    <a:pt x="3035" y="2322"/>
                  </a:cubicBezTo>
                  <a:cubicBezTo>
                    <a:pt x="3035" y="1972"/>
                    <a:pt x="2979" y="1696"/>
                    <a:pt x="2868" y="1493"/>
                  </a:cubicBezTo>
                  <a:cubicBezTo>
                    <a:pt x="2757" y="1290"/>
                    <a:pt x="2606" y="1189"/>
                    <a:pt x="2414" y="1189"/>
                  </a:cubicBezTo>
                  <a:cubicBezTo>
                    <a:pt x="2323" y="1189"/>
                    <a:pt x="2240" y="1223"/>
                    <a:pt x="2164" y="1292"/>
                  </a:cubicBezTo>
                  <a:cubicBezTo>
                    <a:pt x="2088" y="1361"/>
                    <a:pt x="2026" y="1461"/>
                    <a:pt x="1975" y="1590"/>
                  </a:cubicBezTo>
                  <a:cubicBezTo>
                    <a:pt x="1988" y="1184"/>
                    <a:pt x="2039" y="881"/>
                    <a:pt x="2129" y="680"/>
                  </a:cubicBezTo>
                  <a:cubicBezTo>
                    <a:pt x="2219" y="480"/>
                    <a:pt x="2349" y="379"/>
                    <a:pt x="2519" y="379"/>
                  </a:cubicBezTo>
                  <a:cubicBezTo>
                    <a:pt x="2584" y="379"/>
                    <a:pt x="2649" y="393"/>
                    <a:pt x="2715" y="422"/>
                  </a:cubicBezTo>
                  <a:cubicBezTo>
                    <a:pt x="2781" y="450"/>
                    <a:pt x="2846" y="491"/>
                    <a:pt x="2911" y="544"/>
                  </a:cubicBezTo>
                  <a:lnTo>
                    <a:pt x="2911" y="134"/>
                  </a:lnTo>
                  <a:cubicBezTo>
                    <a:pt x="2839" y="89"/>
                    <a:pt x="2771" y="56"/>
                    <a:pt x="2705" y="34"/>
                  </a:cubicBezTo>
                  <a:cubicBezTo>
                    <a:pt x="2639" y="11"/>
                    <a:pt x="2573" y="0"/>
                    <a:pt x="2509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69" name="Shape 635"/>
            <p:cNvSpPr>
              <a:spLocks/>
            </p:cNvSpPr>
            <p:nvPr/>
          </p:nvSpPr>
          <p:spPr bwMode="auto">
            <a:xfrm>
              <a:off x="234850" y="1368525"/>
              <a:ext cx="75525" cy="86400"/>
            </a:xfrm>
            <a:custGeom>
              <a:avLst/>
              <a:gdLst>
                <a:gd name="T0" fmla="*/ 2367 w 3021"/>
                <a:gd name="T1" fmla="*/ 358 h 3456"/>
                <a:gd name="T2" fmla="*/ 2627 w 3021"/>
                <a:gd name="T3" fmla="*/ 503 h 3456"/>
                <a:gd name="T4" fmla="*/ 2721 w 3021"/>
                <a:gd name="T5" fmla="*/ 906 h 3456"/>
                <a:gd name="T6" fmla="*/ 2627 w 3021"/>
                <a:gd name="T7" fmla="*/ 1310 h 3456"/>
                <a:gd name="T8" fmla="*/ 2367 w 3021"/>
                <a:gd name="T9" fmla="*/ 1455 h 3456"/>
                <a:gd name="T10" fmla="*/ 2107 w 3021"/>
                <a:gd name="T11" fmla="*/ 1310 h 3456"/>
                <a:gd name="T12" fmla="*/ 2015 w 3021"/>
                <a:gd name="T13" fmla="*/ 906 h 3456"/>
                <a:gd name="T14" fmla="*/ 2107 w 3021"/>
                <a:gd name="T15" fmla="*/ 503 h 3456"/>
                <a:gd name="T16" fmla="*/ 2367 w 3021"/>
                <a:gd name="T17" fmla="*/ 358 h 3456"/>
                <a:gd name="T18" fmla="*/ 861 w 3021"/>
                <a:gd name="T19" fmla="*/ 454 h 3456"/>
                <a:gd name="T20" fmla="*/ 861 w 3021"/>
                <a:gd name="T21" fmla="*/ 2231 h 3456"/>
                <a:gd name="T22" fmla="*/ 210 w 3021"/>
                <a:gd name="T23" fmla="*/ 2231 h 3456"/>
                <a:gd name="T24" fmla="*/ 861 w 3021"/>
                <a:gd name="T25" fmla="*/ 454 h 3456"/>
                <a:gd name="T26" fmla="*/ 2367 w 3021"/>
                <a:gd name="T27" fmla="*/ 1809 h 3456"/>
                <a:gd name="T28" fmla="*/ 2657 w 3021"/>
                <a:gd name="T29" fmla="*/ 1981 h 3456"/>
                <a:gd name="T30" fmla="*/ 2763 w 3021"/>
                <a:gd name="T31" fmla="*/ 2454 h 3456"/>
                <a:gd name="T32" fmla="*/ 2657 w 3021"/>
                <a:gd name="T33" fmla="*/ 2926 h 3456"/>
                <a:gd name="T34" fmla="*/ 2367 w 3021"/>
                <a:gd name="T35" fmla="*/ 3098 h 3456"/>
                <a:gd name="T36" fmla="*/ 2078 w 3021"/>
                <a:gd name="T37" fmla="*/ 2927 h 3456"/>
                <a:gd name="T38" fmla="*/ 1973 w 3021"/>
                <a:gd name="T39" fmla="*/ 2454 h 3456"/>
                <a:gd name="T40" fmla="*/ 2078 w 3021"/>
                <a:gd name="T41" fmla="*/ 1981 h 3456"/>
                <a:gd name="T42" fmla="*/ 2367 w 3021"/>
                <a:gd name="T43" fmla="*/ 1809 h 3456"/>
                <a:gd name="T44" fmla="*/ 793 w 3021"/>
                <a:gd name="T45" fmla="*/ 61 h 3456"/>
                <a:gd name="T46" fmla="*/ 1 w 3021"/>
                <a:gd name="T47" fmla="*/ 2171 h 3456"/>
                <a:gd name="T48" fmla="*/ 1 w 3021"/>
                <a:gd name="T49" fmla="*/ 2606 h 3456"/>
                <a:gd name="T50" fmla="*/ 861 w 3021"/>
                <a:gd name="T51" fmla="*/ 2606 h 3456"/>
                <a:gd name="T52" fmla="*/ 861 w 3021"/>
                <a:gd name="T53" fmla="*/ 3390 h 3456"/>
                <a:gd name="T54" fmla="*/ 1118 w 3021"/>
                <a:gd name="T55" fmla="*/ 3390 h 3456"/>
                <a:gd name="T56" fmla="*/ 1118 w 3021"/>
                <a:gd name="T57" fmla="*/ 2606 h 3456"/>
                <a:gd name="T58" fmla="*/ 1389 w 3021"/>
                <a:gd name="T59" fmla="*/ 2606 h 3456"/>
                <a:gd name="T60" fmla="*/ 1389 w 3021"/>
                <a:gd name="T61" fmla="*/ 2231 h 3456"/>
                <a:gd name="T62" fmla="*/ 1118 w 3021"/>
                <a:gd name="T63" fmla="*/ 2231 h 3456"/>
                <a:gd name="T64" fmla="*/ 1118 w 3021"/>
                <a:gd name="T65" fmla="*/ 61 h 3456"/>
                <a:gd name="T66" fmla="*/ 2367 w 3021"/>
                <a:gd name="T67" fmla="*/ 1 h 3456"/>
                <a:gd name="T68" fmla="*/ 1921 w 3021"/>
                <a:gd name="T69" fmla="*/ 233 h 3456"/>
                <a:gd name="T70" fmla="*/ 1758 w 3021"/>
                <a:gd name="T71" fmla="*/ 864 h 3456"/>
                <a:gd name="T72" fmla="*/ 1851 w 3021"/>
                <a:gd name="T73" fmla="*/ 1348 h 3456"/>
                <a:gd name="T74" fmla="*/ 2109 w 3021"/>
                <a:gd name="T75" fmla="*/ 1618 h 3456"/>
                <a:gd name="T76" fmla="*/ 1818 w 3021"/>
                <a:gd name="T77" fmla="*/ 1914 h 3456"/>
                <a:gd name="T78" fmla="*/ 1714 w 3021"/>
                <a:gd name="T79" fmla="*/ 2454 h 3456"/>
                <a:gd name="T80" fmla="*/ 1883 w 3021"/>
                <a:gd name="T81" fmla="*/ 3196 h 3456"/>
                <a:gd name="T82" fmla="*/ 2367 w 3021"/>
                <a:gd name="T83" fmla="*/ 3455 h 3456"/>
                <a:gd name="T84" fmla="*/ 2851 w 3021"/>
                <a:gd name="T85" fmla="*/ 3196 h 3456"/>
                <a:gd name="T86" fmla="*/ 3020 w 3021"/>
                <a:gd name="T87" fmla="*/ 2454 h 3456"/>
                <a:gd name="T88" fmla="*/ 2916 w 3021"/>
                <a:gd name="T89" fmla="*/ 1914 h 3456"/>
                <a:gd name="T90" fmla="*/ 2626 w 3021"/>
                <a:gd name="T91" fmla="*/ 1618 h 3456"/>
                <a:gd name="T92" fmla="*/ 2883 w 3021"/>
                <a:gd name="T93" fmla="*/ 1348 h 3456"/>
                <a:gd name="T94" fmla="*/ 2976 w 3021"/>
                <a:gd name="T95" fmla="*/ 864 h 3456"/>
                <a:gd name="T96" fmla="*/ 2814 w 3021"/>
                <a:gd name="T97" fmla="*/ 233 h 3456"/>
                <a:gd name="T98" fmla="*/ 2367 w 3021"/>
                <a:gd name="T99" fmla="*/ 1 h 345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021"/>
                <a:gd name="T151" fmla="*/ 0 h 3456"/>
                <a:gd name="T152" fmla="*/ 3021 w 3021"/>
                <a:gd name="T153" fmla="*/ 3456 h 345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021" h="3456" extrusionOk="0">
                  <a:moveTo>
                    <a:pt x="2367" y="358"/>
                  </a:moveTo>
                  <a:cubicBezTo>
                    <a:pt x="2478" y="358"/>
                    <a:pt x="2564" y="406"/>
                    <a:pt x="2627" y="503"/>
                  </a:cubicBezTo>
                  <a:cubicBezTo>
                    <a:pt x="2689" y="599"/>
                    <a:pt x="2721" y="734"/>
                    <a:pt x="2721" y="906"/>
                  </a:cubicBezTo>
                  <a:cubicBezTo>
                    <a:pt x="2721" y="1079"/>
                    <a:pt x="2689" y="1213"/>
                    <a:pt x="2627" y="1310"/>
                  </a:cubicBezTo>
                  <a:cubicBezTo>
                    <a:pt x="2564" y="1407"/>
                    <a:pt x="2478" y="1455"/>
                    <a:pt x="2367" y="1455"/>
                  </a:cubicBezTo>
                  <a:cubicBezTo>
                    <a:pt x="2256" y="1455"/>
                    <a:pt x="2169" y="1407"/>
                    <a:pt x="2107" y="1310"/>
                  </a:cubicBezTo>
                  <a:cubicBezTo>
                    <a:pt x="2046" y="1213"/>
                    <a:pt x="2015" y="1079"/>
                    <a:pt x="2015" y="906"/>
                  </a:cubicBezTo>
                  <a:cubicBezTo>
                    <a:pt x="2015" y="734"/>
                    <a:pt x="2046" y="599"/>
                    <a:pt x="2107" y="503"/>
                  </a:cubicBezTo>
                  <a:cubicBezTo>
                    <a:pt x="2169" y="406"/>
                    <a:pt x="2256" y="358"/>
                    <a:pt x="2367" y="358"/>
                  </a:cubicBezTo>
                  <a:close/>
                  <a:moveTo>
                    <a:pt x="861" y="454"/>
                  </a:moveTo>
                  <a:lnTo>
                    <a:pt x="861" y="2231"/>
                  </a:lnTo>
                  <a:lnTo>
                    <a:pt x="210" y="2231"/>
                  </a:lnTo>
                  <a:lnTo>
                    <a:pt x="861" y="454"/>
                  </a:lnTo>
                  <a:close/>
                  <a:moveTo>
                    <a:pt x="2367" y="1809"/>
                  </a:moveTo>
                  <a:cubicBezTo>
                    <a:pt x="2490" y="1809"/>
                    <a:pt x="2587" y="1867"/>
                    <a:pt x="2657" y="1981"/>
                  </a:cubicBezTo>
                  <a:cubicBezTo>
                    <a:pt x="2728" y="2096"/>
                    <a:pt x="2763" y="2253"/>
                    <a:pt x="2763" y="2454"/>
                  </a:cubicBezTo>
                  <a:cubicBezTo>
                    <a:pt x="2763" y="2653"/>
                    <a:pt x="2727" y="2810"/>
                    <a:pt x="2657" y="2926"/>
                  </a:cubicBezTo>
                  <a:cubicBezTo>
                    <a:pt x="2586" y="3041"/>
                    <a:pt x="2490" y="3098"/>
                    <a:pt x="2367" y="3098"/>
                  </a:cubicBezTo>
                  <a:cubicBezTo>
                    <a:pt x="2245" y="3098"/>
                    <a:pt x="2148" y="3041"/>
                    <a:pt x="2078" y="2927"/>
                  </a:cubicBezTo>
                  <a:cubicBezTo>
                    <a:pt x="2008" y="2812"/>
                    <a:pt x="1973" y="2655"/>
                    <a:pt x="1973" y="2454"/>
                  </a:cubicBezTo>
                  <a:cubicBezTo>
                    <a:pt x="1973" y="2253"/>
                    <a:pt x="2008" y="2096"/>
                    <a:pt x="2078" y="1981"/>
                  </a:cubicBezTo>
                  <a:cubicBezTo>
                    <a:pt x="2148" y="1867"/>
                    <a:pt x="2245" y="1809"/>
                    <a:pt x="2367" y="1809"/>
                  </a:cubicBezTo>
                  <a:close/>
                  <a:moveTo>
                    <a:pt x="793" y="61"/>
                  </a:moveTo>
                  <a:lnTo>
                    <a:pt x="1" y="2171"/>
                  </a:lnTo>
                  <a:lnTo>
                    <a:pt x="1" y="2606"/>
                  </a:lnTo>
                  <a:lnTo>
                    <a:pt x="861" y="2606"/>
                  </a:lnTo>
                  <a:lnTo>
                    <a:pt x="861" y="3390"/>
                  </a:lnTo>
                  <a:lnTo>
                    <a:pt x="1118" y="3390"/>
                  </a:lnTo>
                  <a:lnTo>
                    <a:pt x="1118" y="2606"/>
                  </a:lnTo>
                  <a:lnTo>
                    <a:pt x="1389" y="2606"/>
                  </a:lnTo>
                  <a:lnTo>
                    <a:pt x="1389" y="2231"/>
                  </a:lnTo>
                  <a:lnTo>
                    <a:pt x="1118" y="2231"/>
                  </a:lnTo>
                  <a:lnTo>
                    <a:pt x="1118" y="61"/>
                  </a:lnTo>
                  <a:close/>
                  <a:moveTo>
                    <a:pt x="2367" y="1"/>
                  </a:moveTo>
                  <a:cubicBezTo>
                    <a:pt x="2178" y="1"/>
                    <a:pt x="2030" y="78"/>
                    <a:pt x="1921" y="233"/>
                  </a:cubicBezTo>
                  <a:cubicBezTo>
                    <a:pt x="1813" y="387"/>
                    <a:pt x="1758" y="598"/>
                    <a:pt x="1758" y="864"/>
                  </a:cubicBezTo>
                  <a:cubicBezTo>
                    <a:pt x="1758" y="1054"/>
                    <a:pt x="1789" y="1216"/>
                    <a:pt x="1851" y="1348"/>
                  </a:cubicBezTo>
                  <a:cubicBezTo>
                    <a:pt x="1913" y="1480"/>
                    <a:pt x="1999" y="1570"/>
                    <a:pt x="2109" y="1618"/>
                  </a:cubicBezTo>
                  <a:cubicBezTo>
                    <a:pt x="1985" y="1668"/>
                    <a:pt x="1888" y="1767"/>
                    <a:pt x="1818" y="1914"/>
                  </a:cubicBezTo>
                  <a:cubicBezTo>
                    <a:pt x="1749" y="2061"/>
                    <a:pt x="1714" y="2241"/>
                    <a:pt x="1714" y="2454"/>
                  </a:cubicBezTo>
                  <a:cubicBezTo>
                    <a:pt x="1714" y="2776"/>
                    <a:pt x="1770" y="3024"/>
                    <a:pt x="1883" y="3196"/>
                  </a:cubicBezTo>
                  <a:cubicBezTo>
                    <a:pt x="1996" y="3369"/>
                    <a:pt x="2157" y="3455"/>
                    <a:pt x="2367" y="3455"/>
                  </a:cubicBezTo>
                  <a:cubicBezTo>
                    <a:pt x="2577" y="3455"/>
                    <a:pt x="2739" y="3369"/>
                    <a:pt x="2851" y="3196"/>
                  </a:cubicBezTo>
                  <a:cubicBezTo>
                    <a:pt x="2964" y="3024"/>
                    <a:pt x="3020" y="2776"/>
                    <a:pt x="3020" y="2454"/>
                  </a:cubicBezTo>
                  <a:cubicBezTo>
                    <a:pt x="3020" y="2241"/>
                    <a:pt x="2986" y="2061"/>
                    <a:pt x="2916" y="1914"/>
                  </a:cubicBezTo>
                  <a:cubicBezTo>
                    <a:pt x="2847" y="1767"/>
                    <a:pt x="2750" y="1668"/>
                    <a:pt x="2626" y="1618"/>
                  </a:cubicBezTo>
                  <a:cubicBezTo>
                    <a:pt x="2736" y="1570"/>
                    <a:pt x="2822" y="1480"/>
                    <a:pt x="2883" y="1348"/>
                  </a:cubicBezTo>
                  <a:cubicBezTo>
                    <a:pt x="2945" y="1216"/>
                    <a:pt x="2976" y="1054"/>
                    <a:pt x="2976" y="864"/>
                  </a:cubicBezTo>
                  <a:cubicBezTo>
                    <a:pt x="2976" y="598"/>
                    <a:pt x="2922" y="387"/>
                    <a:pt x="2814" y="233"/>
                  </a:cubicBezTo>
                  <a:cubicBezTo>
                    <a:pt x="2706" y="78"/>
                    <a:pt x="2557" y="1"/>
                    <a:pt x="2367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0" name="Shape 636"/>
            <p:cNvSpPr>
              <a:spLocks/>
            </p:cNvSpPr>
            <p:nvPr/>
          </p:nvSpPr>
          <p:spPr bwMode="auto">
            <a:xfrm>
              <a:off x="236700" y="1140150"/>
              <a:ext cx="73800" cy="86400"/>
            </a:xfrm>
            <a:custGeom>
              <a:avLst/>
              <a:gdLst>
                <a:gd name="T0" fmla="*/ 2293 w 2952"/>
                <a:gd name="T1" fmla="*/ 358 h 3456"/>
                <a:gd name="T2" fmla="*/ 2594 w 2952"/>
                <a:gd name="T3" fmla="*/ 700 h 3456"/>
                <a:gd name="T4" fmla="*/ 2694 w 2952"/>
                <a:gd name="T5" fmla="*/ 1729 h 3456"/>
                <a:gd name="T6" fmla="*/ 2594 w 2952"/>
                <a:gd name="T7" fmla="*/ 2756 h 3456"/>
                <a:gd name="T8" fmla="*/ 2293 w 2952"/>
                <a:gd name="T9" fmla="*/ 3098 h 3456"/>
                <a:gd name="T10" fmla="*/ 1994 w 2952"/>
                <a:gd name="T11" fmla="*/ 2756 h 3456"/>
                <a:gd name="T12" fmla="*/ 1894 w 2952"/>
                <a:gd name="T13" fmla="*/ 1729 h 3456"/>
                <a:gd name="T14" fmla="*/ 1994 w 2952"/>
                <a:gd name="T15" fmla="*/ 700 h 3456"/>
                <a:gd name="T16" fmla="*/ 2293 w 2952"/>
                <a:gd name="T17" fmla="*/ 358 h 3456"/>
                <a:gd name="T18" fmla="*/ 81 w 2952"/>
                <a:gd name="T19" fmla="*/ 61 h 3456"/>
                <a:gd name="T20" fmla="*/ 81 w 2952"/>
                <a:gd name="T21" fmla="*/ 1734 h 3456"/>
                <a:gd name="T22" fmla="*/ 291 w 2952"/>
                <a:gd name="T23" fmla="*/ 1609 h 3456"/>
                <a:gd name="T24" fmla="*/ 497 w 2952"/>
                <a:gd name="T25" fmla="*/ 1569 h 3456"/>
                <a:gd name="T26" fmla="*/ 847 w 2952"/>
                <a:gd name="T27" fmla="*/ 1772 h 3456"/>
                <a:gd name="T28" fmla="*/ 976 w 2952"/>
                <a:gd name="T29" fmla="*/ 2322 h 3456"/>
                <a:gd name="T30" fmla="*/ 847 w 2952"/>
                <a:gd name="T31" fmla="*/ 2873 h 3456"/>
                <a:gd name="T32" fmla="*/ 497 w 2952"/>
                <a:gd name="T33" fmla="*/ 3076 h 3456"/>
                <a:gd name="T34" fmla="*/ 238 w 2952"/>
                <a:gd name="T35" fmla="*/ 3023 h 3456"/>
                <a:gd name="T36" fmla="*/ 1 w 2952"/>
                <a:gd name="T37" fmla="*/ 2860 h 3456"/>
                <a:gd name="T38" fmla="*/ 1 w 2952"/>
                <a:gd name="T39" fmla="*/ 3312 h 3456"/>
                <a:gd name="T40" fmla="*/ 258 w 2952"/>
                <a:gd name="T41" fmla="*/ 3420 h 3456"/>
                <a:gd name="T42" fmla="*/ 502 w 2952"/>
                <a:gd name="T43" fmla="*/ 3455 h 3456"/>
                <a:gd name="T44" fmla="*/ 1042 w 2952"/>
                <a:gd name="T45" fmla="*/ 3158 h 3456"/>
                <a:gd name="T46" fmla="*/ 1234 w 2952"/>
                <a:gd name="T47" fmla="*/ 2322 h 3456"/>
                <a:gd name="T48" fmla="*/ 1047 w 2952"/>
                <a:gd name="T49" fmla="*/ 1495 h 3456"/>
                <a:gd name="T50" fmla="*/ 542 w 2952"/>
                <a:gd name="T51" fmla="*/ 1190 h 3456"/>
                <a:gd name="T52" fmla="*/ 430 w 2952"/>
                <a:gd name="T53" fmla="*/ 1206 h 3456"/>
                <a:gd name="T54" fmla="*/ 317 w 2952"/>
                <a:gd name="T55" fmla="*/ 1256 h 3456"/>
                <a:gd name="T56" fmla="*/ 317 w 2952"/>
                <a:gd name="T57" fmla="*/ 440 h 3456"/>
                <a:gd name="T58" fmla="*/ 1093 w 2952"/>
                <a:gd name="T59" fmla="*/ 440 h 3456"/>
                <a:gd name="T60" fmla="*/ 1093 w 2952"/>
                <a:gd name="T61" fmla="*/ 61 h 3456"/>
                <a:gd name="T62" fmla="*/ 2293 w 2952"/>
                <a:gd name="T63" fmla="*/ 1 h 3456"/>
                <a:gd name="T64" fmla="*/ 1804 w 2952"/>
                <a:gd name="T65" fmla="*/ 444 h 3456"/>
                <a:gd name="T66" fmla="*/ 1635 w 2952"/>
                <a:gd name="T67" fmla="*/ 1729 h 3456"/>
                <a:gd name="T68" fmla="*/ 1804 w 2952"/>
                <a:gd name="T69" fmla="*/ 3013 h 3456"/>
                <a:gd name="T70" fmla="*/ 2293 w 2952"/>
                <a:gd name="T71" fmla="*/ 3455 h 3456"/>
                <a:gd name="T72" fmla="*/ 2782 w 2952"/>
                <a:gd name="T73" fmla="*/ 3013 h 3456"/>
                <a:gd name="T74" fmla="*/ 2952 w 2952"/>
                <a:gd name="T75" fmla="*/ 1729 h 3456"/>
                <a:gd name="T76" fmla="*/ 2782 w 2952"/>
                <a:gd name="T77" fmla="*/ 444 h 3456"/>
                <a:gd name="T78" fmla="*/ 2293 w 2952"/>
                <a:gd name="T79" fmla="*/ 1 h 345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2952"/>
                <a:gd name="T121" fmla="*/ 0 h 3456"/>
                <a:gd name="T122" fmla="*/ 2952 w 2952"/>
                <a:gd name="T123" fmla="*/ 3456 h 345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2952" h="3456" extrusionOk="0">
                  <a:moveTo>
                    <a:pt x="2293" y="358"/>
                  </a:moveTo>
                  <a:cubicBezTo>
                    <a:pt x="2427" y="358"/>
                    <a:pt x="2527" y="472"/>
                    <a:pt x="2594" y="700"/>
                  </a:cubicBezTo>
                  <a:cubicBezTo>
                    <a:pt x="2660" y="928"/>
                    <a:pt x="2694" y="1271"/>
                    <a:pt x="2694" y="1729"/>
                  </a:cubicBezTo>
                  <a:cubicBezTo>
                    <a:pt x="2694" y="2186"/>
                    <a:pt x="2660" y="2528"/>
                    <a:pt x="2594" y="2756"/>
                  </a:cubicBezTo>
                  <a:cubicBezTo>
                    <a:pt x="2527" y="2984"/>
                    <a:pt x="2427" y="3098"/>
                    <a:pt x="2293" y="3098"/>
                  </a:cubicBezTo>
                  <a:cubicBezTo>
                    <a:pt x="2160" y="3098"/>
                    <a:pt x="2061" y="2984"/>
                    <a:pt x="1994" y="2756"/>
                  </a:cubicBezTo>
                  <a:cubicBezTo>
                    <a:pt x="1927" y="2528"/>
                    <a:pt x="1894" y="2186"/>
                    <a:pt x="1894" y="1729"/>
                  </a:cubicBezTo>
                  <a:cubicBezTo>
                    <a:pt x="1894" y="1271"/>
                    <a:pt x="1927" y="928"/>
                    <a:pt x="1994" y="700"/>
                  </a:cubicBezTo>
                  <a:cubicBezTo>
                    <a:pt x="2061" y="472"/>
                    <a:pt x="2160" y="358"/>
                    <a:pt x="2293" y="358"/>
                  </a:cubicBezTo>
                  <a:close/>
                  <a:moveTo>
                    <a:pt x="81" y="61"/>
                  </a:moveTo>
                  <a:lnTo>
                    <a:pt x="81" y="1734"/>
                  </a:lnTo>
                  <a:cubicBezTo>
                    <a:pt x="153" y="1677"/>
                    <a:pt x="223" y="1636"/>
                    <a:pt x="291" y="1609"/>
                  </a:cubicBezTo>
                  <a:cubicBezTo>
                    <a:pt x="360" y="1582"/>
                    <a:pt x="428" y="1569"/>
                    <a:pt x="497" y="1569"/>
                  </a:cubicBezTo>
                  <a:cubicBezTo>
                    <a:pt x="645" y="1569"/>
                    <a:pt x="761" y="1636"/>
                    <a:pt x="847" y="1772"/>
                  </a:cubicBezTo>
                  <a:cubicBezTo>
                    <a:pt x="933" y="1907"/>
                    <a:pt x="976" y="2090"/>
                    <a:pt x="976" y="2322"/>
                  </a:cubicBezTo>
                  <a:cubicBezTo>
                    <a:pt x="976" y="2554"/>
                    <a:pt x="933" y="2738"/>
                    <a:pt x="847" y="2873"/>
                  </a:cubicBezTo>
                  <a:cubicBezTo>
                    <a:pt x="761" y="3008"/>
                    <a:pt x="645" y="3076"/>
                    <a:pt x="497" y="3076"/>
                  </a:cubicBezTo>
                  <a:cubicBezTo>
                    <a:pt x="406" y="3076"/>
                    <a:pt x="320" y="3058"/>
                    <a:pt x="238" y="3023"/>
                  </a:cubicBezTo>
                  <a:cubicBezTo>
                    <a:pt x="157" y="2987"/>
                    <a:pt x="78" y="2933"/>
                    <a:pt x="1" y="2860"/>
                  </a:cubicBezTo>
                  <a:lnTo>
                    <a:pt x="1" y="3312"/>
                  </a:lnTo>
                  <a:cubicBezTo>
                    <a:pt x="89" y="3360"/>
                    <a:pt x="175" y="3396"/>
                    <a:pt x="258" y="3420"/>
                  </a:cubicBezTo>
                  <a:cubicBezTo>
                    <a:pt x="341" y="3443"/>
                    <a:pt x="423" y="3455"/>
                    <a:pt x="502" y="3455"/>
                  </a:cubicBezTo>
                  <a:cubicBezTo>
                    <a:pt x="735" y="3455"/>
                    <a:pt x="915" y="3356"/>
                    <a:pt x="1042" y="3158"/>
                  </a:cubicBezTo>
                  <a:cubicBezTo>
                    <a:pt x="1170" y="2959"/>
                    <a:pt x="1234" y="2681"/>
                    <a:pt x="1234" y="2322"/>
                  </a:cubicBezTo>
                  <a:cubicBezTo>
                    <a:pt x="1234" y="1975"/>
                    <a:pt x="1172" y="1699"/>
                    <a:pt x="1047" y="1495"/>
                  </a:cubicBezTo>
                  <a:cubicBezTo>
                    <a:pt x="923" y="1291"/>
                    <a:pt x="755" y="1190"/>
                    <a:pt x="542" y="1190"/>
                  </a:cubicBezTo>
                  <a:cubicBezTo>
                    <a:pt x="505" y="1190"/>
                    <a:pt x="467" y="1195"/>
                    <a:pt x="430" y="1206"/>
                  </a:cubicBezTo>
                  <a:cubicBezTo>
                    <a:pt x="392" y="1217"/>
                    <a:pt x="355" y="1234"/>
                    <a:pt x="317" y="1256"/>
                  </a:cubicBezTo>
                  <a:lnTo>
                    <a:pt x="317" y="440"/>
                  </a:lnTo>
                  <a:lnTo>
                    <a:pt x="1093" y="440"/>
                  </a:lnTo>
                  <a:lnTo>
                    <a:pt x="1093" y="61"/>
                  </a:lnTo>
                  <a:close/>
                  <a:moveTo>
                    <a:pt x="2293" y="1"/>
                  </a:moveTo>
                  <a:cubicBezTo>
                    <a:pt x="2080" y="1"/>
                    <a:pt x="1916" y="149"/>
                    <a:pt x="1804" y="444"/>
                  </a:cubicBezTo>
                  <a:cubicBezTo>
                    <a:pt x="1691" y="739"/>
                    <a:pt x="1635" y="1167"/>
                    <a:pt x="1635" y="1729"/>
                  </a:cubicBezTo>
                  <a:cubicBezTo>
                    <a:pt x="1635" y="2290"/>
                    <a:pt x="1691" y="2717"/>
                    <a:pt x="1804" y="3013"/>
                  </a:cubicBezTo>
                  <a:cubicBezTo>
                    <a:pt x="1916" y="3308"/>
                    <a:pt x="2080" y="3455"/>
                    <a:pt x="2293" y="3455"/>
                  </a:cubicBezTo>
                  <a:cubicBezTo>
                    <a:pt x="2507" y="3455"/>
                    <a:pt x="2670" y="3308"/>
                    <a:pt x="2782" y="3013"/>
                  </a:cubicBezTo>
                  <a:cubicBezTo>
                    <a:pt x="2895" y="2717"/>
                    <a:pt x="2952" y="2290"/>
                    <a:pt x="2952" y="1729"/>
                  </a:cubicBezTo>
                  <a:cubicBezTo>
                    <a:pt x="2952" y="1167"/>
                    <a:pt x="2895" y="739"/>
                    <a:pt x="2782" y="444"/>
                  </a:cubicBezTo>
                  <a:cubicBezTo>
                    <a:pt x="2670" y="149"/>
                    <a:pt x="2507" y="1"/>
                    <a:pt x="2293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1" name="Shape 637"/>
            <p:cNvSpPr>
              <a:spLocks/>
            </p:cNvSpPr>
            <p:nvPr/>
          </p:nvSpPr>
          <p:spPr bwMode="auto">
            <a:xfrm>
              <a:off x="236700" y="911800"/>
              <a:ext cx="71600" cy="86375"/>
            </a:xfrm>
            <a:custGeom>
              <a:avLst/>
              <a:gdLst>
                <a:gd name="T0" fmla="*/ 2205 w 2864"/>
                <a:gd name="T1" fmla="*/ 0 h 3455"/>
                <a:gd name="T2" fmla="*/ 1957 w 2864"/>
                <a:gd name="T3" fmla="*/ 56 h 3455"/>
                <a:gd name="T4" fmla="*/ 1667 w 2864"/>
                <a:gd name="T5" fmla="*/ 221 h 3455"/>
                <a:gd name="T6" fmla="*/ 1667 w 2864"/>
                <a:gd name="T7" fmla="*/ 676 h 3455"/>
                <a:gd name="T8" fmla="*/ 1954 w 2864"/>
                <a:gd name="T9" fmla="*/ 453 h 3455"/>
                <a:gd name="T10" fmla="*/ 2210 w 2864"/>
                <a:gd name="T11" fmla="*/ 379 h 3455"/>
                <a:gd name="T12" fmla="*/ 2488 w 2864"/>
                <a:gd name="T13" fmla="*/ 546 h 3455"/>
                <a:gd name="T14" fmla="*/ 2594 w 2864"/>
                <a:gd name="T15" fmla="*/ 979 h 3455"/>
                <a:gd name="T16" fmla="*/ 2545 w 2864"/>
                <a:gd name="T17" fmla="*/ 1310 h 3455"/>
                <a:gd name="T18" fmla="*/ 2372 w 2864"/>
                <a:gd name="T19" fmla="*/ 1722 h 3455"/>
                <a:gd name="T20" fmla="*/ 2054 w 2864"/>
                <a:gd name="T21" fmla="*/ 2298 h 3455"/>
                <a:gd name="T22" fmla="*/ 1654 w 2864"/>
                <a:gd name="T23" fmla="*/ 3010 h 3455"/>
                <a:gd name="T24" fmla="*/ 1654 w 2864"/>
                <a:gd name="T25" fmla="*/ 3390 h 3455"/>
                <a:gd name="T26" fmla="*/ 2864 w 2864"/>
                <a:gd name="T27" fmla="*/ 3390 h 3455"/>
                <a:gd name="T28" fmla="*/ 2864 w 2864"/>
                <a:gd name="T29" fmla="*/ 3010 h 3455"/>
                <a:gd name="T30" fmla="*/ 1964 w 2864"/>
                <a:gd name="T31" fmla="*/ 3010 h 3455"/>
                <a:gd name="T32" fmla="*/ 2446 w 2864"/>
                <a:gd name="T33" fmla="*/ 2146 h 3455"/>
                <a:gd name="T34" fmla="*/ 2649 w 2864"/>
                <a:gd name="T35" fmla="*/ 1773 h 3455"/>
                <a:gd name="T36" fmla="*/ 2809 w 2864"/>
                <a:gd name="T37" fmla="*/ 1339 h 3455"/>
                <a:gd name="T38" fmla="*/ 2853 w 2864"/>
                <a:gd name="T39" fmla="*/ 950 h 3455"/>
                <a:gd name="T40" fmla="*/ 2677 w 2864"/>
                <a:gd name="T41" fmla="*/ 259 h 3455"/>
                <a:gd name="T42" fmla="*/ 2205 w 2864"/>
                <a:gd name="T43" fmla="*/ 0 h 3455"/>
                <a:gd name="T44" fmla="*/ 81 w 2864"/>
                <a:gd name="T45" fmla="*/ 60 h 3455"/>
                <a:gd name="T46" fmla="*/ 81 w 2864"/>
                <a:gd name="T47" fmla="*/ 1733 h 3455"/>
                <a:gd name="T48" fmla="*/ 291 w 2864"/>
                <a:gd name="T49" fmla="*/ 1608 h 3455"/>
                <a:gd name="T50" fmla="*/ 497 w 2864"/>
                <a:gd name="T51" fmla="*/ 1568 h 3455"/>
                <a:gd name="T52" fmla="*/ 847 w 2864"/>
                <a:gd name="T53" fmla="*/ 1771 h 3455"/>
                <a:gd name="T54" fmla="*/ 976 w 2864"/>
                <a:gd name="T55" fmla="*/ 2321 h 3455"/>
                <a:gd name="T56" fmla="*/ 847 w 2864"/>
                <a:gd name="T57" fmla="*/ 2872 h 3455"/>
                <a:gd name="T58" fmla="*/ 497 w 2864"/>
                <a:gd name="T59" fmla="*/ 3075 h 3455"/>
                <a:gd name="T60" fmla="*/ 238 w 2864"/>
                <a:gd name="T61" fmla="*/ 3022 h 3455"/>
                <a:gd name="T62" fmla="*/ 1 w 2864"/>
                <a:gd name="T63" fmla="*/ 2859 h 3455"/>
                <a:gd name="T64" fmla="*/ 1 w 2864"/>
                <a:gd name="T65" fmla="*/ 3312 h 3455"/>
                <a:gd name="T66" fmla="*/ 258 w 2864"/>
                <a:gd name="T67" fmla="*/ 3419 h 3455"/>
                <a:gd name="T68" fmla="*/ 502 w 2864"/>
                <a:gd name="T69" fmla="*/ 3454 h 3455"/>
                <a:gd name="T70" fmla="*/ 1042 w 2864"/>
                <a:gd name="T71" fmla="*/ 3157 h 3455"/>
                <a:gd name="T72" fmla="*/ 1234 w 2864"/>
                <a:gd name="T73" fmla="*/ 2321 h 3455"/>
                <a:gd name="T74" fmla="*/ 1047 w 2864"/>
                <a:gd name="T75" fmla="*/ 1494 h 3455"/>
                <a:gd name="T76" fmla="*/ 542 w 2864"/>
                <a:gd name="T77" fmla="*/ 1189 h 3455"/>
                <a:gd name="T78" fmla="*/ 430 w 2864"/>
                <a:gd name="T79" fmla="*/ 1205 h 3455"/>
                <a:gd name="T80" fmla="*/ 317 w 2864"/>
                <a:gd name="T81" fmla="*/ 1255 h 3455"/>
                <a:gd name="T82" fmla="*/ 317 w 2864"/>
                <a:gd name="T83" fmla="*/ 439 h 3455"/>
                <a:gd name="T84" fmla="*/ 1093 w 2864"/>
                <a:gd name="T85" fmla="*/ 439 h 3455"/>
                <a:gd name="T86" fmla="*/ 1093 w 2864"/>
                <a:gd name="T87" fmla="*/ 60 h 345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64"/>
                <a:gd name="T133" fmla="*/ 0 h 3455"/>
                <a:gd name="T134" fmla="*/ 2864 w 2864"/>
                <a:gd name="T135" fmla="*/ 3455 h 345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64" h="3455" extrusionOk="0">
                  <a:moveTo>
                    <a:pt x="2205" y="0"/>
                  </a:moveTo>
                  <a:cubicBezTo>
                    <a:pt x="2130" y="0"/>
                    <a:pt x="2048" y="19"/>
                    <a:pt x="1957" y="56"/>
                  </a:cubicBezTo>
                  <a:cubicBezTo>
                    <a:pt x="1867" y="93"/>
                    <a:pt x="1770" y="148"/>
                    <a:pt x="1667" y="221"/>
                  </a:cubicBezTo>
                  <a:lnTo>
                    <a:pt x="1667" y="676"/>
                  </a:lnTo>
                  <a:cubicBezTo>
                    <a:pt x="1769" y="576"/>
                    <a:pt x="1865" y="502"/>
                    <a:pt x="1954" y="453"/>
                  </a:cubicBezTo>
                  <a:cubicBezTo>
                    <a:pt x="2044" y="404"/>
                    <a:pt x="2129" y="379"/>
                    <a:pt x="2210" y="379"/>
                  </a:cubicBezTo>
                  <a:cubicBezTo>
                    <a:pt x="2324" y="379"/>
                    <a:pt x="2417" y="435"/>
                    <a:pt x="2488" y="546"/>
                  </a:cubicBezTo>
                  <a:cubicBezTo>
                    <a:pt x="2559" y="658"/>
                    <a:pt x="2594" y="802"/>
                    <a:pt x="2594" y="979"/>
                  </a:cubicBezTo>
                  <a:cubicBezTo>
                    <a:pt x="2594" y="1088"/>
                    <a:pt x="2578" y="1198"/>
                    <a:pt x="2545" y="1310"/>
                  </a:cubicBezTo>
                  <a:cubicBezTo>
                    <a:pt x="2512" y="1422"/>
                    <a:pt x="2455" y="1560"/>
                    <a:pt x="2372" y="1722"/>
                  </a:cubicBezTo>
                  <a:cubicBezTo>
                    <a:pt x="2329" y="1808"/>
                    <a:pt x="2223" y="2000"/>
                    <a:pt x="2054" y="2298"/>
                  </a:cubicBezTo>
                  <a:cubicBezTo>
                    <a:pt x="1885" y="2596"/>
                    <a:pt x="1752" y="2834"/>
                    <a:pt x="1654" y="3010"/>
                  </a:cubicBezTo>
                  <a:lnTo>
                    <a:pt x="1654" y="3390"/>
                  </a:lnTo>
                  <a:lnTo>
                    <a:pt x="2864" y="3390"/>
                  </a:lnTo>
                  <a:lnTo>
                    <a:pt x="2864" y="3010"/>
                  </a:lnTo>
                  <a:lnTo>
                    <a:pt x="1964" y="3010"/>
                  </a:lnTo>
                  <a:cubicBezTo>
                    <a:pt x="2171" y="2640"/>
                    <a:pt x="2332" y="2352"/>
                    <a:pt x="2446" y="2146"/>
                  </a:cubicBezTo>
                  <a:cubicBezTo>
                    <a:pt x="2560" y="1940"/>
                    <a:pt x="2628" y="1816"/>
                    <a:pt x="2649" y="1773"/>
                  </a:cubicBezTo>
                  <a:cubicBezTo>
                    <a:pt x="2727" y="1606"/>
                    <a:pt x="2780" y="1462"/>
                    <a:pt x="2809" y="1339"/>
                  </a:cubicBezTo>
                  <a:cubicBezTo>
                    <a:pt x="2839" y="1216"/>
                    <a:pt x="2853" y="1087"/>
                    <a:pt x="2853" y="950"/>
                  </a:cubicBezTo>
                  <a:cubicBezTo>
                    <a:pt x="2853" y="662"/>
                    <a:pt x="2795" y="431"/>
                    <a:pt x="2677" y="259"/>
                  </a:cubicBezTo>
                  <a:cubicBezTo>
                    <a:pt x="2560" y="86"/>
                    <a:pt x="2402" y="0"/>
                    <a:pt x="2205" y="0"/>
                  </a:cubicBezTo>
                  <a:close/>
                  <a:moveTo>
                    <a:pt x="81" y="60"/>
                  </a:moveTo>
                  <a:lnTo>
                    <a:pt x="81" y="1733"/>
                  </a:lnTo>
                  <a:cubicBezTo>
                    <a:pt x="153" y="1676"/>
                    <a:pt x="223" y="1635"/>
                    <a:pt x="291" y="1608"/>
                  </a:cubicBezTo>
                  <a:cubicBezTo>
                    <a:pt x="360" y="1581"/>
                    <a:pt x="428" y="1568"/>
                    <a:pt x="497" y="1568"/>
                  </a:cubicBezTo>
                  <a:cubicBezTo>
                    <a:pt x="645" y="1568"/>
                    <a:pt x="761" y="1635"/>
                    <a:pt x="847" y="1771"/>
                  </a:cubicBezTo>
                  <a:cubicBezTo>
                    <a:pt x="933" y="1906"/>
                    <a:pt x="976" y="2090"/>
                    <a:pt x="976" y="2321"/>
                  </a:cubicBezTo>
                  <a:cubicBezTo>
                    <a:pt x="976" y="2553"/>
                    <a:pt x="933" y="2737"/>
                    <a:pt x="847" y="2872"/>
                  </a:cubicBezTo>
                  <a:cubicBezTo>
                    <a:pt x="761" y="3008"/>
                    <a:pt x="645" y="3075"/>
                    <a:pt x="497" y="3075"/>
                  </a:cubicBezTo>
                  <a:cubicBezTo>
                    <a:pt x="406" y="3075"/>
                    <a:pt x="320" y="3057"/>
                    <a:pt x="238" y="3022"/>
                  </a:cubicBezTo>
                  <a:cubicBezTo>
                    <a:pt x="157" y="2986"/>
                    <a:pt x="78" y="2932"/>
                    <a:pt x="1" y="2859"/>
                  </a:cubicBezTo>
                  <a:lnTo>
                    <a:pt x="1" y="3312"/>
                  </a:lnTo>
                  <a:cubicBezTo>
                    <a:pt x="89" y="3359"/>
                    <a:pt x="175" y="3395"/>
                    <a:pt x="258" y="3419"/>
                  </a:cubicBezTo>
                  <a:cubicBezTo>
                    <a:pt x="341" y="3442"/>
                    <a:pt x="423" y="3454"/>
                    <a:pt x="502" y="3454"/>
                  </a:cubicBezTo>
                  <a:cubicBezTo>
                    <a:pt x="735" y="3454"/>
                    <a:pt x="915" y="3355"/>
                    <a:pt x="1042" y="3157"/>
                  </a:cubicBezTo>
                  <a:cubicBezTo>
                    <a:pt x="1170" y="2958"/>
                    <a:pt x="1234" y="2680"/>
                    <a:pt x="1234" y="2321"/>
                  </a:cubicBezTo>
                  <a:cubicBezTo>
                    <a:pt x="1234" y="1974"/>
                    <a:pt x="1172" y="1698"/>
                    <a:pt x="1047" y="1494"/>
                  </a:cubicBezTo>
                  <a:cubicBezTo>
                    <a:pt x="923" y="1290"/>
                    <a:pt x="755" y="1189"/>
                    <a:pt x="542" y="1189"/>
                  </a:cubicBezTo>
                  <a:cubicBezTo>
                    <a:pt x="505" y="1189"/>
                    <a:pt x="467" y="1194"/>
                    <a:pt x="430" y="1205"/>
                  </a:cubicBezTo>
                  <a:cubicBezTo>
                    <a:pt x="392" y="1216"/>
                    <a:pt x="355" y="1233"/>
                    <a:pt x="317" y="1255"/>
                  </a:cubicBezTo>
                  <a:lnTo>
                    <a:pt x="317" y="439"/>
                  </a:lnTo>
                  <a:lnTo>
                    <a:pt x="1093" y="439"/>
                  </a:lnTo>
                  <a:lnTo>
                    <a:pt x="1093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2" name="Shape 638"/>
            <p:cNvSpPr>
              <a:spLocks/>
            </p:cNvSpPr>
            <p:nvPr/>
          </p:nvSpPr>
          <p:spPr bwMode="auto">
            <a:xfrm>
              <a:off x="236700" y="684925"/>
              <a:ext cx="74475" cy="84875"/>
            </a:xfrm>
            <a:custGeom>
              <a:avLst/>
              <a:gdLst>
                <a:gd name="T0" fmla="*/ 2450 w 2979"/>
                <a:gd name="T1" fmla="*/ 393 h 3395"/>
                <a:gd name="T2" fmla="*/ 2450 w 2979"/>
                <a:gd name="T3" fmla="*/ 2170 h 3395"/>
                <a:gd name="T4" fmla="*/ 1799 w 2979"/>
                <a:gd name="T5" fmla="*/ 2170 h 3395"/>
                <a:gd name="T6" fmla="*/ 2450 w 2979"/>
                <a:gd name="T7" fmla="*/ 393 h 3395"/>
                <a:gd name="T8" fmla="*/ 2382 w 2979"/>
                <a:gd name="T9" fmla="*/ 0 h 3395"/>
                <a:gd name="T10" fmla="*/ 1590 w 2979"/>
                <a:gd name="T11" fmla="*/ 2110 h 3395"/>
                <a:gd name="T12" fmla="*/ 1590 w 2979"/>
                <a:gd name="T13" fmla="*/ 2545 h 3395"/>
                <a:gd name="T14" fmla="*/ 2450 w 2979"/>
                <a:gd name="T15" fmla="*/ 2545 h 3395"/>
                <a:gd name="T16" fmla="*/ 2450 w 2979"/>
                <a:gd name="T17" fmla="*/ 3330 h 3395"/>
                <a:gd name="T18" fmla="*/ 2707 w 2979"/>
                <a:gd name="T19" fmla="*/ 3330 h 3395"/>
                <a:gd name="T20" fmla="*/ 2707 w 2979"/>
                <a:gd name="T21" fmla="*/ 2545 h 3395"/>
                <a:gd name="T22" fmla="*/ 2978 w 2979"/>
                <a:gd name="T23" fmla="*/ 2545 h 3395"/>
                <a:gd name="T24" fmla="*/ 2978 w 2979"/>
                <a:gd name="T25" fmla="*/ 2170 h 3395"/>
                <a:gd name="T26" fmla="*/ 2707 w 2979"/>
                <a:gd name="T27" fmla="*/ 2170 h 3395"/>
                <a:gd name="T28" fmla="*/ 2707 w 2979"/>
                <a:gd name="T29" fmla="*/ 0 h 3395"/>
                <a:gd name="T30" fmla="*/ 81 w 2979"/>
                <a:gd name="T31" fmla="*/ 0 h 3395"/>
                <a:gd name="T32" fmla="*/ 81 w 2979"/>
                <a:gd name="T33" fmla="*/ 1673 h 3395"/>
                <a:gd name="T34" fmla="*/ 291 w 2979"/>
                <a:gd name="T35" fmla="*/ 1548 h 3395"/>
                <a:gd name="T36" fmla="*/ 497 w 2979"/>
                <a:gd name="T37" fmla="*/ 1508 h 3395"/>
                <a:gd name="T38" fmla="*/ 847 w 2979"/>
                <a:gd name="T39" fmla="*/ 1711 h 3395"/>
                <a:gd name="T40" fmla="*/ 976 w 2979"/>
                <a:gd name="T41" fmla="*/ 2261 h 3395"/>
                <a:gd name="T42" fmla="*/ 847 w 2979"/>
                <a:gd name="T43" fmla="*/ 2812 h 3395"/>
                <a:gd name="T44" fmla="*/ 497 w 2979"/>
                <a:gd name="T45" fmla="*/ 3015 h 3395"/>
                <a:gd name="T46" fmla="*/ 238 w 2979"/>
                <a:gd name="T47" fmla="*/ 2962 h 3395"/>
                <a:gd name="T48" fmla="*/ 1 w 2979"/>
                <a:gd name="T49" fmla="*/ 2799 h 3395"/>
                <a:gd name="T50" fmla="*/ 1 w 2979"/>
                <a:gd name="T51" fmla="*/ 3252 h 3395"/>
                <a:gd name="T52" fmla="*/ 258 w 2979"/>
                <a:gd name="T53" fmla="*/ 3359 h 3395"/>
                <a:gd name="T54" fmla="*/ 502 w 2979"/>
                <a:gd name="T55" fmla="*/ 3394 h 3395"/>
                <a:gd name="T56" fmla="*/ 1042 w 2979"/>
                <a:gd name="T57" fmla="*/ 3097 h 3395"/>
                <a:gd name="T58" fmla="*/ 1234 w 2979"/>
                <a:gd name="T59" fmla="*/ 2261 h 3395"/>
                <a:gd name="T60" fmla="*/ 1047 w 2979"/>
                <a:gd name="T61" fmla="*/ 1434 h 3395"/>
                <a:gd name="T62" fmla="*/ 542 w 2979"/>
                <a:gd name="T63" fmla="*/ 1129 h 3395"/>
                <a:gd name="T64" fmla="*/ 430 w 2979"/>
                <a:gd name="T65" fmla="*/ 1145 h 3395"/>
                <a:gd name="T66" fmla="*/ 317 w 2979"/>
                <a:gd name="T67" fmla="*/ 1196 h 3395"/>
                <a:gd name="T68" fmla="*/ 317 w 2979"/>
                <a:gd name="T69" fmla="*/ 379 h 3395"/>
                <a:gd name="T70" fmla="*/ 1093 w 2979"/>
                <a:gd name="T71" fmla="*/ 379 h 3395"/>
                <a:gd name="T72" fmla="*/ 1093 w 2979"/>
                <a:gd name="T73" fmla="*/ 0 h 339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79"/>
                <a:gd name="T112" fmla="*/ 0 h 3395"/>
                <a:gd name="T113" fmla="*/ 2979 w 2979"/>
                <a:gd name="T114" fmla="*/ 3395 h 339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79" h="3395" extrusionOk="0">
                  <a:moveTo>
                    <a:pt x="2450" y="393"/>
                  </a:moveTo>
                  <a:lnTo>
                    <a:pt x="2450" y="2170"/>
                  </a:lnTo>
                  <a:lnTo>
                    <a:pt x="1799" y="2170"/>
                  </a:lnTo>
                  <a:lnTo>
                    <a:pt x="2450" y="393"/>
                  </a:lnTo>
                  <a:close/>
                  <a:moveTo>
                    <a:pt x="2382" y="0"/>
                  </a:moveTo>
                  <a:lnTo>
                    <a:pt x="1590" y="2110"/>
                  </a:lnTo>
                  <a:lnTo>
                    <a:pt x="1590" y="2545"/>
                  </a:lnTo>
                  <a:lnTo>
                    <a:pt x="2450" y="2545"/>
                  </a:lnTo>
                  <a:lnTo>
                    <a:pt x="2450" y="3330"/>
                  </a:lnTo>
                  <a:lnTo>
                    <a:pt x="2707" y="3330"/>
                  </a:lnTo>
                  <a:lnTo>
                    <a:pt x="2707" y="2545"/>
                  </a:lnTo>
                  <a:lnTo>
                    <a:pt x="2978" y="2545"/>
                  </a:lnTo>
                  <a:lnTo>
                    <a:pt x="2978" y="2170"/>
                  </a:lnTo>
                  <a:lnTo>
                    <a:pt x="2707" y="2170"/>
                  </a:lnTo>
                  <a:lnTo>
                    <a:pt x="2707" y="0"/>
                  </a:lnTo>
                  <a:close/>
                  <a:moveTo>
                    <a:pt x="81" y="0"/>
                  </a:moveTo>
                  <a:lnTo>
                    <a:pt x="81" y="1673"/>
                  </a:lnTo>
                  <a:cubicBezTo>
                    <a:pt x="153" y="1616"/>
                    <a:pt x="223" y="1575"/>
                    <a:pt x="291" y="1548"/>
                  </a:cubicBezTo>
                  <a:cubicBezTo>
                    <a:pt x="360" y="1521"/>
                    <a:pt x="428" y="1508"/>
                    <a:pt x="497" y="1508"/>
                  </a:cubicBezTo>
                  <a:cubicBezTo>
                    <a:pt x="645" y="1508"/>
                    <a:pt x="761" y="1575"/>
                    <a:pt x="847" y="1711"/>
                  </a:cubicBezTo>
                  <a:cubicBezTo>
                    <a:pt x="933" y="1846"/>
                    <a:pt x="976" y="2030"/>
                    <a:pt x="976" y="2261"/>
                  </a:cubicBezTo>
                  <a:cubicBezTo>
                    <a:pt x="976" y="2493"/>
                    <a:pt x="933" y="2677"/>
                    <a:pt x="847" y="2812"/>
                  </a:cubicBezTo>
                  <a:cubicBezTo>
                    <a:pt x="761" y="2948"/>
                    <a:pt x="645" y="3015"/>
                    <a:pt x="497" y="3015"/>
                  </a:cubicBezTo>
                  <a:cubicBezTo>
                    <a:pt x="406" y="3015"/>
                    <a:pt x="320" y="2997"/>
                    <a:pt x="238" y="2962"/>
                  </a:cubicBezTo>
                  <a:cubicBezTo>
                    <a:pt x="157" y="2926"/>
                    <a:pt x="78" y="2872"/>
                    <a:pt x="1" y="2799"/>
                  </a:cubicBezTo>
                  <a:lnTo>
                    <a:pt x="1" y="3252"/>
                  </a:lnTo>
                  <a:cubicBezTo>
                    <a:pt x="89" y="3299"/>
                    <a:pt x="175" y="3335"/>
                    <a:pt x="258" y="3359"/>
                  </a:cubicBezTo>
                  <a:cubicBezTo>
                    <a:pt x="341" y="3382"/>
                    <a:pt x="423" y="3394"/>
                    <a:pt x="502" y="3394"/>
                  </a:cubicBezTo>
                  <a:cubicBezTo>
                    <a:pt x="735" y="3394"/>
                    <a:pt x="915" y="3295"/>
                    <a:pt x="1042" y="3097"/>
                  </a:cubicBezTo>
                  <a:cubicBezTo>
                    <a:pt x="1170" y="2898"/>
                    <a:pt x="1234" y="2620"/>
                    <a:pt x="1234" y="2261"/>
                  </a:cubicBezTo>
                  <a:cubicBezTo>
                    <a:pt x="1234" y="1914"/>
                    <a:pt x="1172" y="1638"/>
                    <a:pt x="1047" y="1434"/>
                  </a:cubicBezTo>
                  <a:cubicBezTo>
                    <a:pt x="923" y="1230"/>
                    <a:pt x="755" y="1129"/>
                    <a:pt x="542" y="1129"/>
                  </a:cubicBezTo>
                  <a:cubicBezTo>
                    <a:pt x="505" y="1129"/>
                    <a:pt x="467" y="1134"/>
                    <a:pt x="430" y="1145"/>
                  </a:cubicBezTo>
                  <a:cubicBezTo>
                    <a:pt x="392" y="1157"/>
                    <a:pt x="355" y="1173"/>
                    <a:pt x="317" y="1196"/>
                  </a:cubicBezTo>
                  <a:lnTo>
                    <a:pt x="317" y="379"/>
                  </a:lnTo>
                  <a:lnTo>
                    <a:pt x="1093" y="379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3" name="Shape 639"/>
            <p:cNvSpPr>
              <a:spLocks/>
            </p:cNvSpPr>
            <p:nvPr/>
          </p:nvSpPr>
          <p:spPr bwMode="auto">
            <a:xfrm>
              <a:off x="268550" y="2458500"/>
              <a:ext cx="196375" cy="86375"/>
            </a:xfrm>
            <a:custGeom>
              <a:avLst/>
              <a:gdLst>
                <a:gd name="T0" fmla="*/ 4171 w 7855"/>
                <a:gd name="T1" fmla="*/ 700 h 3455"/>
                <a:gd name="T2" fmla="*/ 4171 w 7855"/>
                <a:gd name="T3" fmla="*/ 2756 h 3455"/>
                <a:gd name="T4" fmla="*/ 3571 w 7855"/>
                <a:gd name="T5" fmla="*/ 2756 h 3455"/>
                <a:gd name="T6" fmla="*/ 3571 w 7855"/>
                <a:gd name="T7" fmla="*/ 700 h 3455"/>
                <a:gd name="T8" fmla="*/ 5533 w 7855"/>
                <a:gd name="T9" fmla="*/ 357 h 3455"/>
                <a:gd name="T10" fmla="*/ 5934 w 7855"/>
                <a:gd name="T11" fmla="*/ 1729 h 3455"/>
                <a:gd name="T12" fmla="*/ 5533 w 7855"/>
                <a:gd name="T13" fmla="*/ 3098 h 3455"/>
                <a:gd name="T14" fmla="*/ 5134 w 7855"/>
                <a:gd name="T15" fmla="*/ 1729 h 3455"/>
                <a:gd name="T16" fmla="*/ 5533 w 7855"/>
                <a:gd name="T17" fmla="*/ 357 h 3455"/>
                <a:gd name="T18" fmla="*/ 7497 w 7855"/>
                <a:gd name="T19" fmla="*/ 700 h 3455"/>
                <a:gd name="T20" fmla="*/ 7497 w 7855"/>
                <a:gd name="T21" fmla="*/ 2756 h 3455"/>
                <a:gd name="T22" fmla="*/ 6897 w 7855"/>
                <a:gd name="T23" fmla="*/ 2756 h 3455"/>
                <a:gd name="T24" fmla="*/ 6897 w 7855"/>
                <a:gd name="T25" fmla="*/ 700 h 3455"/>
                <a:gd name="T26" fmla="*/ 456 w 7855"/>
                <a:gd name="T27" fmla="*/ 61 h 3455"/>
                <a:gd name="T28" fmla="*/ 1 w 7855"/>
                <a:gd name="T29" fmla="*/ 632 h 3455"/>
                <a:gd name="T30" fmla="*/ 459 w 7855"/>
                <a:gd name="T31" fmla="*/ 3011 h 3455"/>
                <a:gd name="T32" fmla="*/ 38 w 7855"/>
                <a:gd name="T33" fmla="*/ 3390 h 3455"/>
                <a:gd name="T34" fmla="*/ 1135 w 7855"/>
                <a:gd name="T35" fmla="*/ 3011 h 3455"/>
                <a:gd name="T36" fmla="*/ 714 w 7855"/>
                <a:gd name="T37" fmla="*/ 61 h 3455"/>
                <a:gd name="T38" fmla="*/ 1872 w 7855"/>
                <a:gd name="T39" fmla="*/ 56 h 3455"/>
                <a:gd name="T40" fmla="*/ 1581 w 7855"/>
                <a:gd name="T41" fmla="*/ 676 h 3455"/>
                <a:gd name="T42" fmla="*/ 2124 w 7855"/>
                <a:gd name="T43" fmla="*/ 380 h 3455"/>
                <a:gd name="T44" fmla="*/ 2508 w 7855"/>
                <a:gd name="T45" fmla="*/ 979 h 3455"/>
                <a:gd name="T46" fmla="*/ 2286 w 7855"/>
                <a:gd name="T47" fmla="*/ 1722 h 3455"/>
                <a:gd name="T48" fmla="*/ 1568 w 7855"/>
                <a:gd name="T49" fmla="*/ 3011 h 3455"/>
                <a:gd name="T50" fmla="*/ 2778 w 7855"/>
                <a:gd name="T51" fmla="*/ 3390 h 3455"/>
                <a:gd name="T52" fmla="*/ 1878 w 7855"/>
                <a:gd name="T53" fmla="*/ 3011 h 3455"/>
                <a:gd name="T54" fmla="*/ 2563 w 7855"/>
                <a:gd name="T55" fmla="*/ 1773 h 3455"/>
                <a:gd name="T56" fmla="*/ 2767 w 7855"/>
                <a:gd name="T57" fmla="*/ 951 h 3455"/>
                <a:gd name="T58" fmla="*/ 2119 w 7855"/>
                <a:gd name="T59" fmla="*/ 1 h 3455"/>
                <a:gd name="T60" fmla="*/ 3381 w 7855"/>
                <a:gd name="T61" fmla="*/ 443 h 3455"/>
                <a:gd name="T62" fmla="*/ 3381 w 7855"/>
                <a:gd name="T63" fmla="*/ 3012 h 3455"/>
                <a:gd name="T64" fmla="*/ 4360 w 7855"/>
                <a:gd name="T65" fmla="*/ 3012 h 3455"/>
                <a:gd name="T66" fmla="*/ 4360 w 7855"/>
                <a:gd name="T67" fmla="*/ 443 h 3455"/>
                <a:gd name="T68" fmla="*/ 5533 w 7855"/>
                <a:gd name="T69" fmla="*/ 1 h 3455"/>
                <a:gd name="T70" fmla="*/ 4875 w 7855"/>
                <a:gd name="T71" fmla="*/ 1729 h 3455"/>
                <a:gd name="T72" fmla="*/ 5533 w 7855"/>
                <a:gd name="T73" fmla="*/ 3455 h 3455"/>
                <a:gd name="T74" fmla="*/ 6192 w 7855"/>
                <a:gd name="T75" fmla="*/ 1729 h 3455"/>
                <a:gd name="T76" fmla="*/ 5533 w 7855"/>
                <a:gd name="T77" fmla="*/ 1 h 3455"/>
                <a:gd name="T78" fmla="*/ 6707 w 7855"/>
                <a:gd name="T79" fmla="*/ 443 h 3455"/>
                <a:gd name="T80" fmla="*/ 6707 w 7855"/>
                <a:gd name="T81" fmla="*/ 3012 h 3455"/>
                <a:gd name="T82" fmla="*/ 7686 w 7855"/>
                <a:gd name="T83" fmla="*/ 3012 h 3455"/>
                <a:gd name="T84" fmla="*/ 7686 w 7855"/>
                <a:gd name="T85" fmla="*/ 443 h 34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55"/>
                <a:gd name="T130" fmla="*/ 0 h 3455"/>
                <a:gd name="T131" fmla="*/ 7855 w 7855"/>
                <a:gd name="T132" fmla="*/ 3455 h 345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55" h="3455" extrusionOk="0">
                  <a:moveTo>
                    <a:pt x="3870" y="357"/>
                  </a:moveTo>
                  <a:cubicBezTo>
                    <a:pt x="4004" y="357"/>
                    <a:pt x="4104" y="471"/>
                    <a:pt x="4171" y="700"/>
                  </a:cubicBezTo>
                  <a:cubicBezTo>
                    <a:pt x="4238" y="928"/>
                    <a:pt x="4271" y="1271"/>
                    <a:pt x="4271" y="1729"/>
                  </a:cubicBezTo>
                  <a:cubicBezTo>
                    <a:pt x="4271" y="2185"/>
                    <a:pt x="4238" y="2527"/>
                    <a:pt x="4171" y="2756"/>
                  </a:cubicBezTo>
                  <a:cubicBezTo>
                    <a:pt x="4104" y="2984"/>
                    <a:pt x="4004" y="3098"/>
                    <a:pt x="3870" y="3098"/>
                  </a:cubicBezTo>
                  <a:cubicBezTo>
                    <a:pt x="3737" y="3098"/>
                    <a:pt x="3638" y="2984"/>
                    <a:pt x="3571" y="2756"/>
                  </a:cubicBezTo>
                  <a:cubicBezTo>
                    <a:pt x="3504" y="2527"/>
                    <a:pt x="3471" y="2185"/>
                    <a:pt x="3471" y="1729"/>
                  </a:cubicBezTo>
                  <a:cubicBezTo>
                    <a:pt x="3471" y="1271"/>
                    <a:pt x="3504" y="928"/>
                    <a:pt x="3571" y="700"/>
                  </a:cubicBezTo>
                  <a:cubicBezTo>
                    <a:pt x="3638" y="471"/>
                    <a:pt x="3737" y="357"/>
                    <a:pt x="3870" y="357"/>
                  </a:cubicBezTo>
                  <a:close/>
                  <a:moveTo>
                    <a:pt x="5533" y="357"/>
                  </a:moveTo>
                  <a:cubicBezTo>
                    <a:pt x="5667" y="357"/>
                    <a:pt x="5767" y="471"/>
                    <a:pt x="5834" y="700"/>
                  </a:cubicBezTo>
                  <a:cubicBezTo>
                    <a:pt x="5901" y="928"/>
                    <a:pt x="5934" y="1271"/>
                    <a:pt x="5934" y="1729"/>
                  </a:cubicBezTo>
                  <a:cubicBezTo>
                    <a:pt x="5934" y="2185"/>
                    <a:pt x="5901" y="2527"/>
                    <a:pt x="5834" y="2756"/>
                  </a:cubicBezTo>
                  <a:cubicBezTo>
                    <a:pt x="5767" y="2984"/>
                    <a:pt x="5667" y="3098"/>
                    <a:pt x="5533" y="3098"/>
                  </a:cubicBezTo>
                  <a:cubicBezTo>
                    <a:pt x="5400" y="3098"/>
                    <a:pt x="5301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1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30" y="357"/>
                    <a:pt x="7430" y="471"/>
                    <a:pt x="7497" y="700"/>
                  </a:cubicBezTo>
                  <a:cubicBezTo>
                    <a:pt x="7564" y="928"/>
                    <a:pt x="7597" y="1271"/>
                    <a:pt x="7597" y="1729"/>
                  </a:cubicBezTo>
                  <a:cubicBezTo>
                    <a:pt x="7597" y="2185"/>
                    <a:pt x="7564" y="2527"/>
                    <a:pt x="7497" y="2756"/>
                  </a:cubicBezTo>
                  <a:cubicBezTo>
                    <a:pt x="7430" y="2984"/>
                    <a:pt x="7330" y="3098"/>
                    <a:pt x="7196" y="3098"/>
                  </a:cubicBezTo>
                  <a:cubicBezTo>
                    <a:pt x="7063" y="3098"/>
                    <a:pt x="6964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4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1" y="221"/>
                  </a:lnTo>
                  <a:lnTo>
                    <a:pt x="1" y="632"/>
                  </a:lnTo>
                  <a:lnTo>
                    <a:pt x="459" y="471"/>
                  </a:lnTo>
                  <a:lnTo>
                    <a:pt x="459" y="3011"/>
                  </a:lnTo>
                  <a:lnTo>
                    <a:pt x="38" y="3011"/>
                  </a:lnTo>
                  <a:lnTo>
                    <a:pt x="38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119" y="1"/>
                  </a:moveTo>
                  <a:cubicBezTo>
                    <a:pt x="2044" y="1"/>
                    <a:pt x="1962" y="19"/>
                    <a:pt x="1872" y="56"/>
                  </a:cubicBezTo>
                  <a:cubicBezTo>
                    <a:pt x="1781" y="93"/>
                    <a:pt x="1684" y="148"/>
                    <a:pt x="1581" y="221"/>
                  </a:cubicBezTo>
                  <a:lnTo>
                    <a:pt x="1581" y="676"/>
                  </a:lnTo>
                  <a:cubicBezTo>
                    <a:pt x="1683" y="577"/>
                    <a:pt x="1779" y="502"/>
                    <a:pt x="1868" y="453"/>
                  </a:cubicBezTo>
                  <a:cubicBezTo>
                    <a:pt x="1958" y="404"/>
                    <a:pt x="2043" y="380"/>
                    <a:pt x="2124" y="380"/>
                  </a:cubicBezTo>
                  <a:cubicBezTo>
                    <a:pt x="2238" y="380"/>
                    <a:pt x="2331" y="435"/>
                    <a:pt x="2402" y="547"/>
                  </a:cubicBezTo>
                  <a:cubicBezTo>
                    <a:pt x="2473" y="658"/>
                    <a:pt x="2508" y="803"/>
                    <a:pt x="2508" y="979"/>
                  </a:cubicBezTo>
                  <a:cubicBezTo>
                    <a:pt x="2508" y="1088"/>
                    <a:pt x="2492" y="1198"/>
                    <a:pt x="2459" y="1311"/>
                  </a:cubicBezTo>
                  <a:cubicBezTo>
                    <a:pt x="2426" y="1423"/>
                    <a:pt x="2369" y="1560"/>
                    <a:pt x="2286" y="1722"/>
                  </a:cubicBezTo>
                  <a:cubicBezTo>
                    <a:pt x="2243" y="1808"/>
                    <a:pt x="2137" y="2000"/>
                    <a:pt x="1968" y="2299"/>
                  </a:cubicBezTo>
                  <a:cubicBezTo>
                    <a:pt x="1799" y="2597"/>
                    <a:pt x="1666" y="2834"/>
                    <a:pt x="1568" y="3011"/>
                  </a:cubicBezTo>
                  <a:lnTo>
                    <a:pt x="1568" y="3390"/>
                  </a:lnTo>
                  <a:lnTo>
                    <a:pt x="2778" y="3390"/>
                  </a:lnTo>
                  <a:lnTo>
                    <a:pt x="2778" y="3011"/>
                  </a:lnTo>
                  <a:lnTo>
                    <a:pt x="1878" y="3011"/>
                  </a:lnTo>
                  <a:cubicBezTo>
                    <a:pt x="2086" y="2641"/>
                    <a:pt x="2246" y="2353"/>
                    <a:pt x="2360" y="2147"/>
                  </a:cubicBezTo>
                  <a:cubicBezTo>
                    <a:pt x="2474" y="1941"/>
                    <a:pt x="2542" y="1816"/>
                    <a:pt x="2563" y="1773"/>
                  </a:cubicBezTo>
                  <a:cubicBezTo>
                    <a:pt x="2641" y="1607"/>
                    <a:pt x="2694" y="1462"/>
                    <a:pt x="2723" y="1340"/>
                  </a:cubicBezTo>
                  <a:cubicBezTo>
                    <a:pt x="2753" y="1217"/>
                    <a:pt x="2767" y="1087"/>
                    <a:pt x="2767" y="951"/>
                  </a:cubicBezTo>
                  <a:cubicBezTo>
                    <a:pt x="2767" y="662"/>
                    <a:pt x="2709" y="432"/>
                    <a:pt x="2591" y="259"/>
                  </a:cubicBezTo>
                  <a:cubicBezTo>
                    <a:pt x="2474" y="87"/>
                    <a:pt x="2317" y="1"/>
                    <a:pt x="2119" y="1"/>
                  </a:cubicBezTo>
                  <a:close/>
                  <a:moveTo>
                    <a:pt x="3870" y="1"/>
                  </a:moveTo>
                  <a:cubicBezTo>
                    <a:pt x="3657" y="1"/>
                    <a:pt x="3494" y="148"/>
                    <a:pt x="3381" y="443"/>
                  </a:cubicBezTo>
                  <a:cubicBezTo>
                    <a:pt x="3268" y="738"/>
                    <a:pt x="3212" y="1167"/>
                    <a:pt x="3212" y="1729"/>
                  </a:cubicBezTo>
                  <a:cubicBezTo>
                    <a:pt x="3212" y="2289"/>
                    <a:pt x="3268" y="2717"/>
                    <a:pt x="3381" y="3012"/>
                  </a:cubicBezTo>
                  <a:cubicBezTo>
                    <a:pt x="3494" y="3307"/>
                    <a:pt x="3657" y="3455"/>
                    <a:pt x="3870" y="3455"/>
                  </a:cubicBezTo>
                  <a:cubicBezTo>
                    <a:pt x="4084" y="3455"/>
                    <a:pt x="4247" y="3307"/>
                    <a:pt x="4360" y="3012"/>
                  </a:cubicBezTo>
                  <a:cubicBezTo>
                    <a:pt x="4472" y="2717"/>
                    <a:pt x="4529" y="2289"/>
                    <a:pt x="4529" y="1729"/>
                  </a:cubicBezTo>
                  <a:cubicBezTo>
                    <a:pt x="4529" y="1167"/>
                    <a:pt x="4472" y="738"/>
                    <a:pt x="4360" y="443"/>
                  </a:cubicBezTo>
                  <a:cubicBezTo>
                    <a:pt x="4247" y="148"/>
                    <a:pt x="4084" y="1"/>
                    <a:pt x="3870" y="1"/>
                  </a:cubicBezTo>
                  <a:close/>
                  <a:moveTo>
                    <a:pt x="5533" y="1"/>
                  </a:moveTo>
                  <a:cubicBezTo>
                    <a:pt x="5320" y="1"/>
                    <a:pt x="5157" y="148"/>
                    <a:pt x="5044" y="443"/>
                  </a:cubicBezTo>
                  <a:cubicBezTo>
                    <a:pt x="4931" y="738"/>
                    <a:pt x="4875" y="1167"/>
                    <a:pt x="4875" y="1729"/>
                  </a:cubicBezTo>
                  <a:cubicBezTo>
                    <a:pt x="4875" y="2289"/>
                    <a:pt x="4931" y="2717"/>
                    <a:pt x="5044" y="3012"/>
                  </a:cubicBezTo>
                  <a:cubicBezTo>
                    <a:pt x="5157" y="3307"/>
                    <a:pt x="5320" y="3455"/>
                    <a:pt x="5533" y="3455"/>
                  </a:cubicBezTo>
                  <a:cubicBezTo>
                    <a:pt x="5747" y="3455"/>
                    <a:pt x="5910" y="3307"/>
                    <a:pt x="6023" y="3012"/>
                  </a:cubicBezTo>
                  <a:cubicBezTo>
                    <a:pt x="6135" y="2717"/>
                    <a:pt x="6192" y="2289"/>
                    <a:pt x="6192" y="1729"/>
                  </a:cubicBezTo>
                  <a:cubicBezTo>
                    <a:pt x="6192" y="1167"/>
                    <a:pt x="6135" y="738"/>
                    <a:pt x="6023" y="443"/>
                  </a:cubicBezTo>
                  <a:cubicBezTo>
                    <a:pt x="5910" y="148"/>
                    <a:pt x="5747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3" y="1"/>
                    <a:pt x="6820" y="148"/>
                    <a:pt x="6707" y="443"/>
                  </a:cubicBezTo>
                  <a:cubicBezTo>
                    <a:pt x="6594" y="738"/>
                    <a:pt x="6538" y="1167"/>
                    <a:pt x="6538" y="1729"/>
                  </a:cubicBezTo>
                  <a:cubicBezTo>
                    <a:pt x="6538" y="2289"/>
                    <a:pt x="6594" y="2717"/>
                    <a:pt x="6707" y="3012"/>
                  </a:cubicBezTo>
                  <a:cubicBezTo>
                    <a:pt x="6820" y="3307"/>
                    <a:pt x="6983" y="3455"/>
                    <a:pt x="7196" y="3455"/>
                  </a:cubicBezTo>
                  <a:cubicBezTo>
                    <a:pt x="7410" y="3455"/>
                    <a:pt x="7573" y="3307"/>
                    <a:pt x="7686" y="3012"/>
                  </a:cubicBezTo>
                  <a:cubicBezTo>
                    <a:pt x="7798" y="2717"/>
                    <a:pt x="7855" y="2289"/>
                    <a:pt x="7855" y="1729"/>
                  </a:cubicBezTo>
                  <a:cubicBezTo>
                    <a:pt x="7855" y="1167"/>
                    <a:pt x="7798" y="738"/>
                    <a:pt x="7686" y="443"/>
                  </a:cubicBezTo>
                  <a:cubicBezTo>
                    <a:pt x="7573" y="148"/>
                    <a:pt x="7410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4" name="Shape 640"/>
            <p:cNvSpPr>
              <a:spLocks/>
            </p:cNvSpPr>
            <p:nvPr/>
          </p:nvSpPr>
          <p:spPr bwMode="auto">
            <a:xfrm>
              <a:off x="577475" y="2458500"/>
              <a:ext cx="196375" cy="86375"/>
            </a:xfrm>
            <a:custGeom>
              <a:avLst/>
              <a:gdLst>
                <a:gd name="T0" fmla="*/ 5833 w 7855"/>
                <a:gd name="T1" fmla="*/ 700 h 3455"/>
                <a:gd name="T2" fmla="*/ 5833 w 7855"/>
                <a:gd name="T3" fmla="*/ 2756 h 3455"/>
                <a:gd name="T4" fmla="*/ 5233 w 7855"/>
                <a:gd name="T5" fmla="*/ 2756 h 3455"/>
                <a:gd name="T6" fmla="*/ 5233 w 7855"/>
                <a:gd name="T7" fmla="*/ 700 h 3455"/>
                <a:gd name="T8" fmla="*/ 7196 w 7855"/>
                <a:gd name="T9" fmla="*/ 357 h 3455"/>
                <a:gd name="T10" fmla="*/ 7596 w 7855"/>
                <a:gd name="T11" fmla="*/ 1729 h 3455"/>
                <a:gd name="T12" fmla="*/ 7196 w 7855"/>
                <a:gd name="T13" fmla="*/ 3098 h 3455"/>
                <a:gd name="T14" fmla="*/ 6796 w 7855"/>
                <a:gd name="T15" fmla="*/ 1729 h 3455"/>
                <a:gd name="T16" fmla="*/ 7196 w 7855"/>
                <a:gd name="T17" fmla="*/ 357 h 3455"/>
                <a:gd name="T18" fmla="*/ 0 w 7855"/>
                <a:gd name="T19" fmla="*/ 221 h 3455"/>
                <a:gd name="T20" fmla="*/ 458 w 7855"/>
                <a:gd name="T21" fmla="*/ 471 h 3455"/>
                <a:gd name="T22" fmla="*/ 37 w 7855"/>
                <a:gd name="T23" fmla="*/ 3011 h 3455"/>
                <a:gd name="T24" fmla="*/ 1135 w 7855"/>
                <a:gd name="T25" fmla="*/ 3390 h 3455"/>
                <a:gd name="T26" fmla="*/ 713 w 7855"/>
                <a:gd name="T27" fmla="*/ 3011 h 3455"/>
                <a:gd name="T28" fmla="*/ 2119 w 7855"/>
                <a:gd name="T29" fmla="*/ 1 h 3455"/>
                <a:gd name="T30" fmla="*/ 1580 w 7855"/>
                <a:gd name="T31" fmla="*/ 221 h 3455"/>
                <a:gd name="T32" fmla="*/ 1868 w 7855"/>
                <a:gd name="T33" fmla="*/ 453 h 3455"/>
                <a:gd name="T34" fmla="*/ 2401 w 7855"/>
                <a:gd name="T35" fmla="*/ 547 h 3455"/>
                <a:gd name="T36" fmla="*/ 2459 w 7855"/>
                <a:gd name="T37" fmla="*/ 1311 h 3455"/>
                <a:gd name="T38" fmla="*/ 1967 w 7855"/>
                <a:gd name="T39" fmla="*/ 2299 h 3455"/>
                <a:gd name="T40" fmla="*/ 1567 w 7855"/>
                <a:gd name="T41" fmla="*/ 3390 h 3455"/>
                <a:gd name="T42" fmla="*/ 2777 w 7855"/>
                <a:gd name="T43" fmla="*/ 3011 h 3455"/>
                <a:gd name="T44" fmla="*/ 2360 w 7855"/>
                <a:gd name="T45" fmla="*/ 2147 h 3455"/>
                <a:gd name="T46" fmla="*/ 2723 w 7855"/>
                <a:gd name="T47" fmla="*/ 1340 h 3455"/>
                <a:gd name="T48" fmla="*/ 2591 w 7855"/>
                <a:gd name="T49" fmla="*/ 259 h 3455"/>
                <a:gd name="T50" fmla="*/ 3321 w 7855"/>
                <a:gd name="T51" fmla="*/ 61 h 3455"/>
                <a:gd name="T52" fmla="*/ 3531 w 7855"/>
                <a:gd name="T53" fmla="*/ 1608 h 3455"/>
                <a:gd name="T54" fmla="*/ 4087 w 7855"/>
                <a:gd name="T55" fmla="*/ 1771 h 3455"/>
                <a:gd name="T56" fmla="*/ 4087 w 7855"/>
                <a:gd name="T57" fmla="*/ 2873 h 3455"/>
                <a:gd name="T58" fmla="*/ 3478 w 7855"/>
                <a:gd name="T59" fmla="*/ 3022 h 3455"/>
                <a:gd name="T60" fmla="*/ 3241 w 7855"/>
                <a:gd name="T61" fmla="*/ 3312 h 3455"/>
                <a:gd name="T62" fmla="*/ 3742 w 7855"/>
                <a:gd name="T63" fmla="*/ 3455 h 3455"/>
                <a:gd name="T64" fmla="*/ 4473 w 7855"/>
                <a:gd name="T65" fmla="*/ 2322 h 3455"/>
                <a:gd name="T66" fmla="*/ 3782 w 7855"/>
                <a:gd name="T67" fmla="*/ 1189 h 3455"/>
                <a:gd name="T68" fmla="*/ 3557 w 7855"/>
                <a:gd name="T69" fmla="*/ 1256 h 3455"/>
                <a:gd name="T70" fmla="*/ 4333 w 7855"/>
                <a:gd name="T71" fmla="*/ 440 h 3455"/>
                <a:gd name="T72" fmla="*/ 5533 w 7855"/>
                <a:gd name="T73" fmla="*/ 1 h 3455"/>
                <a:gd name="T74" fmla="*/ 4874 w 7855"/>
                <a:gd name="T75" fmla="*/ 1729 h 3455"/>
                <a:gd name="T76" fmla="*/ 5533 w 7855"/>
                <a:gd name="T77" fmla="*/ 3455 h 3455"/>
                <a:gd name="T78" fmla="*/ 6191 w 7855"/>
                <a:gd name="T79" fmla="*/ 1729 h 3455"/>
                <a:gd name="T80" fmla="*/ 5533 w 7855"/>
                <a:gd name="T81" fmla="*/ 1 h 3455"/>
                <a:gd name="T82" fmla="*/ 6706 w 7855"/>
                <a:gd name="T83" fmla="*/ 443 h 3455"/>
                <a:gd name="T84" fmla="*/ 6706 w 7855"/>
                <a:gd name="T85" fmla="*/ 3012 h 3455"/>
                <a:gd name="T86" fmla="*/ 7685 w 7855"/>
                <a:gd name="T87" fmla="*/ 3012 h 3455"/>
                <a:gd name="T88" fmla="*/ 7685 w 7855"/>
                <a:gd name="T89" fmla="*/ 443 h 34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855"/>
                <a:gd name="T136" fmla="*/ 0 h 3455"/>
                <a:gd name="T137" fmla="*/ 7855 w 7855"/>
                <a:gd name="T138" fmla="*/ 3455 h 34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855" h="3455" extrusionOk="0">
                  <a:moveTo>
                    <a:pt x="5533" y="357"/>
                  </a:moveTo>
                  <a:cubicBezTo>
                    <a:pt x="5666" y="357"/>
                    <a:pt x="5766" y="471"/>
                    <a:pt x="5833" y="700"/>
                  </a:cubicBezTo>
                  <a:cubicBezTo>
                    <a:pt x="5900" y="928"/>
                    <a:pt x="5933" y="1271"/>
                    <a:pt x="5933" y="1729"/>
                  </a:cubicBezTo>
                  <a:cubicBezTo>
                    <a:pt x="5933" y="2185"/>
                    <a:pt x="5900" y="2527"/>
                    <a:pt x="5833" y="2756"/>
                  </a:cubicBezTo>
                  <a:cubicBezTo>
                    <a:pt x="5766" y="2984"/>
                    <a:pt x="5666" y="3098"/>
                    <a:pt x="5533" y="3098"/>
                  </a:cubicBezTo>
                  <a:cubicBezTo>
                    <a:pt x="5400" y="3098"/>
                    <a:pt x="5300" y="2984"/>
                    <a:pt x="5233" y="2756"/>
                  </a:cubicBezTo>
                  <a:cubicBezTo>
                    <a:pt x="5167" y="2527"/>
                    <a:pt x="5133" y="2185"/>
                    <a:pt x="5133" y="1729"/>
                  </a:cubicBezTo>
                  <a:cubicBezTo>
                    <a:pt x="5133" y="1271"/>
                    <a:pt x="5167" y="928"/>
                    <a:pt x="5233" y="700"/>
                  </a:cubicBezTo>
                  <a:cubicBezTo>
                    <a:pt x="5300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29" y="357"/>
                    <a:pt x="7429" y="471"/>
                    <a:pt x="7496" y="700"/>
                  </a:cubicBezTo>
                  <a:cubicBezTo>
                    <a:pt x="7563" y="928"/>
                    <a:pt x="7596" y="1271"/>
                    <a:pt x="7596" y="1729"/>
                  </a:cubicBezTo>
                  <a:cubicBezTo>
                    <a:pt x="7596" y="2185"/>
                    <a:pt x="7563" y="2527"/>
                    <a:pt x="7496" y="2756"/>
                  </a:cubicBezTo>
                  <a:cubicBezTo>
                    <a:pt x="7429" y="2984"/>
                    <a:pt x="7329" y="3098"/>
                    <a:pt x="7196" y="3098"/>
                  </a:cubicBezTo>
                  <a:cubicBezTo>
                    <a:pt x="7063" y="3098"/>
                    <a:pt x="6963" y="2984"/>
                    <a:pt x="6896" y="2756"/>
                  </a:cubicBezTo>
                  <a:cubicBezTo>
                    <a:pt x="6830" y="2527"/>
                    <a:pt x="6796" y="2185"/>
                    <a:pt x="6796" y="1729"/>
                  </a:cubicBezTo>
                  <a:cubicBezTo>
                    <a:pt x="6796" y="1271"/>
                    <a:pt x="6830" y="928"/>
                    <a:pt x="6896" y="700"/>
                  </a:cubicBezTo>
                  <a:cubicBezTo>
                    <a:pt x="6963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8" y="471"/>
                  </a:lnTo>
                  <a:lnTo>
                    <a:pt x="458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3" y="3011"/>
                  </a:lnTo>
                  <a:lnTo>
                    <a:pt x="713" y="61"/>
                  </a:lnTo>
                  <a:close/>
                  <a:moveTo>
                    <a:pt x="2119" y="1"/>
                  </a:moveTo>
                  <a:cubicBezTo>
                    <a:pt x="2044" y="1"/>
                    <a:pt x="1961" y="19"/>
                    <a:pt x="1871" y="56"/>
                  </a:cubicBezTo>
                  <a:cubicBezTo>
                    <a:pt x="1781" y="93"/>
                    <a:pt x="1684" y="148"/>
                    <a:pt x="1580" y="221"/>
                  </a:cubicBezTo>
                  <a:lnTo>
                    <a:pt x="1580" y="676"/>
                  </a:lnTo>
                  <a:cubicBezTo>
                    <a:pt x="1682" y="577"/>
                    <a:pt x="1778" y="502"/>
                    <a:pt x="1868" y="453"/>
                  </a:cubicBezTo>
                  <a:cubicBezTo>
                    <a:pt x="1958" y="404"/>
                    <a:pt x="2043" y="380"/>
                    <a:pt x="2124" y="380"/>
                  </a:cubicBezTo>
                  <a:cubicBezTo>
                    <a:pt x="2238" y="380"/>
                    <a:pt x="2330" y="435"/>
                    <a:pt x="2401" y="547"/>
                  </a:cubicBezTo>
                  <a:cubicBezTo>
                    <a:pt x="2472" y="658"/>
                    <a:pt x="2508" y="803"/>
                    <a:pt x="2508" y="979"/>
                  </a:cubicBezTo>
                  <a:cubicBezTo>
                    <a:pt x="2508" y="1088"/>
                    <a:pt x="2491" y="1198"/>
                    <a:pt x="2459" y="1311"/>
                  </a:cubicBezTo>
                  <a:cubicBezTo>
                    <a:pt x="2426" y="1423"/>
                    <a:pt x="2368" y="1560"/>
                    <a:pt x="2286" y="1722"/>
                  </a:cubicBezTo>
                  <a:cubicBezTo>
                    <a:pt x="2242" y="1808"/>
                    <a:pt x="2136" y="2000"/>
                    <a:pt x="1967" y="2299"/>
                  </a:cubicBezTo>
                  <a:cubicBezTo>
                    <a:pt x="1798" y="2597"/>
                    <a:pt x="1665" y="2834"/>
                    <a:pt x="1567" y="3011"/>
                  </a:cubicBezTo>
                  <a:lnTo>
                    <a:pt x="1567" y="3390"/>
                  </a:lnTo>
                  <a:lnTo>
                    <a:pt x="2777" y="3390"/>
                  </a:lnTo>
                  <a:lnTo>
                    <a:pt x="2777" y="3011"/>
                  </a:lnTo>
                  <a:lnTo>
                    <a:pt x="1877" y="3011"/>
                  </a:lnTo>
                  <a:cubicBezTo>
                    <a:pt x="2085" y="2641"/>
                    <a:pt x="2246" y="2353"/>
                    <a:pt x="2360" y="2147"/>
                  </a:cubicBezTo>
                  <a:cubicBezTo>
                    <a:pt x="2474" y="1941"/>
                    <a:pt x="2541" y="1816"/>
                    <a:pt x="2563" y="1773"/>
                  </a:cubicBezTo>
                  <a:cubicBezTo>
                    <a:pt x="2640" y="1607"/>
                    <a:pt x="2693" y="1462"/>
                    <a:pt x="2723" y="1340"/>
                  </a:cubicBezTo>
                  <a:cubicBezTo>
                    <a:pt x="2752" y="1217"/>
                    <a:pt x="2767" y="1087"/>
                    <a:pt x="2767" y="951"/>
                  </a:cubicBezTo>
                  <a:cubicBezTo>
                    <a:pt x="2767" y="662"/>
                    <a:pt x="2708" y="432"/>
                    <a:pt x="2591" y="259"/>
                  </a:cubicBezTo>
                  <a:cubicBezTo>
                    <a:pt x="2473" y="87"/>
                    <a:pt x="2316" y="1"/>
                    <a:pt x="2119" y="1"/>
                  </a:cubicBezTo>
                  <a:close/>
                  <a:moveTo>
                    <a:pt x="3321" y="61"/>
                  </a:moveTo>
                  <a:lnTo>
                    <a:pt x="3321" y="1733"/>
                  </a:lnTo>
                  <a:cubicBezTo>
                    <a:pt x="3392" y="1677"/>
                    <a:pt x="3462" y="1635"/>
                    <a:pt x="3531" y="1608"/>
                  </a:cubicBezTo>
                  <a:cubicBezTo>
                    <a:pt x="3599" y="1582"/>
                    <a:pt x="3668" y="1568"/>
                    <a:pt x="3737" y="1568"/>
                  </a:cubicBezTo>
                  <a:cubicBezTo>
                    <a:pt x="3884" y="1568"/>
                    <a:pt x="4001" y="1636"/>
                    <a:pt x="4087" y="1771"/>
                  </a:cubicBezTo>
                  <a:cubicBezTo>
                    <a:pt x="4173" y="1906"/>
                    <a:pt x="4215" y="2090"/>
                    <a:pt x="4215" y="2322"/>
                  </a:cubicBezTo>
                  <a:cubicBezTo>
                    <a:pt x="4215" y="2554"/>
                    <a:pt x="4173" y="2737"/>
                    <a:pt x="4087" y="2873"/>
                  </a:cubicBezTo>
                  <a:cubicBezTo>
                    <a:pt x="4001" y="3008"/>
                    <a:pt x="3884" y="3076"/>
                    <a:pt x="3737" y="3076"/>
                  </a:cubicBezTo>
                  <a:cubicBezTo>
                    <a:pt x="3646" y="3076"/>
                    <a:pt x="3560" y="3058"/>
                    <a:pt x="3478" y="3022"/>
                  </a:cubicBezTo>
                  <a:cubicBezTo>
                    <a:pt x="3396" y="2986"/>
                    <a:pt x="3317" y="2932"/>
                    <a:pt x="3241" y="2859"/>
                  </a:cubicBezTo>
                  <a:lnTo>
                    <a:pt x="3241" y="3312"/>
                  </a:lnTo>
                  <a:cubicBezTo>
                    <a:pt x="3329" y="3360"/>
                    <a:pt x="3415" y="3395"/>
                    <a:pt x="3498" y="3419"/>
                  </a:cubicBezTo>
                  <a:cubicBezTo>
                    <a:pt x="3581" y="3443"/>
                    <a:pt x="3662" y="3455"/>
                    <a:pt x="3742" y="3455"/>
                  </a:cubicBezTo>
                  <a:cubicBezTo>
                    <a:pt x="3974" y="3455"/>
                    <a:pt x="4154" y="3356"/>
                    <a:pt x="4282" y="3157"/>
                  </a:cubicBezTo>
                  <a:cubicBezTo>
                    <a:pt x="4409" y="2959"/>
                    <a:pt x="4473" y="2680"/>
                    <a:pt x="4473" y="2322"/>
                  </a:cubicBezTo>
                  <a:cubicBezTo>
                    <a:pt x="4473" y="1974"/>
                    <a:pt x="4411" y="1698"/>
                    <a:pt x="4287" y="1495"/>
                  </a:cubicBezTo>
                  <a:cubicBezTo>
                    <a:pt x="4163" y="1291"/>
                    <a:pt x="3994" y="1189"/>
                    <a:pt x="3782" y="1189"/>
                  </a:cubicBezTo>
                  <a:cubicBezTo>
                    <a:pt x="3744" y="1189"/>
                    <a:pt x="3707" y="1195"/>
                    <a:pt x="3669" y="1206"/>
                  </a:cubicBezTo>
                  <a:cubicBezTo>
                    <a:pt x="3632" y="1217"/>
                    <a:pt x="3594" y="1234"/>
                    <a:pt x="3557" y="1256"/>
                  </a:cubicBezTo>
                  <a:lnTo>
                    <a:pt x="3557" y="440"/>
                  </a:lnTo>
                  <a:lnTo>
                    <a:pt x="4333" y="440"/>
                  </a:lnTo>
                  <a:lnTo>
                    <a:pt x="4333" y="61"/>
                  </a:lnTo>
                  <a:close/>
                  <a:moveTo>
                    <a:pt x="5533" y="1"/>
                  </a:moveTo>
                  <a:cubicBezTo>
                    <a:pt x="5319" y="1"/>
                    <a:pt x="5156" y="148"/>
                    <a:pt x="5043" y="443"/>
                  </a:cubicBezTo>
                  <a:cubicBezTo>
                    <a:pt x="4931" y="738"/>
                    <a:pt x="4874" y="1167"/>
                    <a:pt x="4874" y="1729"/>
                  </a:cubicBezTo>
                  <a:cubicBezTo>
                    <a:pt x="4874" y="2289"/>
                    <a:pt x="4931" y="2717"/>
                    <a:pt x="5043" y="3012"/>
                  </a:cubicBezTo>
                  <a:cubicBezTo>
                    <a:pt x="5156" y="3307"/>
                    <a:pt x="5319" y="3455"/>
                    <a:pt x="5533" y="3455"/>
                  </a:cubicBezTo>
                  <a:cubicBezTo>
                    <a:pt x="5746" y="3455"/>
                    <a:pt x="5909" y="3307"/>
                    <a:pt x="6022" y="3012"/>
                  </a:cubicBezTo>
                  <a:cubicBezTo>
                    <a:pt x="6135" y="2717"/>
                    <a:pt x="6191" y="2289"/>
                    <a:pt x="6191" y="1729"/>
                  </a:cubicBezTo>
                  <a:cubicBezTo>
                    <a:pt x="6191" y="1167"/>
                    <a:pt x="6135" y="738"/>
                    <a:pt x="6022" y="443"/>
                  </a:cubicBezTo>
                  <a:cubicBezTo>
                    <a:pt x="5909" y="148"/>
                    <a:pt x="5746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2" y="1"/>
                    <a:pt x="6819" y="148"/>
                    <a:pt x="6706" y="443"/>
                  </a:cubicBezTo>
                  <a:cubicBezTo>
                    <a:pt x="6594" y="738"/>
                    <a:pt x="6537" y="1167"/>
                    <a:pt x="6537" y="1729"/>
                  </a:cubicBezTo>
                  <a:cubicBezTo>
                    <a:pt x="6537" y="2289"/>
                    <a:pt x="6594" y="2717"/>
                    <a:pt x="6706" y="3012"/>
                  </a:cubicBezTo>
                  <a:cubicBezTo>
                    <a:pt x="6819" y="3307"/>
                    <a:pt x="6982" y="3455"/>
                    <a:pt x="7196" y="3455"/>
                  </a:cubicBezTo>
                  <a:cubicBezTo>
                    <a:pt x="7409" y="3455"/>
                    <a:pt x="7572" y="3307"/>
                    <a:pt x="7685" y="3012"/>
                  </a:cubicBezTo>
                  <a:cubicBezTo>
                    <a:pt x="7798" y="2717"/>
                    <a:pt x="7854" y="2289"/>
                    <a:pt x="7854" y="1729"/>
                  </a:cubicBezTo>
                  <a:cubicBezTo>
                    <a:pt x="7854" y="1167"/>
                    <a:pt x="7798" y="738"/>
                    <a:pt x="7685" y="443"/>
                  </a:cubicBezTo>
                  <a:cubicBezTo>
                    <a:pt x="7572" y="148"/>
                    <a:pt x="7409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5" name="Shape 641"/>
            <p:cNvSpPr>
              <a:spLocks/>
            </p:cNvSpPr>
            <p:nvPr/>
          </p:nvSpPr>
          <p:spPr bwMode="auto">
            <a:xfrm>
              <a:off x="886375" y="2458500"/>
              <a:ext cx="196375" cy="86375"/>
            </a:xfrm>
            <a:custGeom>
              <a:avLst/>
              <a:gdLst>
                <a:gd name="T0" fmla="*/ 4171 w 7855"/>
                <a:gd name="T1" fmla="*/ 700 h 3455"/>
                <a:gd name="T2" fmla="*/ 4171 w 7855"/>
                <a:gd name="T3" fmla="*/ 2756 h 3455"/>
                <a:gd name="T4" fmla="*/ 3571 w 7855"/>
                <a:gd name="T5" fmla="*/ 2756 h 3455"/>
                <a:gd name="T6" fmla="*/ 3571 w 7855"/>
                <a:gd name="T7" fmla="*/ 700 h 3455"/>
                <a:gd name="T8" fmla="*/ 5533 w 7855"/>
                <a:gd name="T9" fmla="*/ 357 h 3455"/>
                <a:gd name="T10" fmla="*/ 5934 w 7855"/>
                <a:gd name="T11" fmla="*/ 1729 h 3455"/>
                <a:gd name="T12" fmla="*/ 5533 w 7855"/>
                <a:gd name="T13" fmla="*/ 3098 h 3455"/>
                <a:gd name="T14" fmla="*/ 5134 w 7855"/>
                <a:gd name="T15" fmla="*/ 1729 h 3455"/>
                <a:gd name="T16" fmla="*/ 5533 w 7855"/>
                <a:gd name="T17" fmla="*/ 357 h 3455"/>
                <a:gd name="T18" fmla="*/ 7497 w 7855"/>
                <a:gd name="T19" fmla="*/ 700 h 3455"/>
                <a:gd name="T20" fmla="*/ 7497 w 7855"/>
                <a:gd name="T21" fmla="*/ 2756 h 3455"/>
                <a:gd name="T22" fmla="*/ 6897 w 7855"/>
                <a:gd name="T23" fmla="*/ 2756 h 3455"/>
                <a:gd name="T24" fmla="*/ 6897 w 7855"/>
                <a:gd name="T25" fmla="*/ 700 h 3455"/>
                <a:gd name="T26" fmla="*/ 456 w 7855"/>
                <a:gd name="T27" fmla="*/ 61 h 3455"/>
                <a:gd name="T28" fmla="*/ 0 w 7855"/>
                <a:gd name="T29" fmla="*/ 632 h 3455"/>
                <a:gd name="T30" fmla="*/ 459 w 7855"/>
                <a:gd name="T31" fmla="*/ 3011 h 3455"/>
                <a:gd name="T32" fmla="*/ 37 w 7855"/>
                <a:gd name="T33" fmla="*/ 3390 h 3455"/>
                <a:gd name="T34" fmla="*/ 1135 w 7855"/>
                <a:gd name="T35" fmla="*/ 3011 h 3455"/>
                <a:gd name="T36" fmla="*/ 714 w 7855"/>
                <a:gd name="T37" fmla="*/ 61 h 3455"/>
                <a:gd name="T38" fmla="*/ 1908 w 7855"/>
                <a:gd name="T39" fmla="*/ 36 h 3455"/>
                <a:gd name="T40" fmla="*/ 1633 w 7855"/>
                <a:gd name="T41" fmla="*/ 545 h 3455"/>
                <a:gd name="T42" fmla="*/ 2127 w 7855"/>
                <a:gd name="T43" fmla="*/ 380 h 3455"/>
                <a:gd name="T44" fmla="*/ 2529 w 7855"/>
                <a:gd name="T45" fmla="*/ 910 h 3455"/>
                <a:gd name="T46" fmla="*/ 2137 w 7855"/>
                <a:gd name="T47" fmla="*/ 1426 h 3455"/>
                <a:gd name="T48" fmla="*/ 1905 w 7855"/>
                <a:gd name="T49" fmla="*/ 1796 h 3455"/>
                <a:gd name="T50" fmla="*/ 2455 w 7855"/>
                <a:gd name="T51" fmla="*/ 1962 h 3455"/>
                <a:gd name="T52" fmla="*/ 2446 w 7855"/>
                <a:gd name="T53" fmla="*/ 2908 h 3455"/>
                <a:gd name="T54" fmla="*/ 1810 w 7855"/>
                <a:gd name="T55" fmla="*/ 3020 h 3455"/>
                <a:gd name="T56" fmla="*/ 1575 w 7855"/>
                <a:gd name="T57" fmla="*/ 3290 h 3455"/>
                <a:gd name="T58" fmla="*/ 2085 w 7855"/>
                <a:gd name="T59" fmla="*/ 3455 h 3455"/>
                <a:gd name="T60" fmla="*/ 2830 w 7855"/>
                <a:gd name="T61" fmla="*/ 2422 h 3455"/>
                <a:gd name="T62" fmla="*/ 2437 w 7855"/>
                <a:gd name="T63" fmla="*/ 1595 h 3455"/>
                <a:gd name="T64" fmla="*/ 2785 w 7855"/>
                <a:gd name="T65" fmla="*/ 864 h 3455"/>
                <a:gd name="T66" fmla="*/ 2150 w 7855"/>
                <a:gd name="T67" fmla="*/ 1 h 3455"/>
                <a:gd name="T68" fmla="*/ 3381 w 7855"/>
                <a:gd name="T69" fmla="*/ 443 h 3455"/>
                <a:gd name="T70" fmla="*/ 3381 w 7855"/>
                <a:gd name="T71" fmla="*/ 3012 h 3455"/>
                <a:gd name="T72" fmla="*/ 4359 w 7855"/>
                <a:gd name="T73" fmla="*/ 3012 h 3455"/>
                <a:gd name="T74" fmla="*/ 4359 w 7855"/>
                <a:gd name="T75" fmla="*/ 443 h 3455"/>
                <a:gd name="T76" fmla="*/ 5533 w 7855"/>
                <a:gd name="T77" fmla="*/ 1 h 3455"/>
                <a:gd name="T78" fmla="*/ 4875 w 7855"/>
                <a:gd name="T79" fmla="*/ 1729 h 3455"/>
                <a:gd name="T80" fmla="*/ 5533 w 7855"/>
                <a:gd name="T81" fmla="*/ 3455 h 3455"/>
                <a:gd name="T82" fmla="*/ 6192 w 7855"/>
                <a:gd name="T83" fmla="*/ 1729 h 3455"/>
                <a:gd name="T84" fmla="*/ 5533 w 7855"/>
                <a:gd name="T85" fmla="*/ 1 h 3455"/>
                <a:gd name="T86" fmla="*/ 6707 w 7855"/>
                <a:gd name="T87" fmla="*/ 443 h 3455"/>
                <a:gd name="T88" fmla="*/ 6707 w 7855"/>
                <a:gd name="T89" fmla="*/ 3012 h 3455"/>
                <a:gd name="T90" fmla="*/ 7685 w 7855"/>
                <a:gd name="T91" fmla="*/ 3012 h 3455"/>
                <a:gd name="T92" fmla="*/ 7685 w 7855"/>
                <a:gd name="T93" fmla="*/ 443 h 345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5"/>
                <a:gd name="T142" fmla="*/ 0 h 3455"/>
                <a:gd name="T143" fmla="*/ 7855 w 7855"/>
                <a:gd name="T144" fmla="*/ 3455 h 345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5" h="3455" extrusionOk="0">
                  <a:moveTo>
                    <a:pt x="3870" y="357"/>
                  </a:moveTo>
                  <a:cubicBezTo>
                    <a:pt x="4004" y="357"/>
                    <a:pt x="4104" y="471"/>
                    <a:pt x="4171" y="700"/>
                  </a:cubicBezTo>
                  <a:cubicBezTo>
                    <a:pt x="4237" y="928"/>
                    <a:pt x="4271" y="1271"/>
                    <a:pt x="4271" y="1729"/>
                  </a:cubicBezTo>
                  <a:cubicBezTo>
                    <a:pt x="4271" y="2185"/>
                    <a:pt x="4237" y="2527"/>
                    <a:pt x="4171" y="2756"/>
                  </a:cubicBezTo>
                  <a:cubicBezTo>
                    <a:pt x="4104" y="2984"/>
                    <a:pt x="4004" y="3098"/>
                    <a:pt x="3870" y="3098"/>
                  </a:cubicBezTo>
                  <a:cubicBezTo>
                    <a:pt x="3737" y="3098"/>
                    <a:pt x="3638" y="2984"/>
                    <a:pt x="3571" y="2756"/>
                  </a:cubicBezTo>
                  <a:cubicBezTo>
                    <a:pt x="3504" y="2527"/>
                    <a:pt x="3471" y="2185"/>
                    <a:pt x="3471" y="1729"/>
                  </a:cubicBezTo>
                  <a:cubicBezTo>
                    <a:pt x="3471" y="1271"/>
                    <a:pt x="3504" y="928"/>
                    <a:pt x="3571" y="700"/>
                  </a:cubicBezTo>
                  <a:cubicBezTo>
                    <a:pt x="3638" y="471"/>
                    <a:pt x="3737" y="357"/>
                    <a:pt x="3870" y="357"/>
                  </a:cubicBezTo>
                  <a:close/>
                  <a:moveTo>
                    <a:pt x="5533" y="357"/>
                  </a:moveTo>
                  <a:cubicBezTo>
                    <a:pt x="5667" y="357"/>
                    <a:pt x="5767" y="471"/>
                    <a:pt x="5834" y="700"/>
                  </a:cubicBezTo>
                  <a:cubicBezTo>
                    <a:pt x="5900" y="928"/>
                    <a:pt x="5934" y="1271"/>
                    <a:pt x="5934" y="1729"/>
                  </a:cubicBezTo>
                  <a:cubicBezTo>
                    <a:pt x="5934" y="2185"/>
                    <a:pt x="5900" y="2527"/>
                    <a:pt x="5834" y="2756"/>
                  </a:cubicBezTo>
                  <a:cubicBezTo>
                    <a:pt x="5767" y="2984"/>
                    <a:pt x="5667" y="3098"/>
                    <a:pt x="5533" y="3098"/>
                  </a:cubicBezTo>
                  <a:cubicBezTo>
                    <a:pt x="5400" y="3098"/>
                    <a:pt x="5301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1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30" y="357"/>
                    <a:pt x="7430" y="471"/>
                    <a:pt x="7497" y="700"/>
                  </a:cubicBezTo>
                  <a:cubicBezTo>
                    <a:pt x="7563" y="928"/>
                    <a:pt x="7597" y="1271"/>
                    <a:pt x="7597" y="1729"/>
                  </a:cubicBezTo>
                  <a:cubicBezTo>
                    <a:pt x="7597" y="2185"/>
                    <a:pt x="7563" y="2527"/>
                    <a:pt x="7497" y="2756"/>
                  </a:cubicBezTo>
                  <a:cubicBezTo>
                    <a:pt x="7430" y="2984"/>
                    <a:pt x="7330" y="3098"/>
                    <a:pt x="7196" y="3098"/>
                  </a:cubicBezTo>
                  <a:cubicBezTo>
                    <a:pt x="7063" y="3098"/>
                    <a:pt x="6964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4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9" y="471"/>
                  </a:lnTo>
                  <a:lnTo>
                    <a:pt x="459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150" y="1"/>
                  </a:moveTo>
                  <a:cubicBezTo>
                    <a:pt x="2074" y="1"/>
                    <a:pt x="1993" y="12"/>
                    <a:pt x="1908" y="36"/>
                  </a:cubicBezTo>
                  <a:cubicBezTo>
                    <a:pt x="1822" y="60"/>
                    <a:pt x="1731" y="96"/>
                    <a:pt x="1633" y="143"/>
                  </a:cubicBezTo>
                  <a:lnTo>
                    <a:pt x="1633" y="545"/>
                  </a:lnTo>
                  <a:cubicBezTo>
                    <a:pt x="1730" y="488"/>
                    <a:pt x="1819" y="447"/>
                    <a:pt x="1900" y="420"/>
                  </a:cubicBezTo>
                  <a:cubicBezTo>
                    <a:pt x="1980" y="393"/>
                    <a:pt x="2056" y="380"/>
                    <a:pt x="2127" y="380"/>
                  </a:cubicBezTo>
                  <a:cubicBezTo>
                    <a:pt x="2256" y="380"/>
                    <a:pt x="2355" y="425"/>
                    <a:pt x="2425" y="517"/>
                  </a:cubicBezTo>
                  <a:cubicBezTo>
                    <a:pt x="2494" y="608"/>
                    <a:pt x="2529" y="739"/>
                    <a:pt x="2529" y="910"/>
                  </a:cubicBezTo>
                  <a:cubicBezTo>
                    <a:pt x="2529" y="1077"/>
                    <a:pt x="2495" y="1204"/>
                    <a:pt x="2428" y="1293"/>
                  </a:cubicBezTo>
                  <a:cubicBezTo>
                    <a:pt x="2361" y="1381"/>
                    <a:pt x="2264" y="1426"/>
                    <a:pt x="2137" y="1426"/>
                  </a:cubicBezTo>
                  <a:lnTo>
                    <a:pt x="1905" y="1426"/>
                  </a:lnTo>
                  <a:lnTo>
                    <a:pt x="1905" y="1796"/>
                  </a:lnTo>
                  <a:lnTo>
                    <a:pt x="2127" y="1796"/>
                  </a:lnTo>
                  <a:cubicBezTo>
                    <a:pt x="2267" y="1796"/>
                    <a:pt x="2377" y="1851"/>
                    <a:pt x="2455" y="1962"/>
                  </a:cubicBezTo>
                  <a:cubicBezTo>
                    <a:pt x="2534" y="2073"/>
                    <a:pt x="2573" y="2226"/>
                    <a:pt x="2573" y="2422"/>
                  </a:cubicBezTo>
                  <a:cubicBezTo>
                    <a:pt x="2573" y="2635"/>
                    <a:pt x="2531" y="2797"/>
                    <a:pt x="2446" y="2908"/>
                  </a:cubicBezTo>
                  <a:cubicBezTo>
                    <a:pt x="2362" y="3020"/>
                    <a:pt x="2239" y="3076"/>
                    <a:pt x="2077" y="3076"/>
                  </a:cubicBezTo>
                  <a:cubicBezTo>
                    <a:pt x="1984" y="3076"/>
                    <a:pt x="1895" y="3057"/>
                    <a:pt x="1810" y="3020"/>
                  </a:cubicBezTo>
                  <a:cubicBezTo>
                    <a:pt x="1725" y="2983"/>
                    <a:pt x="1647" y="2928"/>
                    <a:pt x="1575" y="2855"/>
                  </a:cubicBezTo>
                  <a:lnTo>
                    <a:pt x="1575" y="3290"/>
                  </a:lnTo>
                  <a:cubicBezTo>
                    <a:pt x="1666" y="3345"/>
                    <a:pt x="1753" y="3386"/>
                    <a:pt x="1838" y="3414"/>
                  </a:cubicBezTo>
                  <a:cubicBezTo>
                    <a:pt x="1922" y="3441"/>
                    <a:pt x="2005" y="3455"/>
                    <a:pt x="2085" y="3455"/>
                  </a:cubicBezTo>
                  <a:cubicBezTo>
                    <a:pt x="2323" y="3455"/>
                    <a:pt x="2507" y="3365"/>
                    <a:pt x="2636" y="3185"/>
                  </a:cubicBezTo>
                  <a:cubicBezTo>
                    <a:pt x="2765" y="3005"/>
                    <a:pt x="2830" y="2751"/>
                    <a:pt x="2830" y="2422"/>
                  </a:cubicBezTo>
                  <a:cubicBezTo>
                    <a:pt x="2830" y="2208"/>
                    <a:pt x="2795" y="2028"/>
                    <a:pt x="2726" y="1883"/>
                  </a:cubicBezTo>
                  <a:cubicBezTo>
                    <a:pt x="2656" y="1737"/>
                    <a:pt x="2560" y="1641"/>
                    <a:pt x="2437" y="1595"/>
                  </a:cubicBezTo>
                  <a:cubicBezTo>
                    <a:pt x="2548" y="1546"/>
                    <a:pt x="2634" y="1458"/>
                    <a:pt x="2695" y="1331"/>
                  </a:cubicBezTo>
                  <a:cubicBezTo>
                    <a:pt x="2755" y="1204"/>
                    <a:pt x="2785" y="1048"/>
                    <a:pt x="2785" y="864"/>
                  </a:cubicBezTo>
                  <a:cubicBezTo>
                    <a:pt x="2785" y="599"/>
                    <a:pt x="2728" y="389"/>
                    <a:pt x="2614" y="234"/>
                  </a:cubicBezTo>
                  <a:cubicBezTo>
                    <a:pt x="2500" y="78"/>
                    <a:pt x="2345" y="1"/>
                    <a:pt x="2150" y="1"/>
                  </a:cubicBezTo>
                  <a:close/>
                  <a:moveTo>
                    <a:pt x="3870" y="1"/>
                  </a:moveTo>
                  <a:cubicBezTo>
                    <a:pt x="3657" y="1"/>
                    <a:pt x="3493" y="148"/>
                    <a:pt x="3381" y="443"/>
                  </a:cubicBezTo>
                  <a:cubicBezTo>
                    <a:pt x="3268" y="738"/>
                    <a:pt x="3212" y="1167"/>
                    <a:pt x="3212" y="1729"/>
                  </a:cubicBezTo>
                  <a:cubicBezTo>
                    <a:pt x="3212" y="2289"/>
                    <a:pt x="3268" y="2717"/>
                    <a:pt x="3381" y="3012"/>
                  </a:cubicBezTo>
                  <a:cubicBezTo>
                    <a:pt x="3493" y="3307"/>
                    <a:pt x="3657" y="3455"/>
                    <a:pt x="3870" y="3455"/>
                  </a:cubicBezTo>
                  <a:cubicBezTo>
                    <a:pt x="4084" y="3455"/>
                    <a:pt x="4247" y="3307"/>
                    <a:pt x="4359" y="3012"/>
                  </a:cubicBezTo>
                  <a:cubicBezTo>
                    <a:pt x="4472" y="2717"/>
                    <a:pt x="4529" y="2289"/>
                    <a:pt x="4529" y="1729"/>
                  </a:cubicBezTo>
                  <a:cubicBezTo>
                    <a:pt x="4529" y="1167"/>
                    <a:pt x="4472" y="738"/>
                    <a:pt x="4359" y="443"/>
                  </a:cubicBezTo>
                  <a:cubicBezTo>
                    <a:pt x="4247" y="148"/>
                    <a:pt x="4084" y="1"/>
                    <a:pt x="3870" y="1"/>
                  </a:cubicBezTo>
                  <a:close/>
                  <a:moveTo>
                    <a:pt x="5533" y="1"/>
                  </a:moveTo>
                  <a:cubicBezTo>
                    <a:pt x="5320" y="1"/>
                    <a:pt x="5156" y="148"/>
                    <a:pt x="5044" y="443"/>
                  </a:cubicBezTo>
                  <a:cubicBezTo>
                    <a:pt x="4931" y="738"/>
                    <a:pt x="4875" y="1167"/>
                    <a:pt x="4875" y="1729"/>
                  </a:cubicBezTo>
                  <a:cubicBezTo>
                    <a:pt x="4875" y="2289"/>
                    <a:pt x="4931" y="2717"/>
                    <a:pt x="5044" y="3012"/>
                  </a:cubicBezTo>
                  <a:cubicBezTo>
                    <a:pt x="5156" y="3307"/>
                    <a:pt x="5320" y="3455"/>
                    <a:pt x="5533" y="3455"/>
                  </a:cubicBezTo>
                  <a:cubicBezTo>
                    <a:pt x="5747" y="3455"/>
                    <a:pt x="5910" y="3307"/>
                    <a:pt x="6022" y="3012"/>
                  </a:cubicBezTo>
                  <a:cubicBezTo>
                    <a:pt x="6135" y="2717"/>
                    <a:pt x="6192" y="2289"/>
                    <a:pt x="6192" y="1729"/>
                  </a:cubicBezTo>
                  <a:cubicBezTo>
                    <a:pt x="6192" y="1167"/>
                    <a:pt x="6135" y="738"/>
                    <a:pt x="6022" y="443"/>
                  </a:cubicBezTo>
                  <a:cubicBezTo>
                    <a:pt x="5910" y="148"/>
                    <a:pt x="5747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3" y="1"/>
                    <a:pt x="6819" y="148"/>
                    <a:pt x="6707" y="443"/>
                  </a:cubicBezTo>
                  <a:cubicBezTo>
                    <a:pt x="6594" y="738"/>
                    <a:pt x="6538" y="1167"/>
                    <a:pt x="6538" y="1729"/>
                  </a:cubicBezTo>
                  <a:cubicBezTo>
                    <a:pt x="6538" y="2289"/>
                    <a:pt x="6594" y="2717"/>
                    <a:pt x="6707" y="3012"/>
                  </a:cubicBezTo>
                  <a:cubicBezTo>
                    <a:pt x="6819" y="3307"/>
                    <a:pt x="6983" y="3455"/>
                    <a:pt x="7196" y="3455"/>
                  </a:cubicBezTo>
                  <a:cubicBezTo>
                    <a:pt x="7410" y="3455"/>
                    <a:pt x="7573" y="3307"/>
                    <a:pt x="7685" y="3012"/>
                  </a:cubicBezTo>
                  <a:cubicBezTo>
                    <a:pt x="7798" y="2717"/>
                    <a:pt x="7855" y="2289"/>
                    <a:pt x="7855" y="1729"/>
                  </a:cubicBezTo>
                  <a:cubicBezTo>
                    <a:pt x="7855" y="1167"/>
                    <a:pt x="7798" y="738"/>
                    <a:pt x="7685" y="443"/>
                  </a:cubicBezTo>
                  <a:cubicBezTo>
                    <a:pt x="7573" y="148"/>
                    <a:pt x="7410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6" name="Shape 642"/>
            <p:cNvSpPr>
              <a:spLocks/>
            </p:cNvSpPr>
            <p:nvPr/>
          </p:nvSpPr>
          <p:spPr bwMode="auto">
            <a:xfrm>
              <a:off x="1195275" y="2458500"/>
              <a:ext cx="196400" cy="86375"/>
            </a:xfrm>
            <a:custGeom>
              <a:avLst/>
              <a:gdLst>
                <a:gd name="T0" fmla="*/ 5834 w 7856"/>
                <a:gd name="T1" fmla="*/ 700 h 3455"/>
                <a:gd name="T2" fmla="*/ 5834 w 7856"/>
                <a:gd name="T3" fmla="*/ 2756 h 3455"/>
                <a:gd name="T4" fmla="*/ 5234 w 7856"/>
                <a:gd name="T5" fmla="*/ 2756 h 3455"/>
                <a:gd name="T6" fmla="*/ 5234 w 7856"/>
                <a:gd name="T7" fmla="*/ 700 h 3455"/>
                <a:gd name="T8" fmla="*/ 7197 w 7856"/>
                <a:gd name="T9" fmla="*/ 357 h 3455"/>
                <a:gd name="T10" fmla="*/ 7597 w 7856"/>
                <a:gd name="T11" fmla="*/ 1729 h 3455"/>
                <a:gd name="T12" fmla="*/ 7197 w 7856"/>
                <a:gd name="T13" fmla="*/ 3098 h 3455"/>
                <a:gd name="T14" fmla="*/ 6797 w 7856"/>
                <a:gd name="T15" fmla="*/ 1729 h 3455"/>
                <a:gd name="T16" fmla="*/ 7197 w 7856"/>
                <a:gd name="T17" fmla="*/ 357 h 3455"/>
                <a:gd name="T18" fmla="*/ 1 w 7856"/>
                <a:gd name="T19" fmla="*/ 221 h 3455"/>
                <a:gd name="T20" fmla="*/ 459 w 7856"/>
                <a:gd name="T21" fmla="*/ 471 h 3455"/>
                <a:gd name="T22" fmla="*/ 38 w 7856"/>
                <a:gd name="T23" fmla="*/ 3011 h 3455"/>
                <a:gd name="T24" fmla="*/ 1135 w 7856"/>
                <a:gd name="T25" fmla="*/ 3390 h 3455"/>
                <a:gd name="T26" fmla="*/ 714 w 7856"/>
                <a:gd name="T27" fmla="*/ 3011 h 3455"/>
                <a:gd name="T28" fmla="*/ 2150 w 7856"/>
                <a:gd name="T29" fmla="*/ 1 h 3455"/>
                <a:gd name="T30" fmla="*/ 1633 w 7856"/>
                <a:gd name="T31" fmla="*/ 143 h 3455"/>
                <a:gd name="T32" fmla="*/ 1900 w 7856"/>
                <a:gd name="T33" fmla="*/ 420 h 3455"/>
                <a:gd name="T34" fmla="*/ 2425 w 7856"/>
                <a:gd name="T35" fmla="*/ 517 h 3455"/>
                <a:gd name="T36" fmla="*/ 2428 w 7856"/>
                <a:gd name="T37" fmla="*/ 1293 h 3455"/>
                <a:gd name="T38" fmla="*/ 1905 w 7856"/>
                <a:gd name="T39" fmla="*/ 1426 h 3455"/>
                <a:gd name="T40" fmla="*/ 2127 w 7856"/>
                <a:gd name="T41" fmla="*/ 1796 h 3455"/>
                <a:gd name="T42" fmla="*/ 2574 w 7856"/>
                <a:gd name="T43" fmla="*/ 2422 h 3455"/>
                <a:gd name="T44" fmla="*/ 2077 w 7856"/>
                <a:gd name="T45" fmla="*/ 3076 h 3455"/>
                <a:gd name="T46" fmla="*/ 1576 w 7856"/>
                <a:gd name="T47" fmla="*/ 2855 h 3455"/>
                <a:gd name="T48" fmla="*/ 1838 w 7856"/>
                <a:gd name="T49" fmla="*/ 3414 h 3455"/>
                <a:gd name="T50" fmla="*/ 2636 w 7856"/>
                <a:gd name="T51" fmla="*/ 3185 h 3455"/>
                <a:gd name="T52" fmla="*/ 2726 w 7856"/>
                <a:gd name="T53" fmla="*/ 1883 h 3455"/>
                <a:gd name="T54" fmla="*/ 2695 w 7856"/>
                <a:gd name="T55" fmla="*/ 1331 h 3455"/>
                <a:gd name="T56" fmla="*/ 2615 w 7856"/>
                <a:gd name="T57" fmla="*/ 234 h 3455"/>
                <a:gd name="T58" fmla="*/ 3322 w 7856"/>
                <a:gd name="T59" fmla="*/ 61 h 3455"/>
                <a:gd name="T60" fmla="*/ 3532 w 7856"/>
                <a:gd name="T61" fmla="*/ 1608 h 3455"/>
                <a:gd name="T62" fmla="*/ 4087 w 7856"/>
                <a:gd name="T63" fmla="*/ 1771 h 3455"/>
                <a:gd name="T64" fmla="*/ 4087 w 7856"/>
                <a:gd name="T65" fmla="*/ 2873 h 3455"/>
                <a:gd name="T66" fmla="*/ 3479 w 7856"/>
                <a:gd name="T67" fmla="*/ 3022 h 3455"/>
                <a:gd name="T68" fmla="*/ 3241 w 7856"/>
                <a:gd name="T69" fmla="*/ 3312 h 3455"/>
                <a:gd name="T70" fmla="*/ 3743 w 7856"/>
                <a:gd name="T71" fmla="*/ 3455 h 3455"/>
                <a:gd name="T72" fmla="*/ 4474 w 7856"/>
                <a:gd name="T73" fmla="*/ 2322 h 3455"/>
                <a:gd name="T74" fmla="*/ 3782 w 7856"/>
                <a:gd name="T75" fmla="*/ 1189 h 3455"/>
                <a:gd name="T76" fmla="*/ 3558 w 7856"/>
                <a:gd name="T77" fmla="*/ 1256 h 3455"/>
                <a:gd name="T78" fmla="*/ 4334 w 7856"/>
                <a:gd name="T79" fmla="*/ 440 h 3455"/>
                <a:gd name="T80" fmla="*/ 5534 w 7856"/>
                <a:gd name="T81" fmla="*/ 1 h 3455"/>
                <a:gd name="T82" fmla="*/ 4875 w 7856"/>
                <a:gd name="T83" fmla="*/ 1729 h 3455"/>
                <a:gd name="T84" fmla="*/ 5534 w 7856"/>
                <a:gd name="T85" fmla="*/ 3455 h 3455"/>
                <a:gd name="T86" fmla="*/ 6192 w 7856"/>
                <a:gd name="T87" fmla="*/ 1729 h 3455"/>
                <a:gd name="T88" fmla="*/ 5534 w 7856"/>
                <a:gd name="T89" fmla="*/ 1 h 3455"/>
                <a:gd name="T90" fmla="*/ 6707 w 7856"/>
                <a:gd name="T91" fmla="*/ 443 h 3455"/>
                <a:gd name="T92" fmla="*/ 6707 w 7856"/>
                <a:gd name="T93" fmla="*/ 3012 h 3455"/>
                <a:gd name="T94" fmla="*/ 7686 w 7856"/>
                <a:gd name="T95" fmla="*/ 3012 h 3455"/>
                <a:gd name="T96" fmla="*/ 7686 w 7856"/>
                <a:gd name="T97" fmla="*/ 443 h 345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856"/>
                <a:gd name="T148" fmla="*/ 0 h 3455"/>
                <a:gd name="T149" fmla="*/ 7856 w 7856"/>
                <a:gd name="T150" fmla="*/ 3455 h 345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856" h="3455" extrusionOk="0">
                  <a:moveTo>
                    <a:pt x="5534" y="357"/>
                  </a:moveTo>
                  <a:cubicBezTo>
                    <a:pt x="5667" y="357"/>
                    <a:pt x="5767" y="471"/>
                    <a:pt x="5834" y="700"/>
                  </a:cubicBezTo>
                  <a:cubicBezTo>
                    <a:pt x="5901" y="928"/>
                    <a:pt x="5934" y="1271"/>
                    <a:pt x="5934" y="1729"/>
                  </a:cubicBezTo>
                  <a:cubicBezTo>
                    <a:pt x="5934" y="2185"/>
                    <a:pt x="5901" y="2527"/>
                    <a:pt x="5834" y="2756"/>
                  </a:cubicBezTo>
                  <a:cubicBezTo>
                    <a:pt x="5767" y="2984"/>
                    <a:pt x="5667" y="3098"/>
                    <a:pt x="5534" y="3098"/>
                  </a:cubicBezTo>
                  <a:cubicBezTo>
                    <a:pt x="5401" y="3098"/>
                    <a:pt x="5301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1" y="471"/>
                    <a:pt x="5401" y="357"/>
                    <a:pt x="5534" y="357"/>
                  </a:cubicBezTo>
                  <a:close/>
                  <a:moveTo>
                    <a:pt x="7197" y="357"/>
                  </a:moveTo>
                  <a:cubicBezTo>
                    <a:pt x="7330" y="357"/>
                    <a:pt x="7430" y="471"/>
                    <a:pt x="7497" y="700"/>
                  </a:cubicBezTo>
                  <a:cubicBezTo>
                    <a:pt x="7564" y="928"/>
                    <a:pt x="7597" y="1271"/>
                    <a:pt x="7597" y="1729"/>
                  </a:cubicBezTo>
                  <a:cubicBezTo>
                    <a:pt x="7597" y="2185"/>
                    <a:pt x="7564" y="2527"/>
                    <a:pt x="7497" y="2756"/>
                  </a:cubicBezTo>
                  <a:cubicBezTo>
                    <a:pt x="7430" y="2984"/>
                    <a:pt x="7330" y="3098"/>
                    <a:pt x="7197" y="3098"/>
                  </a:cubicBezTo>
                  <a:cubicBezTo>
                    <a:pt x="7064" y="3098"/>
                    <a:pt x="6964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4" y="471"/>
                    <a:pt x="7064" y="357"/>
                    <a:pt x="7197" y="357"/>
                  </a:cubicBezTo>
                  <a:close/>
                  <a:moveTo>
                    <a:pt x="456" y="61"/>
                  </a:moveTo>
                  <a:lnTo>
                    <a:pt x="1" y="221"/>
                  </a:lnTo>
                  <a:lnTo>
                    <a:pt x="1" y="632"/>
                  </a:lnTo>
                  <a:lnTo>
                    <a:pt x="459" y="471"/>
                  </a:lnTo>
                  <a:lnTo>
                    <a:pt x="459" y="3011"/>
                  </a:lnTo>
                  <a:lnTo>
                    <a:pt x="38" y="3011"/>
                  </a:lnTo>
                  <a:lnTo>
                    <a:pt x="38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150" y="1"/>
                  </a:moveTo>
                  <a:cubicBezTo>
                    <a:pt x="2074" y="1"/>
                    <a:pt x="1994" y="12"/>
                    <a:pt x="1908" y="36"/>
                  </a:cubicBezTo>
                  <a:cubicBezTo>
                    <a:pt x="1823" y="60"/>
                    <a:pt x="1731" y="96"/>
                    <a:pt x="1633" y="143"/>
                  </a:cubicBezTo>
                  <a:lnTo>
                    <a:pt x="1633" y="545"/>
                  </a:lnTo>
                  <a:cubicBezTo>
                    <a:pt x="1730" y="488"/>
                    <a:pt x="1819" y="447"/>
                    <a:pt x="1900" y="420"/>
                  </a:cubicBezTo>
                  <a:cubicBezTo>
                    <a:pt x="1981" y="393"/>
                    <a:pt x="2057" y="380"/>
                    <a:pt x="2127" y="380"/>
                  </a:cubicBezTo>
                  <a:cubicBezTo>
                    <a:pt x="2256" y="380"/>
                    <a:pt x="2356" y="425"/>
                    <a:pt x="2425" y="517"/>
                  </a:cubicBezTo>
                  <a:cubicBezTo>
                    <a:pt x="2494" y="608"/>
                    <a:pt x="2529" y="739"/>
                    <a:pt x="2529" y="910"/>
                  </a:cubicBezTo>
                  <a:cubicBezTo>
                    <a:pt x="2529" y="1077"/>
                    <a:pt x="2496" y="1204"/>
                    <a:pt x="2428" y="1293"/>
                  </a:cubicBezTo>
                  <a:cubicBezTo>
                    <a:pt x="2361" y="1381"/>
                    <a:pt x="2264" y="1426"/>
                    <a:pt x="2137" y="1426"/>
                  </a:cubicBezTo>
                  <a:lnTo>
                    <a:pt x="1905" y="1426"/>
                  </a:lnTo>
                  <a:lnTo>
                    <a:pt x="1905" y="1796"/>
                  </a:lnTo>
                  <a:lnTo>
                    <a:pt x="2127" y="1796"/>
                  </a:lnTo>
                  <a:cubicBezTo>
                    <a:pt x="2268" y="1796"/>
                    <a:pt x="2377" y="1851"/>
                    <a:pt x="2456" y="1962"/>
                  </a:cubicBezTo>
                  <a:cubicBezTo>
                    <a:pt x="2534" y="2073"/>
                    <a:pt x="2574" y="2226"/>
                    <a:pt x="2574" y="2422"/>
                  </a:cubicBezTo>
                  <a:cubicBezTo>
                    <a:pt x="2574" y="2635"/>
                    <a:pt x="2531" y="2797"/>
                    <a:pt x="2447" y="2908"/>
                  </a:cubicBezTo>
                  <a:cubicBezTo>
                    <a:pt x="2362" y="3020"/>
                    <a:pt x="2239" y="3076"/>
                    <a:pt x="2077" y="3076"/>
                  </a:cubicBezTo>
                  <a:cubicBezTo>
                    <a:pt x="1985" y="3076"/>
                    <a:pt x="1896" y="3057"/>
                    <a:pt x="1811" y="3020"/>
                  </a:cubicBezTo>
                  <a:cubicBezTo>
                    <a:pt x="1726" y="2983"/>
                    <a:pt x="1647" y="2928"/>
                    <a:pt x="1576" y="2855"/>
                  </a:cubicBezTo>
                  <a:lnTo>
                    <a:pt x="1576" y="3290"/>
                  </a:lnTo>
                  <a:cubicBezTo>
                    <a:pt x="1666" y="3345"/>
                    <a:pt x="1753" y="3386"/>
                    <a:pt x="1838" y="3414"/>
                  </a:cubicBezTo>
                  <a:cubicBezTo>
                    <a:pt x="1923" y="3441"/>
                    <a:pt x="2005" y="3455"/>
                    <a:pt x="2085" y="3455"/>
                  </a:cubicBezTo>
                  <a:cubicBezTo>
                    <a:pt x="2323" y="3455"/>
                    <a:pt x="2507" y="3365"/>
                    <a:pt x="2636" y="3185"/>
                  </a:cubicBezTo>
                  <a:cubicBezTo>
                    <a:pt x="2766" y="3005"/>
                    <a:pt x="2830" y="2751"/>
                    <a:pt x="2830" y="2422"/>
                  </a:cubicBezTo>
                  <a:cubicBezTo>
                    <a:pt x="2830" y="2208"/>
                    <a:pt x="2796" y="2028"/>
                    <a:pt x="2726" y="1883"/>
                  </a:cubicBezTo>
                  <a:cubicBezTo>
                    <a:pt x="2657" y="1737"/>
                    <a:pt x="2561" y="1641"/>
                    <a:pt x="2437" y="1595"/>
                  </a:cubicBezTo>
                  <a:cubicBezTo>
                    <a:pt x="2549" y="1546"/>
                    <a:pt x="2635" y="1458"/>
                    <a:pt x="2695" y="1331"/>
                  </a:cubicBezTo>
                  <a:cubicBezTo>
                    <a:pt x="2755" y="1204"/>
                    <a:pt x="2786" y="1048"/>
                    <a:pt x="2786" y="864"/>
                  </a:cubicBezTo>
                  <a:cubicBezTo>
                    <a:pt x="2786" y="599"/>
                    <a:pt x="2729" y="389"/>
                    <a:pt x="2615" y="234"/>
                  </a:cubicBezTo>
                  <a:cubicBezTo>
                    <a:pt x="2501" y="78"/>
                    <a:pt x="2346" y="1"/>
                    <a:pt x="2150" y="1"/>
                  </a:cubicBezTo>
                  <a:close/>
                  <a:moveTo>
                    <a:pt x="3322" y="61"/>
                  </a:moveTo>
                  <a:lnTo>
                    <a:pt x="3322" y="1733"/>
                  </a:lnTo>
                  <a:cubicBezTo>
                    <a:pt x="3393" y="1677"/>
                    <a:pt x="3463" y="1635"/>
                    <a:pt x="3532" y="1608"/>
                  </a:cubicBezTo>
                  <a:cubicBezTo>
                    <a:pt x="3600" y="1582"/>
                    <a:pt x="3669" y="1568"/>
                    <a:pt x="3738" y="1568"/>
                  </a:cubicBezTo>
                  <a:cubicBezTo>
                    <a:pt x="3885" y="1568"/>
                    <a:pt x="4002" y="1636"/>
                    <a:pt x="4087" y="1771"/>
                  </a:cubicBezTo>
                  <a:cubicBezTo>
                    <a:pt x="4173" y="1906"/>
                    <a:pt x="4216" y="2090"/>
                    <a:pt x="4216" y="2322"/>
                  </a:cubicBezTo>
                  <a:cubicBezTo>
                    <a:pt x="4216" y="2554"/>
                    <a:pt x="4173" y="2737"/>
                    <a:pt x="4087" y="2873"/>
                  </a:cubicBezTo>
                  <a:cubicBezTo>
                    <a:pt x="4002" y="3008"/>
                    <a:pt x="3885" y="3076"/>
                    <a:pt x="3738" y="3076"/>
                  </a:cubicBezTo>
                  <a:cubicBezTo>
                    <a:pt x="3647" y="3076"/>
                    <a:pt x="3560" y="3058"/>
                    <a:pt x="3479" y="3022"/>
                  </a:cubicBezTo>
                  <a:cubicBezTo>
                    <a:pt x="3397" y="2986"/>
                    <a:pt x="3318" y="2932"/>
                    <a:pt x="3241" y="2859"/>
                  </a:cubicBezTo>
                  <a:lnTo>
                    <a:pt x="3241" y="3312"/>
                  </a:lnTo>
                  <a:cubicBezTo>
                    <a:pt x="3330" y="3360"/>
                    <a:pt x="3416" y="3395"/>
                    <a:pt x="3499" y="3419"/>
                  </a:cubicBezTo>
                  <a:cubicBezTo>
                    <a:pt x="3581" y="3443"/>
                    <a:pt x="3663" y="3455"/>
                    <a:pt x="3743" y="3455"/>
                  </a:cubicBezTo>
                  <a:cubicBezTo>
                    <a:pt x="3975" y="3455"/>
                    <a:pt x="4155" y="3356"/>
                    <a:pt x="4283" y="3157"/>
                  </a:cubicBezTo>
                  <a:cubicBezTo>
                    <a:pt x="4410" y="2959"/>
                    <a:pt x="4474" y="2680"/>
                    <a:pt x="4474" y="2322"/>
                  </a:cubicBezTo>
                  <a:cubicBezTo>
                    <a:pt x="4474" y="1974"/>
                    <a:pt x="4412" y="1698"/>
                    <a:pt x="4288" y="1495"/>
                  </a:cubicBezTo>
                  <a:cubicBezTo>
                    <a:pt x="4164" y="1291"/>
                    <a:pt x="3995" y="1189"/>
                    <a:pt x="3782" y="1189"/>
                  </a:cubicBezTo>
                  <a:cubicBezTo>
                    <a:pt x="3745" y="1189"/>
                    <a:pt x="3708" y="1195"/>
                    <a:pt x="3670" y="1206"/>
                  </a:cubicBezTo>
                  <a:cubicBezTo>
                    <a:pt x="3633" y="1217"/>
                    <a:pt x="3595" y="1234"/>
                    <a:pt x="3558" y="1256"/>
                  </a:cubicBezTo>
                  <a:lnTo>
                    <a:pt x="3558" y="440"/>
                  </a:lnTo>
                  <a:lnTo>
                    <a:pt x="4334" y="440"/>
                  </a:lnTo>
                  <a:lnTo>
                    <a:pt x="4334" y="61"/>
                  </a:lnTo>
                  <a:close/>
                  <a:moveTo>
                    <a:pt x="5534" y="1"/>
                  </a:moveTo>
                  <a:cubicBezTo>
                    <a:pt x="5320" y="1"/>
                    <a:pt x="5157" y="148"/>
                    <a:pt x="5044" y="443"/>
                  </a:cubicBezTo>
                  <a:cubicBezTo>
                    <a:pt x="4931" y="738"/>
                    <a:pt x="4875" y="1167"/>
                    <a:pt x="4875" y="1729"/>
                  </a:cubicBezTo>
                  <a:cubicBezTo>
                    <a:pt x="4875" y="2289"/>
                    <a:pt x="4931" y="2717"/>
                    <a:pt x="5044" y="3012"/>
                  </a:cubicBezTo>
                  <a:cubicBezTo>
                    <a:pt x="5157" y="3307"/>
                    <a:pt x="5320" y="3455"/>
                    <a:pt x="5534" y="3455"/>
                  </a:cubicBezTo>
                  <a:cubicBezTo>
                    <a:pt x="5747" y="3455"/>
                    <a:pt x="5910" y="3307"/>
                    <a:pt x="6023" y="3012"/>
                  </a:cubicBezTo>
                  <a:cubicBezTo>
                    <a:pt x="6136" y="2717"/>
                    <a:pt x="6192" y="2289"/>
                    <a:pt x="6192" y="1729"/>
                  </a:cubicBezTo>
                  <a:cubicBezTo>
                    <a:pt x="6192" y="1167"/>
                    <a:pt x="6136" y="738"/>
                    <a:pt x="6023" y="443"/>
                  </a:cubicBezTo>
                  <a:cubicBezTo>
                    <a:pt x="5910" y="148"/>
                    <a:pt x="5747" y="1"/>
                    <a:pt x="5534" y="1"/>
                  </a:cubicBezTo>
                  <a:close/>
                  <a:moveTo>
                    <a:pt x="7197" y="1"/>
                  </a:moveTo>
                  <a:cubicBezTo>
                    <a:pt x="6983" y="1"/>
                    <a:pt x="6820" y="148"/>
                    <a:pt x="6707" y="443"/>
                  </a:cubicBezTo>
                  <a:cubicBezTo>
                    <a:pt x="6594" y="738"/>
                    <a:pt x="6538" y="1167"/>
                    <a:pt x="6538" y="1729"/>
                  </a:cubicBezTo>
                  <a:cubicBezTo>
                    <a:pt x="6538" y="2289"/>
                    <a:pt x="6594" y="2717"/>
                    <a:pt x="6707" y="3012"/>
                  </a:cubicBezTo>
                  <a:cubicBezTo>
                    <a:pt x="6820" y="3307"/>
                    <a:pt x="6983" y="3455"/>
                    <a:pt x="7197" y="3455"/>
                  </a:cubicBezTo>
                  <a:cubicBezTo>
                    <a:pt x="7410" y="3455"/>
                    <a:pt x="7573" y="3307"/>
                    <a:pt x="7686" y="3012"/>
                  </a:cubicBezTo>
                  <a:cubicBezTo>
                    <a:pt x="7799" y="2717"/>
                    <a:pt x="7855" y="2289"/>
                    <a:pt x="7855" y="1729"/>
                  </a:cubicBezTo>
                  <a:cubicBezTo>
                    <a:pt x="7855" y="1167"/>
                    <a:pt x="7799" y="738"/>
                    <a:pt x="7686" y="443"/>
                  </a:cubicBezTo>
                  <a:cubicBezTo>
                    <a:pt x="7573" y="148"/>
                    <a:pt x="7410" y="1"/>
                    <a:pt x="7197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7" name="Shape 643"/>
            <p:cNvSpPr>
              <a:spLocks/>
            </p:cNvSpPr>
            <p:nvPr/>
          </p:nvSpPr>
          <p:spPr bwMode="auto">
            <a:xfrm>
              <a:off x="1504200" y="2458500"/>
              <a:ext cx="196375" cy="86375"/>
            </a:xfrm>
            <a:custGeom>
              <a:avLst/>
              <a:gdLst>
                <a:gd name="T0" fmla="*/ 2364 w 7855"/>
                <a:gd name="T1" fmla="*/ 2231 h 3455"/>
                <a:gd name="T2" fmla="*/ 2364 w 7855"/>
                <a:gd name="T3" fmla="*/ 453 h 3455"/>
                <a:gd name="T4" fmla="*/ 4170 w 7855"/>
                <a:gd name="T5" fmla="*/ 700 h 3455"/>
                <a:gd name="T6" fmla="*/ 4170 w 7855"/>
                <a:gd name="T7" fmla="*/ 2756 h 3455"/>
                <a:gd name="T8" fmla="*/ 3571 w 7855"/>
                <a:gd name="T9" fmla="*/ 2756 h 3455"/>
                <a:gd name="T10" fmla="*/ 3571 w 7855"/>
                <a:gd name="T11" fmla="*/ 700 h 3455"/>
                <a:gd name="T12" fmla="*/ 5533 w 7855"/>
                <a:gd name="T13" fmla="*/ 357 h 3455"/>
                <a:gd name="T14" fmla="*/ 5934 w 7855"/>
                <a:gd name="T15" fmla="*/ 1729 h 3455"/>
                <a:gd name="T16" fmla="*/ 5533 w 7855"/>
                <a:gd name="T17" fmla="*/ 3098 h 3455"/>
                <a:gd name="T18" fmla="*/ 5134 w 7855"/>
                <a:gd name="T19" fmla="*/ 1729 h 3455"/>
                <a:gd name="T20" fmla="*/ 5533 w 7855"/>
                <a:gd name="T21" fmla="*/ 357 h 3455"/>
                <a:gd name="T22" fmla="*/ 7496 w 7855"/>
                <a:gd name="T23" fmla="*/ 700 h 3455"/>
                <a:gd name="T24" fmla="*/ 7496 w 7855"/>
                <a:gd name="T25" fmla="*/ 2756 h 3455"/>
                <a:gd name="T26" fmla="*/ 6897 w 7855"/>
                <a:gd name="T27" fmla="*/ 2756 h 3455"/>
                <a:gd name="T28" fmla="*/ 6897 w 7855"/>
                <a:gd name="T29" fmla="*/ 700 h 3455"/>
                <a:gd name="T30" fmla="*/ 456 w 7855"/>
                <a:gd name="T31" fmla="*/ 61 h 3455"/>
                <a:gd name="T32" fmla="*/ 0 w 7855"/>
                <a:gd name="T33" fmla="*/ 632 h 3455"/>
                <a:gd name="T34" fmla="*/ 458 w 7855"/>
                <a:gd name="T35" fmla="*/ 3011 h 3455"/>
                <a:gd name="T36" fmla="*/ 37 w 7855"/>
                <a:gd name="T37" fmla="*/ 3390 h 3455"/>
                <a:gd name="T38" fmla="*/ 1135 w 7855"/>
                <a:gd name="T39" fmla="*/ 3011 h 3455"/>
                <a:gd name="T40" fmla="*/ 714 w 7855"/>
                <a:gd name="T41" fmla="*/ 61 h 3455"/>
                <a:gd name="T42" fmla="*/ 1504 w 7855"/>
                <a:gd name="T43" fmla="*/ 2170 h 3455"/>
                <a:gd name="T44" fmla="*/ 2364 w 7855"/>
                <a:gd name="T45" fmla="*/ 2605 h 3455"/>
                <a:gd name="T46" fmla="*/ 2620 w 7855"/>
                <a:gd name="T47" fmla="*/ 3390 h 3455"/>
                <a:gd name="T48" fmla="*/ 2892 w 7855"/>
                <a:gd name="T49" fmla="*/ 2605 h 3455"/>
                <a:gd name="T50" fmla="*/ 2620 w 7855"/>
                <a:gd name="T51" fmla="*/ 2231 h 3455"/>
                <a:gd name="T52" fmla="*/ 3870 w 7855"/>
                <a:gd name="T53" fmla="*/ 1 h 3455"/>
                <a:gd name="T54" fmla="*/ 3211 w 7855"/>
                <a:gd name="T55" fmla="*/ 1729 h 3455"/>
                <a:gd name="T56" fmla="*/ 3870 w 7855"/>
                <a:gd name="T57" fmla="*/ 3455 h 3455"/>
                <a:gd name="T58" fmla="*/ 4528 w 7855"/>
                <a:gd name="T59" fmla="*/ 1729 h 3455"/>
                <a:gd name="T60" fmla="*/ 3870 w 7855"/>
                <a:gd name="T61" fmla="*/ 1 h 3455"/>
                <a:gd name="T62" fmla="*/ 5044 w 7855"/>
                <a:gd name="T63" fmla="*/ 443 h 3455"/>
                <a:gd name="T64" fmla="*/ 5044 w 7855"/>
                <a:gd name="T65" fmla="*/ 3012 h 3455"/>
                <a:gd name="T66" fmla="*/ 6022 w 7855"/>
                <a:gd name="T67" fmla="*/ 3012 h 3455"/>
                <a:gd name="T68" fmla="*/ 6022 w 7855"/>
                <a:gd name="T69" fmla="*/ 443 h 3455"/>
                <a:gd name="T70" fmla="*/ 7196 w 7855"/>
                <a:gd name="T71" fmla="*/ 1 h 3455"/>
                <a:gd name="T72" fmla="*/ 6537 w 7855"/>
                <a:gd name="T73" fmla="*/ 1729 h 3455"/>
                <a:gd name="T74" fmla="*/ 7196 w 7855"/>
                <a:gd name="T75" fmla="*/ 3455 h 3455"/>
                <a:gd name="T76" fmla="*/ 7854 w 7855"/>
                <a:gd name="T77" fmla="*/ 1729 h 3455"/>
                <a:gd name="T78" fmla="*/ 7196 w 7855"/>
                <a:gd name="T79" fmla="*/ 1 h 345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855"/>
                <a:gd name="T121" fmla="*/ 0 h 3455"/>
                <a:gd name="T122" fmla="*/ 7855 w 7855"/>
                <a:gd name="T123" fmla="*/ 3455 h 345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855" h="3455" extrusionOk="0">
                  <a:moveTo>
                    <a:pt x="2364" y="453"/>
                  </a:moveTo>
                  <a:lnTo>
                    <a:pt x="2364" y="2231"/>
                  </a:lnTo>
                  <a:lnTo>
                    <a:pt x="1713" y="2231"/>
                  </a:lnTo>
                  <a:lnTo>
                    <a:pt x="2364" y="453"/>
                  </a:lnTo>
                  <a:close/>
                  <a:moveTo>
                    <a:pt x="3870" y="357"/>
                  </a:moveTo>
                  <a:cubicBezTo>
                    <a:pt x="4004" y="357"/>
                    <a:pt x="4104" y="471"/>
                    <a:pt x="4170" y="700"/>
                  </a:cubicBezTo>
                  <a:cubicBezTo>
                    <a:pt x="4237" y="928"/>
                    <a:pt x="4271" y="1271"/>
                    <a:pt x="4271" y="1729"/>
                  </a:cubicBezTo>
                  <a:cubicBezTo>
                    <a:pt x="4271" y="2185"/>
                    <a:pt x="4237" y="2527"/>
                    <a:pt x="4170" y="2756"/>
                  </a:cubicBezTo>
                  <a:cubicBezTo>
                    <a:pt x="4104" y="2984"/>
                    <a:pt x="4004" y="3098"/>
                    <a:pt x="3870" y="3098"/>
                  </a:cubicBezTo>
                  <a:cubicBezTo>
                    <a:pt x="3737" y="3098"/>
                    <a:pt x="3637" y="2984"/>
                    <a:pt x="3571" y="2756"/>
                  </a:cubicBezTo>
                  <a:cubicBezTo>
                    <a:pt x="3504" y="2527"/>
                    <a:pt x="3471" y="2185"/>
                    <a:pt x="3471" y="1729"/>
                  </a:cubicBezTo>
                  <a:cubicBezTo>
                    <a:pt x="3471" y="1271"/>
                    <a:pt x="3504" y="928"/>
                    <a:pt x="3571" y="700"/>
                  </a:cubicBezTo>
                  <a:cubicBezTo>
                    <a:pt x="3637" y="471"/>
                    <a:pt x="3737" y="357"/>
                    <a:pt x="3870" y="357"/>
                  </a:cubicBezTo>
                  <a:close/>
                  <a:moveTo>
                    <a:pt x="5533" y="357"/>
                  </a:moveTo>
                  <a:cubicBezTo>
                    <a:pt x="5667" y="357"/>
                    <a:pt x="5767" y="471"/>
                    <a:pt x="5833" y="700"/>
                  </a:cubicBezTo>
                  <a:cubicBezTo>
                    <a:pt x="5900" y="928"/>
                    <a:pt x="5934" y="1271"/>
                    <a:pt x="5934" y="1729"/>
                  </a:cubicBezTo>
                  <a:cubicBezTo>
                    <a:pt x="5934" y="2185"/>
                    <a:pt x="5900" y="2527"/>
                    <a:pt x="5833" y="2756"/>
                  </a:cubicBezTo>
                  <a:cubicBezTo>
                    <a:pt x="5767" y="2984"/>
                    <a:pt x="5667" y="3098"/>
                    <a:pt x="5533" y="3098"/>
                  </a:cubicBezTo>
                  <a:cubicBezTo>
                    <a:pt x="5400" y="3098"/>
                    <a:pt x="5300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0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30" y="357"/>
                    <a:pt x="7430" y="471"/>
                    <a:pt x="7496" y="700"/>
                  </a:cubicBezTo>
                  <a:cubicBezTo>
                    <a:pt x="7563" y="928"/>
                    <a:pt x="7597" y="1271"/>
                    <a:pt x="7597" y="1729"/>
                  </a:cubicBezTo>
                  <a:cubicBezTo>
                    <a:pt x="7597" y="2185"/>
                    <a:pt x="7563" y="2527"/>
                    <a:pt x="7496" y="2756"/>
                  </a:cubicBezTo>
                  <a:cubicBezTo>
                    <a:pt x="7430" y="2984"/>
                    <a:pt x="7330" y="3098"/>
                    <a:pt x="7196" y="3098"/>
                  </a:cubicBezTo>
                  <a:cubicBezTo>
                    <a:pt x="7063" y="3098"/>
                    <a:pt x="6963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3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8" y="471"/>
                  </a:lnTo>
                  <a:lnTo>
                    <a:pt x="458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296" y="61"/>
                  </a:moveTo>
                  <a:lnTo>
                    <a:pt x="1504" y="2170"/>
                  </a:lnTo>
                  <a:lnTo>
                    <a:pt x="1504" y="2605"/>
                  </a:lnTo>
                  <a:lnTo>
                    <a:pt x="2364" y="2605"/>
                  </a:lnTo>
                  <a:lnTo>
                    <a:pt x="2364" y="3390"/>
                  </a:lnTo>
                  <a:lnTo>
                    <a:pt x="2620" y="3390"/>
                  </a:lnTo>
                  <a:lnTo>
                    <a:pt x="2620" y="2605"/>
                  </a:lnTo>
                  <a:lnTo>
                    <a:pt x="2892" y="2605"/>
                  </a:lnTo>
                  <a:lnTo>
                    <a:pt x="2892" y="2231"/>
                  </a:lnTo>
                  <a:lnTo>
                    <a:pt x="2620" y="2231"/>
                  </a:lnTo>
                  <a:lnTo>
                    <a:pt x="2620" y="61"/>
                  </a:lnTo>
                  <a:close/>
                  <a:moveTo>
                    <a:pt x="3870" y="1"/>
                  </a:moveTo>
                  <a:cubicBezTo>
                    <a:pt x="3656" y="1"/>
                    <a:pt x="3493" y="148"/>
                    <a:pt x="3381" y="443"/>
                  </a:cubicBezTo>
                  <a:cubicBezTo>
                    <a:pt x="3268" y="738"/>
                    <a:pt x="3211" y="1167"/>
                    <a:pt x="3211" y="1729"/>
                  </a:cubicBezTo>
                  <a:cubicBezTo>
                    <a:pt x="3211" y="2289"/>
                    <a:pt x="3268" y="2717"/>
                    <a:pt x="3381" y="3012"/>
                  </a:cubicBezTo>
                  <a:cubicBezTo>
                    <a:pt x="3493" y="3307"/>
                    <a:pt x="3656" y="3455"/>
                    <a:pt x="3870" y="3455"/>
                  </a:cubicBezTo>
                  <a:cubicBezTo>
                    <a:pt x="4083" y="3455"/>
                    <a:pt x="4247" y="3307"/>
                    <a:pt x="4359" y="3012"/>
                  </a:cubicBezTo>
                  <a:cubicBezTo>
                    <a:pt x="4472" y="2717"/>
                    <a:pt x="4528" y="2289"/>
                    <a:pt x="4528" y="1729"/>
                  </a:cubicBezTo>
                  <a:cubicBezTo>
                    <a:pt x="4528" y="1167"/>
                    <a:pt x="4472" y="738"/>
                    <a:pt x="4359" y="443"/>
                  </a:cubicBezTo>
                  <a:cubicBezTo>
                    <a:pt x="4247" y="148"/>
                    <a:pt x="4083" y="1"/>
                    <a:pt x="3870" y="1"/>
                  </a:cubicBezTo>
                  <a:close/>
                  <a:moveTo>
                    <a:pt x="5533" y="1"/>
                  </a:moveTo>
                  <a:cubicBezTo>
                    <a:pt x="5319" y="1"/>
                    <a:pt x="5156" y="148"/>
                    <a:pt x="5044" y="443"/>
                  </a:cubicBezTo>
                  <a:cubicBezTo>
                    <a:pt x="4931" y="738"/>
                    <a:pt x="4874" y="1167"/>
                    <a:pt x="4874" y="1729"/>
                  </a:cubicBezTo>
                  <a:cubicBezTo>
                    <a:pt x="4874" y="2289"/>
                    <a:pt x="4931" y="2717"/>
                    <a:pt x="5044" y="3012"/>
                  </a:cubicBezTo>
                  <a:cubicBezTo>
                    <a:pt x="5156" y="3307"/>
                    <a:pt x="5319" y="3455"/>
                    <a:pt x="5533" y="3455"/>
                  </a:cubicBezTo>
                  <a:cubicBezTo>
                    <a:pt x="5746" y="3455"/>
                    <a:pt x="5910" y="3307"/>
                    <a:pt x="6022" y="3012"/>
                  </a:cubicBezTo>
                  <a:cubicBezTo>
                    <a:pt x="6135" y="2717"/>
                    <a:pt x="6191" y="2289"/>
                    <a:pt x="6191" y="1729"/>
                  </a:cubicBezTo>
                  <a:cubicBezTo>
                    <a:pt x="6191" y="1167"/>
                    <a:pt x="6135" y="738"/>
                    <a:pt x="6022" y="443"/>
                  </a:cubicBezTo>
                  <a:cubicBezTo>
                    <a:pt x="5910" y="148"/>
                    <a:pt x="5746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2" y="1"/>
                    <a:pt x="6819" y="148"/>
                    <a:pt x="6707" y="443"/>
                  </a:cubicBezTo>
                  <a:cubicBezTo>
                    <a:pt x="6594" y="738"/>
                    <a:pt x="6537" y="1167"/>
                    <a:pt x="6537" y="1729"/>
                  </a:cubicBezTo>
                  <a:cubicBezTo>
                    <a:pt x="6537" y="2289"/>
                    <a:pt x="6594" y="2717"/>
                    <a:pt x="6707" y="3012"/>
                  </a:cubicBezTo>
                  <a:cubicBezTo>
                    <a:pt x="6819" y="3307"/>
                    <a:pt x="6982" y="3455"/>
                    <a:pt x="7196" y="3455"/>
                  </a:cubicBezTo>
                  <a:cubicBezTo>
                    <a:pt x="7409" y="3455"/>
                    <a:pt x="7573" y="3307"/>
                    <a:pt x="7685" y="3012"/>
                  </a:cubicBezTo>
                  <a:cubicBezTo>
                    <a:pt x="7798" y="2717"/>
                    <a:pt x="7854" y="2289"/>
                    <a:pt x="7854" y="1729"/>
                  </a:cubicBezTo>
                  <a:cubicBezTo>
                    <a:pt x="7854" y="1167"/>
                    <a:pt x="7798" y="738"/>
                    <a:pt x="7685" y="443"/>
                  </a:cubicBezTo>
                  <a:cubicBezTo>
                    <a:pt x="7573" y="148"/>
                    <a:pt x="7409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8" name="Shape 644"/>
            <p:cNvSpPr>
              <a:spLocks/>
            </p:cNvSpPr>
            <p:nvPr/>
          </p:nvSpPr>
          <p:spPr bwMode="auto">
            <a:xfrm>
              <a:off x="1807175" y="2458500"/>
              <a:ext cx="196375" cy="86375"/>
            </a:xfrm>
            <a:custGeom>
              <a:avLst/>
              <a:gdLst>
                <a:gd name="T0" fmla="*/ 2364 w 7855"/>
                <a:gd name="T1" fmla="*/ 2231 h 3455"/>
                <a:gd name="T2" fmla="*/ 2364 w 7855"/>
                <a:gd name="T3" fmla="*/ 453 h 3455"/>
                <a:gd name="T4" fmla="*/ 5833 w 7855"/>
                <a:gd name="T5" fmla="*/ 700 h 3455"/>
                <a:gd name="T6" fmla="*/ 5833 w 7855"/>
                <a:gd name="T7" fmla="*/ 2756 h 3455"/>
                <a:gd name="T8" fmla="*/ 5234 w 7855"/>
                <a:gd name="T9" fmla="*/ 2756 h 3455"/>
                <a:gd name="T10" fmla="*/ 5234 w 7855"/>
                <a:gd name="T11" fmla="*/ 700 h 3455"/>
                <a:gd name="T12" fmla="*/ 7196 w 7855"/>
                <a:gd name="T13" fmla="*/ 357 h 3455"/>
                <a:gd name="T14" fmla="*/ 7596 w 7855"/>
                <a:gd name="T15" fmla="*/ 1729 h 3455"/>
                <a:gd name="T16" fmla="*/ 7196 w 7855"/>
                <a:gd name="T17" fmla="*/ 3098 h 3455"/>
                <a:gd name="T18" fmla="*/ 6796 w 7855"/>
                <a:gd name="T19" fmla="*/ 1729 h 3455"/>
                <a:gd name="T20" fmla="*/ 7196 w 7855"/>
                <a:gd name="T21" fmla="*/ 357 h 3455"/>
                <a:gd name="T22" fmla="*/ 0 w 7855"/>
                <a:gd name="T23" fmla="*/ 221 h 3455"/>
                <a:gd name="T24" fmla="*/ 458 w 7855"/>
                <a:gd name="T25" fmla="*/ 471 h 3455"/>
                <a:gd name="T26" fmla="*/ 37 w 7855"/>
                <a:gd name="T27" fmla="*/ 3011 h 3455"/>
                <a:gd name="T28" fmla="*/ 1135 w 7855"/>
                <a:gd name="T29" fmla="*/ 3390 h 3455"/>
                <a:gd name="T30" fmla="*/ 714 w 7855"/>
                <a:gd name="T31" fmla="*/ 3011 h 3455"/>
                <a:gd name="T32" fmla="*/ 2296 w 7855"/>
                <a:gd name="T33" fmla="*/ 61 h 3455"/>
                <a:gd name="T34" fmla="*/ 1504 w 7855"/>
                <a:gd name="T35" fmla="*/ 2605 h 3455"/>
                <a:gd name="T36" fmla="*/ 2364 w 7855"/>
                <a:gd name="T37" fmla="*/ 3390 h 3455"/>
                <a:gd name="T38" fmla="*/ 2620 w 7855"/>
                <a:gd name="T39" fmla="*/ 2605 h 3455"/>
                <a:gd name="T40" fmla="*/ 2892 w 7855"/>
                <a:gd name="T41" fmla="*/ 2231 h 3455"/>
                <a:gd name="T42" fmla="*/ 2620 w 7855"/>
                <a:gd name="T43" fmla="*/ 61 h 3455"/>
                <a:gd name="T44" fmla="*/ 3321 w 7855"/>
                <a:gd name="T45" fmla="*/ 1733 h 3455"/>
                <a:gd name="T46" fmla="*/ 3737 w 7855"/>
                <a:gd name="T47" fmla="*/ 1568 h 3455"/>
                <a:gd name="T48" fmla="*/ 4216 w 7855"/>
                <a:gd name="T49" fmla="*/ 2322 h 3455"/>
                <a:gd name="T50" fmla="*/ 3737 w 7855"/>
                <a:gd name="T51" fmla="*/ 3076 h 3455"/>
                <a:gd name="T52" fmla="*/ 3241 w 7855"/>
                <a:gd name="T53" fmla="*/ 2859 h 3455"/>
                <a:gd name="T54" fmla="*/ 3498 w 7855"/>
                <a:gd name="T55" fmla="*/ 3419 h 3455"/>
                <a:gd name="T56" fmla="*/ 4282 w 7855"/>
                <a:gd name="T57" fmla="*/ 3157 h 3455"/>
                <a:gd name="T58" fmla="*/ 4287 w 7855"/>
                <a:gd name="T59" fmla="*/ 1495 h 3455"/>
                <a:gd name="T60" fmla="*/ 3669 w 7855"/>
                <a:gd name="T61" fmla="*/ 1206 h 3455"/>
                <a:gd name="T62" fmla="*/ 3557 w 7855"/>
                <a:gd name="T63" fmla="*/ 440 h 3455"/>
                <a:gd name="T64" fmla="*/ 4333 w 7855"/>
                <a:gd name="T65" fmla="*/ 61 h 3455"/>
                <a:gd name="T66" fmla="*/ 5043 w 7855"/>
                <a:gd name="T67" fmla="*/ 443 h 3455"/>
                <a:gd name="T68" fmla="*/ 5043 w 7855"/>
                <a:gd name="T69" fmla="*/ 3012 h 3455"/>
                <a:gd name="T70" fmla="*/ 6022 w 7855"/>
                <a:gd name="T71" fmla="*/ 3012 h 3455"/>
                <a:gd name="T72" fmla="*/ 6022 w 7855"/>
                <a:gd name="T73" fmla="*/ 443 h 3455"/>
                <a:gd name="T74" fmla="*/ 7196 w 7855"/>
                <a:gd name="T75" fmla="*/ 1 h 3455"/>
                <a:gd name="T76" fmla="*/ 6537 w 7855"/>
                <a:gd name="T77" fmla="*/ 1729 h 3455"/>
                <a:gd name="T78" fmla="*/ 7196 w 7855"/>
                <a:gd name="T79" fmla="*/ 3455 h 3455"/>
                <a:gd name="T80" fmla="*/ 7854 w 7855"/>
                <a:gd name="T81" fmla="*/ 1729 h 3455"/>
                <a:gd name="T82" fmla="*/ 7196 w 7855"/>
                <a:gd name="T83" fmla="*/ 1 h 345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855"/>
                <a:gd name="T127" fmla="*/ 0 h 3455"/>
                <a:gd name="T128" fmla="*/ 7855 w 7855"/>
                <a:gd name="T129" fmla="*/ 3455 h 345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855" h="3455" extrusionOk="0">
                  <a:moveTo>
                    <a:pt x="2364" y="453"/>
                  </a:moveTo>
                  <a:lnTo>
                    <a:pt x="2364" y="2231"/>
                  </a:lnTo>
                  <a:lnTo>
                    <a:pt x="1713" y="2231"/>
                  </a:lnTo>
                  <a:lnTo>
                    <a:pt x="2364" y="453"/>
                  </a:lnTo>
                  <a:close/>
                  <a:moveTo>
                    <a:pt x="5533" y="357"/>
                  </a:moveTo>
                  <a:cubicBezTo>
                    <a:pt x="5666" y="357"/>
                    <a:pt x="5767" y="471"/>
                    <a:pt x="5833" y="700"/>
                  </a:cubicBezTo>
                  <a:cubicBezTo>
                    <a:pt x="5900" y="928"/>
                    <a:pt x="5933" y="1271"/>
                    <a:pt x="5933" y="1729"/>
                  </a:cubicBezTo>
                  <a:cubicBezTo>
                    <a:pt x="5933" y="2185"/>
                    <a:pt x="5900" y="2527"/>
                    <a:pt x="5833" y="2756"/>
                  </a:cubicBezTo>
                  <a:cubicBezTo>
                    <a:pt x="5767" y="2984"/>
                    <a:pt x="5666" y="3098"/>
                    <a:pt x="5533" y="3098"/>
                  </a:cubicBezTo>
                  <a:cubicBezTo>
                    <a:pt x="5400" y="3098"/>
                    <a:pt x="5300" y="2984"/>
                    <a:pt x="5234" y="2756"/>
                  </a:cubicBezTo>
                  <a:cubicBezTo>
                    <a:pt x="5167" y="2527"/>
                    <a:pt x="5133" y="2185"/>
                    <a:pt x="5133" y="1729"/>
                  </a:cubicBezTo>
                  <a:cubicBezTo>
                    <a:pt x="5133" y="1271"/>
                    <a:pt x="5167" y="928"/>
                    <a:pt x="5234" y="700"/>
                  </a:cubicBezTo>
                  <a:cubicBezTo>
                    <a:pt x="5300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29" y="357"/>
                    <a:pt x="7430" y="471"/>
                    <a:pt x="7496" y="700"/>
                  </a:cubicBezTo>
                  <a:cubicBezTo>
                    <a:pt x="7563" y="928"/>
                    <a:pt x="7596" y="1271"/>
                    <a:pt x="7596" y="1729"/>
                  </a:cubicBezTo>
                  <a:cubicBezTo>
                    <a:pt x="7596" y="2185"/>
                    <a:pt x="7563" y="2527"/>
                    <a:pt x="7496" y="2756"/>
                  </a:cubicBezTo>
                  <a:cubicBezTo>
                    <a:pt x="7430" y="2984"/>
                    <a:pt x="7329" y="3098"/>
                    <a:pt x="7196" y="3098"/>
                  </a:cubicBezTo>
                  <a:cubicBezTo>
                    <a:pt x="7063" y="3098"/>
                    <a:pt x="6963" y="2984"/>
                    <a:pt x="6897" y="2756"/>
                  </a:cubicBezTo>
                  <a:cubicBezTo>
                    <a:pt x="6830" y="2527"/>
                    <a:pt x="6796" y="2185"/>
                    <a:pt x="6796" y="1729"/>
                  </a:cubicBezTo>
                  <a:cubicBezTo>
                    <a:pt x="6796" y="1271"/>
                    <a:pt x="6830" y="928"/>
                    <a:pt x="6897" y="700"/>
                  </a:cubicBezTo>
                  <a:cubicBezTo>
                    <a:pt x="6963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8" y="471"/>
                  </a:lnTo>
                  <a:lnTo>
                    <a:pt x="458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296" y="61"/>
                  </a:moveTo>
                  <a:lnTo>
                    <a:pt x="1504" y="2170"/>
                  </a:lnTo>
                  <a:lnTo>
                    <a:pt x="1504" y="2605"/>
                  </a:lnTo>
                  <a:lnTo>
                    <a:pt x="2364" y="2605"/>
                  </a:lnTo>
                  <a:lnTo>
                    <a:pt x="2364" y="3390"/>
                  </a:lnTo>
                  <a:lnTo>
                    <a:pt x="2620" y="3390"/>
                  </a:lnTo>
                  <a:lnTo>
                    <a:pt x="2620" y="2605"/>
                  </a:lnTo>
                  <a:lnTo>
                    <a:pt x="2892" y="2605"/>
                  </a:lnTo>
                  <a:lnTo>
                    <a:pt x="2892" y="2231"/>
                  </a:lnTo>
                  <a:lnTo>
                    <a:pt x="2620" y="2231"/>
                  </a:lnTo>
                  <a:lnTo>
                    <a:pt x="2620" y="61"/>
                  </a:lnTo>
                  <a:close/>
                  <a:moveTo>
                    <a:pt x="3321" y="61"/>
                  </a:moveTo>
                  <a:lnTo>
                    <a:pt x="3321" y="1733"/>
                  </a:lnTo>
                  <a:cubicBezTo>
                    <a:pt x="3392" y="1677"/>
                    <a:pt x="3462" y="1635"/>
                    <a:pt x="3531" y="1608"/>
                  </a:cubicBezTo>
                  <a:cubicBezTo>
                    <a:pt x="3599" y="1582"/>
                    <a:pt x="3668" y="1568"/>
                    <a:pt x="3737" y="1568"/>
                  </a:cubicBezTo>
                  <a:cubicBezTo>
                    <a:pt x="3884" y="1568"/>
                    <a:pt x="4001" y="1636"/>
                    <a:pt x="4087" y="1771"/>
                  </a:cubicBezTo>
                  <a:cubicBezTo>
                    <a:pt x="4173" y="1906"/>
                    <a:pt x="4216" y="2090"/>
                    <a:pt x="4216" y="2322"/>
                  </a:cubicBezTo>
                  <a:cubicBezTo>
                    <a:pt x="4216" y="2554"/>
                    <a:pt x="4173" y="2737"/>
                    <a:pt x="4087" y="2873"/>
                  </a:cubicBezTo>
                  <a:cubicBezTo>
                    <a:pt x="4001" y="3008"/>
                    <a:pt x="3884" y="3076"/>
                    <a:pt x="3737" y="3076"/>
                  </a:cubicBezTo>
                  <a:cubicBezTo>
                    <a:pt x="3646" y="3076"/>
                    <a:pt x="3560" y="3058"/>
                    <a:pt x="3478" y="3022"/>
                  </a:cubicBezTo>
                  <a:cubicBezTo>
                    <a:pt x="3396" y="2986"/>
                    <a:pt x="3317" y="2932"/>
                    <a:pt x="3241" y="2859"/>
                  </a:cubicBezTo>
                  <a:lnTo>
                    <a:pt x="3241" y="3312"/>
                  </a:lnTo>
                  <a:cubicBezTo>
                    <a:pt x="3329" y="3360"/>
                    <a:pt x="3415" y="3395"/>
                    <a:pt x="3498" y="3419"/>
                  </a:cubicBezTo>
                  <a:cubicBezTo>
                    <a:pt x="3581" y="3443"/>
                    <a:pt x="3662" y="3455"/>
                    <a:pt x="3742" y="3455"/>
                  </a:cubicBezTo>
                  <a:cubicBezTo>
                    <a:pt x="3974" y="3455"/>
                    <a:pt x="4154" y="3356"/>
                    <a:pt x="4282" y="3157"/>
                  </a:cubicBezTo>
                  <a:cubicBezTo>
                    <a:pt x="4410" y="2959"/>
                    <a:pt x="4473" y="2680"/>
                    <a:pt x="4473" y="2322"/>
                  </a:cubicBezTo>
                  <a:cubicBezTo>
                    <a:pt x="4473" y="1974"/>
                    <a:pt x="4411" y="1698"/>
                    <a:pt x="4287" y="1495"/>
                  </a:cubicBezTo>
                  <a:cubicBezTo>
                    <a:pt x="4163" y="1291"/>
                    <a:pt x="3994" y="1189"/>
                    <a:pt x="3782" y="1189"/>
                  </a:cubicBezTo>
                  <a:cubicBezTo>
                    <a:pt x="3744" y="1189"/>
                    <a:pt x="3707" y="1195"/>
                    <a:pt x="3669" y="1206"/>
                  </a:cubicBezTo>
                  <a:cubicBezTo>
                    <a:pt x="3632" y="1217"/>
                    <a:pt x="3595" y="1234"/>
                    <a:pt x="3557" y="1256"/>
                  </a:cubicBezTo>
                  <a:lnTo>
                    <a:pt x="3557" y="440"/>
                  </a:lnTo>
                  <a:lnTo>
                    <a:pt x="4333" y="440"/>
                  </a:lnTo>
                  <a:lnTo>
                    <a:pt x="4333" y="61"/>
                  </a:lnTo>
                  <a:close/>
                  <a:moveTo>
                    <a:pt x="5533" y="1"/>
                  </a:moveTo>
                  <a:cubicBezTo>
                    <a:pt x="5319" y="1"/>
                    <a:pt x="5156" y="148"/>
                    <a:pt x="5043" y="443"/>
                  </a:cubicBezTo>
                  <a:cubicBezTo>
                    <a:pt x="4931" y="738"/>
                    <a:pt x="4874" y="1167"/>
                    <a:pt x="4874" y="1729"/>
                  </a:cubicBezTo>
                  <a:cubicBezTo>
                    <a:pt x="4874" y="2289"/>
                    <a:pt x="4931" y="2717"/>
                    <a:pt x="5043" y="3012"/>
                  </a:cubicBezTo>
                  <a:cubicBezTo>
                    <a:pt x="5156" y="3307"/>
                    <a:pt x="5319" y="3455"/>
                    <a:pt x="5533" y="3455"/>
                  </a:cubicBezTo>
                  <a:cubicBezTo>
                    <a:pt x="5746" y="3455"/>
                    <a:pt x="5909" y="3307"/>
                    <a:pt x="6022" y="3012"/>
                  </a:cubicBezTo>
                  <a:cubicBezTo>
                    <a:pt x="6135" y="2717"/>
                    <a:pt x="6191" y="2289"/>
                    <a:pt x="6191" y="1729"/>
                  </a:cubicBezTo>
                  <a:cubicBezTo>
                    <a:pt x="6191" y="1167"/>
                    <a:pt x="6135" y="738"/>
                    <a:pt x="6022" y="443"/>
                  </a:cubicBezTo>
                  <a:cubicBezTo>
                    <a:pt x="5909" y="148"/>
                    <a:pt x="5746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2" y="1"/>
                    <a:pt x="6819" y="148"/>
                    <a:pt x="6706" y="443"/>
                  </a:cubicBezTo>
                  <a:cubicBezTo>
                    <a:pt x="6594" y="738"/>
                    <a:pt x="6537" y="1167"/>
                    <a:pt x="6537" y="1729"/>
                  </a:cubicBezTo>
                  <a:cubicBezTo>
                    <a:pt x="6537" y="2289"/>
                    <a:pt x="6594" y="2717"/>
                    <a:pt x="6706" y="3012"/>
                  </a:cubicBezTo>
                  <a:cubicBezTo>
                    <a:pt x="6819" y="3307"/>
                    <a:pt x="6982" y="3455"/>
                    <a:pt x="7196" y="3455"/>
                  </a:cubicBezTo>
                  <a:cubicBezTo>
                    <a:pt x="7409" y="3455"/>
                    <a:pt x="7572" y="3307"/>
                    <a:pt x="7685" y="3012"/>
                  </a:cubicBezTo>
                  <a:cubicBezTo>
                    <a:pt x="7798" y="2717"/>
                    <a:pt x="7854" y="2289"/>
                    <a:pt x="7854" y="1729"/>
                  </a:cubicBezTo>
                  <a:cubicBezTo>
                    <a:pt x="7854" y="1167"/>
                    <a:pt x="7798" y="738"/>
                    <a:pt x="7685" y="443"/>
                  </a:cubicBezTo>
                  <a:cubicBezTo>
                    <a:pt x="7572" y="148"/>
                    <a:pt x="7409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79" name="Shape 645"/>
            <p:cNvSpPr>
              <a:spLocks/>
            </p:cNvSpPr>
            <p:nvPr/>
          </p:nvSpPr>
          <p:spPr bwMode="auto">
            <a:xfrm>
              <a:off x="2116075" y="2458500"/>
              <a:ext cx="196375" cy="86375"/>
            </a:xfrm>
            <a:custGeom>
              <a:avLst/>
              <a:gdLst>
                <a:gd name="T0" fmla="*/ 4171 w 7855"/>
                <a:gd name="T1" fmla="*/ 700 h 3455"/>
                <a:gd name="T2" fmla="*/ 4171 w 7855"/>
                <a:gd name="T3" fmla="*/ 2756 h 3455"/>
                <a:gd name="T4" fmla="*/ 3571 w 7855"/>
                <a:gd name="T5" fmla="*/ 2756 h 3455"/>
                <a:gd name="T6" fmla="*/ 3571 w 7855"/>
                <a:gd name="T7" fmla="*/ 700 h 3455"/>
                <a:gd name="T8" fmla="*/ 5533 w 7855"/>
                <a:gd name="T9" fmla="*/ 357 h 3455"/>
                <a:gd name="T10" fmla="*/ 5934 w 7855"/>
                <a:gd name="T11" fmla="*/ 1729 h 3455"/>
                <a:gd name="T12" fmla="*/ 5533 w 7855"/>
                <a:gd name="T13" fmla="*/ 3098 h 3455"/>
                <a:gd name="T14" fmla="*/ 5134 w 7855"/>
                <a:gd name="T15" fmla="*/ 1729 h 3455"/>
                <a:gd name="T16" fmla="*/ 5533 w 7855"/>
                <a:gd name="T17" fmla="*/ 357 h 3455"/>
                <a:gd name="T18" fmla="*/ 7497 w 7855"/>
                <a:gd name="T19" fmla="*/ 700 h 3455"/>
                <a:gd name="T20" fmla="*/ 7497 w 7855"/>
                <a:gd name="T21" fmla="*/ 2756 h 3455"/>
                <a:gd name="T22" fmla="*/ 6897 w 7855"/>
                <a:gd name="T23" fmla="*/ 2756 h 3455"/>
                <a:gd name="T24" fmla="*/ 6897 w 7855"/>
                <a:gd name="T25" fmla="*/ 700 h 3455"/>
                <a:gd name="T26" fmla="*/ 456 w 7855"/>
                <a:gd name="T27" fmla="*/ 61 h 3455"/>
                <a:gd name="T28" fmla="*/ 1 w 7855"/>
                <a:gd name="T29" fmla="*/ 632 h 3455"/>
                <a:gd name="T30" fmla="*/ 459 w 7855"/>
                <a:gd name="T31" fmla="*/ 3011 h 3455"/>
                <a:gd name="T32" fmla="*/ 38 w 7855"/>
                <a:gd name="T33" fmla="*/ 3390 h 3455"/>
                <a:gd name="T34" fmla="*/ 1135 w 7855"/>
                <a:gd name="T35" fmla="*/ 3011 h 3455"/>
                <a:gd name="T36" fmla="*/ 714 w 7855"/>
                <a:gd name="T37" fmla="*/ 61 h 3455"/>
                <a:gd name="T38" fmla="*/ 1658 w 7855"/>
                <a:gd name="T39" fmla="*/ 1733 h 3455"/>
                <a:gd name="T40" fmla="*/ 2074 w 7855"/>
                <a:gd name="T41" fmla="*/ 1568 h 3455"/>
                <a:gd name="T42" fmla="*/ 2553 w 7855"/>
                <a:gd name="T43" fmla="*/ 2322 h 3455"/>
                <a:gd name="T44" fmla="*/ 2074 w 7855"/>
                <a:gd name="T45" fmla="*/ 3076 h 3455"/>
                <a:gd name="T46" fmla="*/ 1578 w 7855"/>
                <a:gd name="T47" fmla="*/ 2859 h 3455"/>
                <a:gd name="T48" fmla="*/ 1835 w 7855"/>
                <a:gd name="T49" fmla="*/ 3419 h 3455"/>
                <a:gd name="T50" fmla="*/ 2619 w 7855"/>
                <a:gd name="T51" fmla="*/ 3157 h 3455"/>
                <a:gd name="T52" fmla="*/ 2624 w 7855"/>
                <a:gd name="T53" fmla="*/ 1495 h 3455"/>
                <a:gd name="T54" fmla="*/ 2007 w 7855"/>
                <a:gd name="T55" fmla="*/ 1206 h 3455"/>
                <a:gd name="T56" fmla="*/ 1895 w 7855"/>
                <a:gd name="T57" fmla="*/ 440 h 3455"/>
                <a:gd name="T58" fmla="*/ 2670 w 7855"/>
                <a:gd name="T59" fmla="*/ 61 h 3455"/>
                <a:gd name="T60" fmla="*/ 3381 w 7855"/>
                <a:gd name="T61" fmla="*/ 443 h 3455"/>
                <a:gd name="T62" fmla="*/ 3381 w 7855"/>
                <a:gd name="T63" fmla="*/ 3012 h 3455"/>
                <a:gd name="T64" fmla="*/ 4360 w 7855"/>
                <a:gd name="T65" fmla="*/ 3012 h 3455"/>
                <a:gd name="T66" fmla="*/ 4360 w 7855"/>
                <a:gd name="T67" fmla="*/ 443 h 3455"/>
                <a:gd name="T68" fmla="*/ 5533 w 7855"/>
                <a:gd name="T69" fmla="*/ 1 h 3455"/>
                <a:gd name="T70" fmla="*/ 4875 w 7855"/>
                <a:gd name="T71" fmla="*/ 1729 h 3455"/>
                <a:gd name="T72" fmla="*/ 5533 w 7855"/>
                <a:gd name="T73" fmla="*/ 3455 h 3455"/>
                <a:gd name="T74" fmla="*/ 6192 w 7855"/>
                <a:gd name="T75" fmla="*/ 1729 h 3455"/>
                <a:gd name="T76" fmla="*/ 5533 w 7855"/>
                <a:gd name="T77" fmla="*/ 1 h 3455"/>
                <a:gd name="T78" fmla="*/ 6707 w 7855"/>
                <a:gd name="T79" fmla="*/ 443 h 3455"/>
                <a:gd name="T80" fmla="*/ 6707 w 7855"/>
                <a:gd name="T81" fmla="*/ 3012 h 3455"/>
                <a:gd name="T82" fmla="*/ 7686 w 7855"/>
                <a:gd name="T83" fmla="*/ 3012 h 3455"/>
                <a:gd name="T84" fmla="*/ 7686 w 7855"/>
                <a:gd name="T85" fmla="*/ 443 h 345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855"/>
                <a:gd name="T130" fmla="*/ 0 h 3455"/>
                <a:gd name="T131" fmla="*/ 7855 w 7855"/>
                <a:gd name="T132" fmla="*/ 3455 h 3455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855" h="3455" extrusionOk="0">
                  <a:moveTo>
                    <a:pt x="3870" y="357"/>
                  </a:moveTo>
                  <a:cubicBezTo>
                    <a:pt x="4004" y="357"/>
                    <a:pt x="4104" y="471"/>
                    <a:pt x="4171" y="700"/>
                  </a:cubicBezTo>
                  <a:cubicBezTo>
                    <a:pt x="4238" y="928"/>
                    <a:pt x="4271" y="1271"/>
                    <a:pt x="4271" y="1729"/>
                  </a:cubicBezTo>
                  <a:cubicBezTo>
                    <a:pt x="4271" y="2185"/>
                    <a:pt x="4238" y="2527"/>
                    <a:pt x="4171" y="2756"/>
                  </a:cubicBezTo>
                  <a:cubicBezTo>
                    <a:pt x="4104" y="2984"/>
                    <a:pt x="4004" y="3098"/>
                    <a:pt x="3870" y="3098"/>
                  </a:cubicBezTo>
                  <a:cubicBezTo>
                    <a:pt x="3737" y="3098"/>
                    <a:pt x="3638" y="2984"/>
                    <a:pt x="3571" y="2756"/>
                  </a:cubicBezTo>
                  <a:cubicBezTo>
                    <a:pt x="3504" y="2527"/>
                    <a:pt x="3471" y="2185"/>
                    <a:pt x="3471" y="1729"/>
                  </a:cubicBezTo>
                  <a:cubicBezTo>
                    <a:pt x="3471" y="1271"/>
                    <a:pt x="3504" y="928"/>
                    <a:pt x="3571" y="700"/>
                  </a:cubicBezTo>
                  <a:cubicBezTo>
                    <a:pt x="3638" y="471"/>
                    <a:pt x="3737" y="357"/>
                    <a:pt x="3870" y="357"/>
                  </a:cubicBezTo>
                  <a:close/>
                  <a:moveTo>
                    <a:pt x="5533" y="357"/>
                  </a:moveTo>
                  <a:cubicBezTo>
                    <a:pt x="5667" y="357"/>
                    <a:pt x="5767" y="471"/>
                    <a:pt x="5834" y="700"/>
                  </a:cubicBezTo>
                  <a:cubicBezTo>
                    <a:pt x="5901" y="928"/>
                    <a:pt x="5934" y="1271"/>
                    <a:pt x="5934" y="1729"/>
                  </a:cubicBezTo>
                  <a:cubicBezTo>
                    <a:pt x="5934" y="2185"/>
                    <a:pt x="5901" y="2527"/>
                    <a:pt x="5834" y="2756"/>
                  </a:cubicBezTo>
                  <a:cubicBezTo>
                    <a:pt x="5767" y="2984"/>
                    <a:pt x="5667" y="3098"/>
                    <a:pt x="5533" y="3098"/>
                  </a:cubicBezTo>
                  <a:cubicBezTo>
                    <a:pt x="5400" y="3098"/>
                    <a:pt x="5301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1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30" y="357"/>
                    <a:pt x="7430" y="471"/>
                    <a:pt x="7497" y="700"/>
                  </a:cubicBezTo>
                  <a:cubicBezTo>
                    <a:pt x="7564" y="928"/>
                    <a:pt x="7597" y="1271"/>
                    <a:pt x="7597" y="1729"/>
                  </a:cubicBezTo>
                  <a:cubicBezTo>
                    <a:pt x="7597" y="2185"/>
                    <a:pt x="7564" y="2527"/>
                    <a:pt x="7497" y="2756"/>
                  </a:cubicBezTo>
                  <a:cubicBezTo>
                    <a:pt x="7430" y="2984"/>
                    <a:pt x="7330" y="3098"/>
                    <a:pt x="7196" y="3098"/>
                  </a:cubicBezTo>
                  <a:cubicBezTo>
                    <a:pt x="7063" y="3098"/>
                    <a:pt x="6964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4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1" y="221"/>
                  </a:lnTo>
                  <a:lnTo>
                    <a:pt x="1" y="632"/>
                  </a:lnTo>
                  <a:lnTo>
                    <a:pt x="459" y="471"/>
                  </a:lnTo>
                  <a:lnTo>
                    <a:pt x="459" y="3011"/>
                  </a:lnTo>
                  <a:lnTo>
                    <a:pt x="38" y="3011"/>
                  </a:lnTo>
                  <a:lnTo>
                    <a:pt x="38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1658" y="61"/>
                  </a:moveTo>
                  <a:lnTo>
                    <a:pt x="1658" y="1733"/>
                  </a:lnTo>
                  <a:cubicBezTo>
                    <a:pt x="1730" y="1677"/>
                    <a:pt x="1800" y="1635"/>
                    <a:pt x="1868" y="1608"/>
                  </a:cubicBezTo>
                  <a:cubicBezTo>
                    <a:pt x="1937" y="1582"/>
                    <a:pt x="2006" y="1568"/>
                    <a:pt x="2074" y="1568"/>
                  </a:cubicBezTo>
                  <a:cubicBezTo>
                    <a:pt x="2222" y="1568"/>
                    <a:pt x="2338" y="1636"/>
                    <a:pt x="2424" y="1771"/>
                  </a:cubicBezTo>
                  <a:cubicBezTo>
                    <a:pt x="2510" y="1906"/>
                    <a:pt x="2553" y="2090"/>
                    <a:pt x="2553" y="2322"/>
                  </a:cubicBezTo>
                  <a:cubicBezTo>
                    <a:pt x="2553" y="2554"/>
                    <a:pt x="2510" y="2737"/>
                    <a:pt x="2424" y="2873"/>
                  </a:cubicBezTo>
                  <a:cubicBezTo>
                    <a:pt x="2338" y="3008"/>
                    <a:pt x="2222" y="3076"/>
                    <a:pt x="2074" y="3076"/>
                  </a:cubicBezTo>
                  <a:cubicBezTo>
                    <a:pt x="1983" y="3076"/>
                    <a:pt x="1897" y="3058"/>
                    <a:pt x="1815" y="3022"/>
                  </a:cubicBezTo>
                  <a:cubicBezTo>
                    <a:pt x="1734" y="2986"/>
                    <a:pt x="1655" y="2932"/>
                    <a:pt x="1578" y="2859"/>
                  </a:cubicBezTo>
                  <a:lnTo>
                    <a:pt x="1578" y="3312"/>
                  </a:lnTo>
                  <a:cubicBezTo>
                    <a:pt x="1667" y="3360"/>
                    <a:pt x="1752" y="3395"/>
                    <a:pt x="1835" y="3419"/>
                  </a:cubicBezTo>
                  <a:cubicBezTo>
                    <a:pt x="1918" y="3443"/>
                    <a:pt x="2000" y="3455"/>
                    <a:pt x="2080" y="3455"/>
                  </a:cubicBezTo>
                  <a:cubicBezTo>
                    <a:pt x="2312" y="3455"/>
                    <a:pt x="2492" y="3356"/>
                    <a:pt x="2619" y="3157"/>
                  </a:cubicBezTo>
                  <a:cubicBezTo>
                    <a:pt x="2747" y="2959"/>
                    <a:pt x="2811" y="2680"/>
                    <a:pt x="2811" y="2322"/>
                  </a:cubicBezTo>
                  <a:cubicBezTo>
                    <a:pt x="2811" y="1974"/>
                    <a:pt x="2749" y="1698"/>
                    <a:pt x="2624" y="1495"/>
                  </a:cubicBezTo>
                  <a:cubicBezTo>
                    <a:pt x="2500" y="1291"/>
                    <a:pt x="2332" y="1189"/>
                    <a:pt x="2119" y="1189"/>
                  </a:cubicBezTo>
                  <a:cubicBezTo>
                    <a:pt x="2082" y="1189"/>
                    <a:pt x="2044" y="1195"/>
                    <a:pt x="2007" y="1206"/>
                  </a:cubicBezTo>
                  <a:cubicBezTo>
                    <a:pt x="1969" y="1217"/>
                    <a:pt x="1932" y="1234"/>
                    <a:pt x="1895" y="1256"/>
                  </a:cubicBezTo>
                  <a:lnTo>
                    <a:pt x="1895" y="440"/>
                  </a:lnTo>
                  <a:lnTo>
                    <a:pt x="2670" y="440"/>
                  </a:lnTo>
                  <a:lnTo>
                    <a:pt x="2670" y="61"/>
                  </a:lnTo>
                  <a:close/>
                  <a:moveTo>
                    <a:pt x="3870" y="1"/>
                  </a:moveTo>
                  <a:cubicBezTo>
                    <a:pt x="3657" y="1"/>
                    <a:pt x="3494" y="148"/>
                    <a:pt x="3381" y="443"/>
                  </a:cubicBezTo>
                  <a:cubicBezTo>
                    <a:pt x="3268" y="738"/>
                    <a:pt x="3212" y="1167"/>
                    <a:pt x="3212" y="1729"/>
                  </a:cubicBezTo>
                  <a:cubicBezTo>
                    <a:pt x="3212" y="2289"/>
                    <a:pt x="3268" y="2717"/>
                    <a:pt x="3381" y="3012"/>
                  </a:cubicBezTo>
                  <a:cubicBezTo>
                    <a:pt x="3494" y="3307"/>
                    <a:pt x="3657" y="3455"/>
                    <a:pt x="3870" y="3455"/>
                  </a:cubicBezTo>
                  <a:cubicBezTo>
                    <a:pt x="4084" y="3455"/>
                    <a:pt x="4247" y="3307"/>
                    <a:pt x="4360" y="3012"/>
                  </a:cubicBezTo>
                  <a:cubicBezTo>
                    <a:pt x="4472" y="2717"/>
                    <a:pt x="4529" y="2289"/>
                    <a:pt x="4529" y="1729"/>
                  </a:cubicBezTo>
                  <a:cubicBezTo>
                    <a:pt x="4529" y="1167"/>
                    <a:pt x="4472" y="738"/>
                    <a:pt x="4360" y="443"/>
                  </a:cubicBezTo>
                  <a:cubicBezTo>
                    <a:pt x="4247" y="148"/>
                    <a:pt x="4084" y="1"/>
                    <a:pt x="3870" y="1"/>
                  </a:cubicBezTo>
                  <a:close/>
                  <a:moveTo>
                    <a:pt x="5533" y="1"/>
                  </a:moveTo>
                  <a:cubicBezTo>
                    <a:pt x="5320" y="1"/>
                    <a:pt x="5157" y="148"/>
                    <a:pt x="5044" y="443"/>
                  </a:cubicBezTo>
                  <a:cubicBezTo>
                    <a:pt x="4931" y="738"/>
                    <a:pt x="4875" y="1167"/>
                    <a:pt x="4875" y="1729"/>
                  </a:cubicBezTo>
                  <a:cubicBezTo>
                    <a:pt x="4875" y="2289"/>
                    <a:pt x="4931" y="2717"/>
                    <a:pt x="5044" y="3012"/>
                  </a:cubicBezTo>
                  <a:cubicBezTo>
                    <a:pt x="5157" y="3307"/>
                    <a:pt x="5320" y="3455"/>
                    <a:pt x="5533" y="3455"/>
                  </a:cubicBezTo>
                  <a:cubicBezTo>
                    <a:pt x="5747" y="3455"/>
                    <a:pt x="5910" y="3307"/>
                    <a:pt x="6023" y="3012"/>
                  </a:cubicBezTo>
                  <a:cubicBezTo>
                    <a:pt x="6135" y="2717"/>
                    <a:pt x="6192" y="2289"/>
                    <a:pt x="6192" y="1729"/>
                  </a:cubicBezTo>
                  <a:cubicBezTo>
                    <a:pt x="6192" y="1167"/>
                    <a:pt x="6135" y="738"/>
                    <a:pt x="6023" y="443"/>
                  </a:cubicBezTo>
                  <a:cubicBezTo>
                    <a:pt x="5910" y="148"/>
                    <a:pt x="5747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3" y="1"/>
                    <a:pt x="6820" y="148"/>
                    <a:pt x="6707" y="443"/>
                  </a:cubicBezTo>
                  <a:cubicBezTo>
                    <a:pt x="6594" y="738"/>
                    <a:pt x="6538" y="1167"/>
                    <a:pt x="6538" y="1729"/>
                  </a:cubicBezTo>
                  <a:cubicBezTo>
                    <a:pt x="6538" y="2289"/>
                    <a:pt x="6594" y="2717"/>
                    <a:pt x="6707" y="3012"/>
                  </a:cubicBezTo>
                  <a:cubicBezTo>
                    <a:pt x="6820" y="3307"/>
                    <a:pt x="6983" y="3455"/>
                    <a:pt x="7196" y="3455"/>
                  </a:cubicBezTo>
                  <a:cubicBezTo>
                    <a:pt x="7410" y="3455"/>
                    <a:pt x="7573" y="3307"/>
                    <a:pt x="7686" y="3012"/>
                  </a:cubicBezTo>
                  <a:cubicBezTo>
                    <a:pt x="7798" y="2717"/>
                    <a:pt x="7855" y="2289"/>
                    <a:pt x="7855" y="1729"/>
                  </a:cubicBezTo>
                  <a:cubicBezTo>
                    <a:pt x="7855" y="1167"/>
                    <a:pt x="7798" y="738"/>
                    <a:pt x="7686" y="443"/>
                  </a:cubicBezTo>
                  <a:cubicBezTo>
                    <a:pt x="7573" y="148"/>
                    <a:pt x="7410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0" name="Shape 646"/>
            <p:cNvSpPr>
              <a:spLocks/>
            </p:cNvSpPr>
            <p:nvPr/>
          </p:nvSpPr>
          <p:spPr bwMode="auto">
            <a:xfrm>
              <a:off x="2425000" y="2458500"/>
              <a:ext cx="196375" cy="86375"/>
            </a:xfrm>
            <a:custGeom>
              <a:avLst/>
              <a:gdLst>
                <a:gd name="T0" fmla="*/ 5833 w 7855"/>
                <a:gd name="T1" fmla="*/ 700 h 3455"/>
                <a:gd name="T2" fmla="*/ 5833 w 7855"/>
                <a:gd name="T3" fmla="*/ 2756 h 3455"/>
                <a:gd name="T4" fmla="*/ 5233 w 7855"/>
                <a:gd name="T5" fmla="*/ 2756 h 3455"/>
                <a:gd name="T6" fmla="*/ 5233 w 7855"/>
                <a:gd name="T7" fmla="*/ 700 h 3455"/>
                <a:gd name="T8" fmla="*/ 7196 w 7855"/>
                <a:gd name="T9" fmla="*/ 357 h 3455"/>
                <a:gd name="T10" fmla="*/ 7596 w 7855"/>
                <a:gd name="T11" fmla="*/ 1729 h 3455"/>
                <a:gd name="T12" fmla="*/ 7196 w 7855"/>
                <a:gd name="T13" fmla="*/ 3098 h 3455"/>
                <a:gd name="T14" fmla="*/ 6796 w 7855"/>
                <a:gd name="T15" fmla="*/ 1729 h 3455"/>
                <a:gd name="T16" fmla="*/ 7196 w 7855"/>
                <a:gd name="T17" fmla="*/ 357 h 3455"/>
                <a:gd name="T18" fmla="*/ 0 w 7855"/>
                <a:gd name="T19" fmla="*/ 221 h 3455"/>
                <a:gd name="T20" fmla="*/ 458 w 7855"/>
                <a:gd name="T21" fmla="*/ 471 h 3455"/>
                <a:gd name="T22" fmla="*/ 37 w 7855"/>
                <a:gd name="T23" fmla="*/ 3011 h 3455"/>
                <a:gd name="T24" fmla="*/ 1134 w 7855"/>
                <a:gd name="T25" fmla="*/ 3390 h 3455"/>
                <a:gd name="T26" fmla="*/ 713 w 7855"/>
                <a:gd name="T27" fmla="*/ 3011 h 3455"/>
                <a:gd name="T28" fmla="*/ 1658 w 7855"/>
                <a:gd name="T29" fmla="*/ 61 h 3455"/>
                <a:gd name="T30" fmla="*/ 1868 w 7855"/>
                <a:gd name="T31" fmla="*/ 1608 h 3455"/>
                <a:gd name="T32" fmla="*/ 2424 w 7855"/>
                <a:gd name="T33" fmla="*/ 1771 h 3455"/>
                <a:gd name="T34" fmla="*/ 2424 w 7855"/>
                <a:gd name="T35" fmla="*/ 2873 h 3455"/>
                <a:gd name="T36" fmla="*/ 1815 w 7855"/>
                <a:gd name="T37" fmla="*/ 3022 h 3455"/>
                <a:gd name="T38" fmla="*/ 1578 w 7855"/>
                <a:gd name="T39" fmla="*/ 3312 h 3455"/>
                <a:gd name="T40" fmla="*/ 2079 w 7855"/>
                <a:gd name="T41" fmla="*/ 3455 h 3455"/>
                <a:gd name="T42" fmla="*/ 2810 w 7855"/>
                <a:gd name="T43" fmla="*/ 2322 h 3455"/>
                <a:gd name="T44" fmla="*/ 2119 w 7855"/>
                <a:gd name="T45" fmla="*/ 1189 h 3455"/>
                <a:gd name="T46" fmla="*/ 1894 w 7855"/>
                <a:gd name="T47" fmla="*/ 1256 h 3455"/>
                <a:gd name="T48" fmla="*/ 2670 w 7855"/>
                <a:gd name="T49" fmla="*/ 440 h 3455"/>
                <a:gd name="T50" fmla="*/ 3321 w 7855"/>
                <a:gd name="T51" fmla="*/ 61 h 3455"/>
                <a:gd name="T52" fmla="*/ 3531 w 7855"/>
                <a:gd name="T53" fmla="*/ 1608 h 3455"/>
                <a:gd name="T54" fmla="*/ 4087 w 7855"/>
                <a:gd name="T55" fmla="*/ 1771 h 3455"/>
                <a:gd name="T56" fmla="*/ 4087 w 7855"/>
                <a:gd name="T57" fmla="*/ 2873 h 3455"/>
                <a:gd name="T58" fmla="*/ 3478 w 7855"/>
                <a:gd name="T59" fmla="*/ 3022 h 3455"/>
                <a:gd name="T60" fmla="*/ 3241 w 7855"/>
                <a:gd name="T61" fmla="*/ 3312 h 3455"/>
                <a:gd name="T62" fmla="*/ 3742 w 7855"/>
                <a:gd name="T63" fmla="*/ 3455 h 3455"/>
                <a:gd name="T64" fmla="*/ 4473 w 7855"/>
                <a:gd name="T65" fmla="*/ 2322 h 3455"/>
                <a:gd name="T66" fmla="*/ 3782 w 7855"/>
                <a:gd name="T67" fmla="*/ 1189 h 3455"/>
                <a:gd name="T68" fmla="*/ 3557 w 7855"/>
                <a:gd name="T69" fmla="*/ 1256 h 3455"/>
                <a:gd name="T70" fmla="*/ 4333 w 7855"/>
                <a:gd name="T71" fmla="*/ 440 h 3455"/>
                <a:gd name="T72" fmla="*/ 5533 w 7855"/>
                <a:gd name="T73" fmla="*/ 1 h 3455"/>
                <a:gd name="T74" fmla="*/ 4874 w 7855"/>
                <a:gd name="T75" fmla="*/ 1729 h 3455"/>
                <a:gd name="T76" fmla="*/ 5533 w 7855"/>
                <a:gd name="T77" fmla="*/ 3455 h 3455"/>
                <a:gd name="T78" fmla="*/ 6191 w 7855"/>
                <a:gd name="T79" fmla="*/ 1729 h 3455"/>
                <a:gd name="T80" fmla="*/ 5533 w 7855"/>
                <a:gd name="T81" fmla="*/ 1 h 3455"/>
                <a:gd name="T82" fmla="*/ 6706 w 7855"/>
                <a:gd name="T83" fmla="*/ 443 h 3455"/>
                <a:gd name="T84" fmla="*/ 6706 w 7855"/>
                <a:gd name="T85" fmla="*/ 3012 h 3455"/>
                <a:gd name="T86" fmla="*/ 7685 w 7855"/>
                <a:gd name="T87" fmla="*/ 3012 h 3455"/>
                <a:gd name="T88" fmla="*/ 7685 w 7855"/>
                <a:gd name="T89" fmla="*/ 443 h 34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855"/>
                <a:gd name="T136" fmla="*/ 0 h 3455"/>
                <a:gd name="T137" fmla="*/ 7855 w 7855"/>
                <a:gd name="T138" fmla="*/ 3455 h 34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855" h="3455" extrusionOk="0">
                  <a:moveTo>
                    <a:pt x="5533" y="357"/>
                  </a:moveTo>
                  <a:cubicBezTo>
                    <a:pt x="5666" y="357"/>
                    <a:pt x="5766" y="471"/>
                    <a:pt x="5833" y="700"/>
                  </a:cubicBezTo>
                  <a:cubicBezTo>
                    <a:pt x="5900" y="928"/>
                    <a:pt x="5933" y="1271"/>
                    <a:pt x="5933" y="1729"/>
                  </a:cubicBezTo>
                  <a:cubicBezTo>
                    <a:pt x="5933" y="2185"/>
                    <a:pt x="5900" y="2527"/>
                    <a:pt x="5833" y="2756"/>
                  </a:cubicBezTo>
                  <a:cubicBezTo>
                    <a:pt x="5766" y="2984"/>
                    <a:pt x="5666" y="3098"/>
                    <a:pt x="5533" y="3098"/>
                  </a:cubicBezTo>
                  <a:cubicBezTo>
                    <a:pt x="5400" y="3098"/>
                    <a:pt x="5300" y="2984"/>
                    <a:pt x="5233" y="2756"/>
                  </a:cubicBezTo>
                  <a:cubicBezTo>
                    <a:pt x="5167" y="2527"/>
                    <a:pt x="5133" y="2185"/>
                    <a:pt x="5133" y="1729"/>
                  </a:cubicBezTo>
                  <a:cubicBezTo>
                    <a:pt x="5133" y="1271"/>
                    <a:pt x="5167" y="928"/>
                    <a:pt x="5233" y="700"/>
                  </a:cubicBezTo>
                  <a:cubicBezTo>
                    <a:pt x="5300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29" y="357"/>
                    <a:pt x="7429" y="471"/>
                    <a:pt x="7496" y="700"/>
                  </a:cubicBezTo>
                  <a:cubicBezTo>
                    <a:pt x="7563" y="928"/>
                    <a:pt x="7596" y="1271"/>
                    <a:pt x="7596" y="1729"/>
                  </a:cubicBezTo>
                  <a:cubicBezTo>
                    <a:pt x="7596" y="2185"/>
                    <a:pt x="7563" y="2527"/>
                    <a:pt x="7496" y="2756"/>
                  </a:cubicBezTo>
                  <a:cubicBezTo>
                    <a:pt x="7429" y="2984"/>
                    <a:pt x="7329" y="3098"/>
                    <a:pt x="7196" y="3098"/>
                  </a:cubicBezTo>
                  <a:cubicBezTo>
                    <a:pt x="7063" y="3098"/>
                    <a:pt x="6963" y="2984"/>
                    <a:pt x="6896" y="2756"/>
                  </a:cubicBezTo>
                  <a:cubicBezTo>
                    <a:pt x="6830" y="2527"/>
                    <a:pt x="6796" y="2185"/>
                    <a:pt x="6796" y="1729"/>
                  </a:cubicBezTo>
                  <a:cubicBezTo>
                    <a:pt x="6796" y="1271"/>
                    <a:pt x="6830" y="928"/>
                    <a:pt x="6896" y="700"/>
                  </a:cubicBezTo>
                  <a:cubicBezTo>
                    <a:pt x="6963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8" y="471"/>
                  </a:lnTo>
                  <a:lnTo>
                    <a:pt x="458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4" y="3390"/>
                  </a:lnTo>
                  <a:lnTo>
                    <a:pt x="1134" y="3011"/>
                  </a:lnTo>
                  <a:lnTo>
                    <a:pt x="713" y="3011"/>
                  </a:lnTo>
                  <a:lnTo>
                    <a:pt x="713" y="61"/>
                  </a:lnTo>
                  <a:close/>
                  <a:moveTo>
                    <a:pt x="1658" y="61"/>
                  </a:moveTo>
                  <a:lnTo>
                    <a:pt x="1658" y="1733"/>
                  </a:lnTo>
                  <a:cubicBezTo>
                    <a:pt x="1729" y="1677"/>
                    <a:pt x="1799" y="1635"/>
                    <a:pt x="1868" y="1608"/>
                  </a:cubicBezTo>
                  <a:cubicBezTo>
                    <a:pt x="1936" y="1582"/>
                    <a:pt x="2005" y="1568"/>
                    <a:pt x="2074" y="1568"/>
                  </a:cubicBezTo>
                  <a:cubicBezTo>
                    <a:pt x="2221" y="1568"/>
                    <a:pt x="2338" y="1636"/>
                    <a:pt x="2424" y="1771"/>
                  </a:cubicBezTo>
                  <a:cubicBezTo>
                    <a:pt x="2510" y="1906"/>
                    <a:pt x="2552" y="2090"/>
                    <a:pt x="2552" y="2322"/>
                  </a:cubicBezTo>
                  <a:cubicBezTo>
                    <a:pt x="2552" y="2554"/>
                    <a:pt x="2510" y="2737"/>
                    <a:pt x="2424" y="2873"/>
                  </a:cubicBezTo>
                  <a:cubicBezTo>
                    <a:pt x="2338" y="3008"/>
                    <a:pt x="2221" y="3076"/>
                    <a:pt x="2074" y="3076"/>
                  </a:cubicBezTo>
                  <a:cubicBezTo>
                    <a:pt x="1983" y="3076"/>
                    <a:pt x="1897" y="3058"/>
                    <a:pt x="1815" y="3022"/>
                  </a:cubicBezTo>
                  <a:cubicBezTo>
                    <a:pt x="1733" y="2986"/>
                    <a:pt x="1654" y="2932"/>
                    <a:pt x="1578" y="2859"/>
                  </a:cubicBezTo>
                  <a:lnTo>
                    <a:pt x="1578" y="3312"/>
                  </a:lnTo>
                  <a:cubicBezTo>
                    <a:pt x="1666" y="3360"/>
                    <a:pt x="1752" y="3395"/>
                    <a:pt x="1835" y="3419"/>
                  </a:cubicBezTo>
                  <a:cubicBezTo>
                    <a:pt x="1918" y="3443"/>
                    <a:pt x="1999" y="3455"/>
                    <a:pt x="2079" y="3455"/>
                  </a:cubicBezTo>
                  <a:cubicBezTo>
                    <a:pt x="2311" y="3455"/>
                    <a:pt x="2491" y="3356"/>
                    <a:pt x="2619" y="3157"/>
                  </a:cubicBezTo>
                  <a:cubicBezTo>
                    <a:pt x="2746" y="2959"/>
                    <a:pt x="2810" y="2680"/>
                    <a:pt x="2810" y="2322"/>
                  </a:cubicBezTo>
                  <a:cubicBezTo>
                    <a:pt x="2810" y="1974"/>
                    <a:pt x="2748" y="1698"/>
                    <a:pt x="2624" y="1495"/>
                  </a:cubicBezTo>
                  <a:cubicBezTo>
                    <a:pt x="2500" y="1291"/>
                    <a:pt x="2331" y="1189"/>
                    <a:pt x="2119" y="1189"/>
                  </a:cubicBezTo>
                  <a:cubicBezTo>
                    <a:pt x="2081" y="1189"/>
                    <a:pt x="2044" y="1195"/>
                    <a:pt x="2006" y="1206"/>
                  </a:cubicBezTo>
                  <a:cubicBezTo>
                    <a:pt x="1969" y="1217"/>
                    <a:pt x="1931" y="1234"/>
                    <a:pt x="1894" y="1256"/>
                  </a:cubicBezTo>
                  <a:lnTo>
                    <a:pt x="1894" y="440"/>
                  </a:lnTo>
                  <a:lnTo>
                    <a:pt x="2670" y="440"/>
                  </a:lnTo>
                  <a:lnTo>
                    <a:pt x="2670" y="61"/>
                  </a:lnTo>
                  <a:close/>
                  <a:moveTo>
                    <a:pt x="3321" y="61"/>
                  </a:moveTo>
                  <a:lnTo>
                    <a:pt x="3321" y="1733"/>
                  </a:lnTo>
                  <a:cubicBezTo>
                    <a:pt x="3392" y="1677"/>
                    <a:pt x="3462" y="1635"/>
                    <a:pt x="3531" y="1608"/>
                  </a:cubicBezTo>
                  <a:cubicBezTo>
                    <a:pt x="3599" y="1582"/>
                    <a:pt x="3668" y="1568"/>
                    <a:pt x="3737" y="1568"/>
                  </a:cubicBezTo>
                  <a:cubicBezTo>
                    <a:pt x="3884" y="1568"/>
                    <a:pt x="4001" y="1636"/>
                    <a:pt x="4087" y="1771"/>
                  </a:cubicBezTo>
                  <a:cubicBezTo>
                    <a:pt x="4173" y="1906"/>
                    <a:pt x="4215" y="2090"/>
                    <a:pt x="4215" y="2322"/>
                  </a:cubicBezTo>
                  <a:cubicBezTo>
                    <a:pt x="4215" y="2554"/>
                    <a:pt x="4173" y="2737"/>
                    <a:pt x="4087" y="2873"/>
                  </a:cubicBezTo>
                  <a:cubicBezTo>
                    <a:pt x="4001" y="3008"/>
                    <a:pt x="3884" y="3076"/>
                    <a:pt x="3737" y="3076"/>
                  </a:cubicBezTo>
                  <a:cubicBezTo>
                    <a:pt x="3646" y="3076"/>
                    <a:pt x="3560" y="3058"/>
                    <a:pt x="3478" y="3022"/>
                  </a:cubicBezTo>
                  <a:cubicBezTo>
                    <a:pt x="3396" y="2986"/>
                    <a:pt x="3317" y="2932"/>
                    <a:pt x="3241" y="2859"/>
                  </a:cubicBezTo>
                  <a:lnTo>
                    <a:pt x="3241" y="3312"/>
                  </a:lnTo>
                  <a:cubicBezTo>
                    <a:pt x="3329" y="3360"/>
                    <a:pt x="3415" y="3395"/>
                    <a:pt x="3498" y="3419"/>
                  </a:cubicBezTo>
                  <a:cubicBezTo>
                    <a:pt x="3581" y="3443"/>
                    <a:pt x="3662" y="3455"/>
                    <a:pt x="3742" y="3455"/>
                  </a:cubicBezTo>
                  <a:cubicBezTo>
                    <a:pt x="3974" y="3455"/>
                    <a:pt x="4154" y="3356"/>
                    <a:pt x="4282" y="3157"/>
                  </a:cubicBezTo>
                  <a:cubicBezTo>
                    <a:pt x="4409" y="2959"/>
                    <a:pt x="4473" y="2680"/>
                    <a:pt x="4473" y="2322"/>
                  </a:cubicBezTo>
                  <a:cubicBezTo>
                    <a:pt x="4473" y="1974"/>
                    <a:pt x="4411" y="1698"/>
                    <a:pt x="4287" y="1495"/>
                  </a:cubicBezTo>
                  <a:cubicBezTo>
                    <a:pt x="4163" y="1291"/>
                    <a:pt x="3994" y="1189"/>
                    <a:pt x="3782" y="1189"/>
                  </a:cubicBezTo>
                  <a:cubicBezTo>
                    <a:pt x="3744" y="1189"/>
                    <a:pt x="3707" y="1195"/>
                    <a:pt x="3669" y="1206"/>
                  </a:cubicBezTo>
                  <a:cubicBezTo>
                    <a:pt x="3632" y="1217"/>
                    <a:pt x="3594" y="1234"/>
                    <a:pt x="3557" y="1256"/>
                  </a:cubicBezTo>
                  <a:lnTo>
                    <a:pt x="3557" y="440"/>
                  </a:lnTo>
                  <a:lnTo>
                    <a:pt x="4333" y="440"/>
                  </a:lnTo>
                  <a:lnTo>
                    <a:pt x="4333" y="61"/>
                  </a:lnTo>
                  <a:close/>
                  <a:moveTo>
                    <a:pt x="5533" y="1"/>
                  </a:moveTo>
                  <a:cubicBezTo>
                    <a:pt x="5319" y="1"/>
                    <a:pt x="5156" y="148"/>
                    <a:pt x="5043" y="443"/>
                  </a:cubicBezTo>
                  <a:cubicBezTo>
                    <a:pt x="4931" y="738"/>
                    <a:pt x="4874" y="1167"/>
                    <a:pt x="4874" y="1729"/>
                  </a:cubicBezTo>
                  <a:cubicBezTo>
                    <a:pt x="4874" y="2289"/>
                    <a:pt x="4931" y="2717"/>
                    <a:pt x="5043" y="3012"/>
                  </a:cubicBezTo>
                  <a:cubicBezTo>
                    <a:pt x="5156" y="3307"/>
                    <a:pt x="5319" y="3455"/>
                    <a:pt x="5533" y="3455"/>
                  </a:cubicBezTo>
                  <a:cubicBezTo>
                    <a:pt x="5746" y="3455"/>
                    <a:pt x="5909" y="3307"/>
                    <a:pt x="6022" y="3012"/>
                  </a:cubicBezTo>
                  <a:cubicBezTo>
                    <a:pt x="6135" y="2717"/>
                    <a:pt x="6191" y="2289"/>
                    <a:pt x="6191" y="1729"/>
                  </a:cubicBezTo>
                  <a:cubicBezTo>
                    <a:pt x="6191" y="1167"/>
                    <a:pt x="6135" y="738"/>
                    <a:pt x="6022" y="443"/>
                  </a:cubicBezTo>
                  <a:cubicBezTo>
                    <a:pt x="5909" y="148"/>
                    <a:pt x="5746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2" y="1"/>
                    <a:pt x="6819" y="148"/>
                    <a:pt x="6706" y="443"/>
                  </a:cubicBezTo>
                  <a:cubicBezTo>
                    <a:pt x="6594" y="738"/>
                    <a:pt x="6537" y="1167"/>
                    <a:pt x="6537" y="1729"/>
                  </a:cubicBezTo>
                  <a:cubicBezTo>
                    <a:pt x="6537" y="2289"/>
                    <a:pt x="6594" y="2717"/>
                    <a:pt x="6706" y="3012"/>
                  </a:cubicBezTo>
                  <a:cubicBezTo>
                    <a:pt x="6819" y="3307"/>
                    <a:pt x="6982" y="3455"/>
                    <a:pt x="7196" y="3455"/>
                  </a:cubicBezTo>
                  <a:cubicBezTo>
                    <a:pt x="7409" y="3455"/>
                    <a:pt x="7572" y="3307"/>
                    <a:pt x="7685" y="3012"/>
                  </a:cubicBezTo>
                  <a:cubicBezTo>
                    <a:pt x="7798" y="2717"/>
                    <a:pt x="7854" y="2289"/>
                    <a:pt x="7854" y="1729"/>
                  </a:cubicBezTo>
                  <a:cubicBezTo>
                    <a:pt x="7854" y="1167"/>
                    <a:pt x="7798" y="738"/>
                    <a:pt x="7685" y="443"/>
                  </a:cubicBezTo>
                  <a:cubicBezTo>
                    <a:pt x="7572" y="148"/>
                    <a:pt x="7409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1" name="Shape 647"/>
            <p:cNvSpPr>
              <a:spLocks/>
            </p:cNvSpPr>
            <p:nvPr/>
          </p:nvSpPr>
          <p:spPr bwMode="auto">
            <a:xfrm>
              <a:off x="2733900" y="2458500"/>
              <a:ext cx="196375" cy="86375"/>
            </a:xfrm>
            <a:custGeom>
              <a:avLst/>
              <a:gdLst>
                <a:gd name="T0" fmla="*/ 2514 w 7855"/>
                <a:gd name="T1" fmla="*/ 1753 h 3455"/>
                <a:gd name="T2" fmla="*/ 2514 w 7855"/>
                <a:gd name="T3" fmla="*/ 2889 h 3455"/>
                <a:gd name="T4" fmla="*/ 1964 w 7855"/>
                <a:gd name="T5" fmla="*/ 2889 h 3455"/>
                <a:gd name="T6" fmla="*/ 1964 w 7855"/>
                <a:gd name="T7" fmla="*/ 1753 h 3455"/>
                <a:gd name="T8" fmla="*/ 3870 w 7855"/>
                <a:gd name="T9" fmla="*/ 357 h 3455"/>
                <a:gd name="T10" fmla="*/ 4271 w 7855"/>
                <a:gd name="T11" fmla="*/ 1729 h 3455"/>
                <a:gd name="T12" fmla="*/ 3870 w 7855"/>
                <a:gd name="T13" fmla="*/ 3098 h 3455"/>
                <a:gd name="T14" fmla="*/ 3471 w 7855"/>
                <a:gd name="T15" fmla="*/ 1729 h 3455"/>
                <a:gd name="T16" fmla="*/ 3870 w 7855"/>
                <a:gd name="T17" fmla="*/ 357 h 3455"/>
                <a:gd name="T18" fmla="*/ 5834 w 7855"/>
                <a:gd name="T19" fmla="*/ 700 h 3455"/>
                <a:gd name="T20" fmla="*/ 5834 w 7855"/>
                <a:gd name="T21" fmla="*/ 2756 h 3455"/>
                <a:gd name="T22" fmla="*/ 5234 w 7855"/>
                <a:gd name="T23" fmla="*/ 2756 h 3455"/>
                <a:gd name="T24" fmla="*/ 5234 w 7855"/>
                <a:gd name="T25" fmla="*/ 700 h 3455"/>
                <a:gd name="T26" fmla="*/ 7196 w 7855"/>
                <a:gd name="T27" fmla="*/ 357 h 3455"/>
                <a:gd name="T28" fmla="*/ 7597 w 7855"/>
                <a:gd name="T29" fmla="*/ 1729 h 3455"/>
                <a:gd name="T30" fmla="*/ 7196 w 7855"/>
                <a:gd name="T31" fmla="*/ 3098 h 3455"/>
                <a:gd name="T32" fmla="*/ 6797 w 7855"/>
                <a:gd name="T33" fmla="*/ 1729 h 3455"/>
                <a:gd name="T34" fmla="*/ 7196 w 7855"/>
                <a:gd name="T35" fmla="*/ 357 h 3455"/>
                <a:gd name="T36" fmla="*/ 0 w 7855"/>
                <a:gd name="T37" fmla="*/ 221 h 3455"/>
                <a:gd name="T38" fmla="*/ 459 w 7855"/>
                <a:gd name="T39" fmla="*/ 471 h 3455"/>
                <a:gd name="T40" fmla="*/ 37 w 7855"/>
                <a:gd name="T41" fmla="*/ 3011 h 3455"/>
                <a:gd name="T42" fmla="*/ 1135 w 7855"/>
                <a:gd name="T43" fmla="*/ 3390 h 3455"/>
                <a:gd name="T44" fmla="*/ 714 w 7855"/>
                <a:gd name="T45" fmla="*/ 3011 h 3455"/>
                <a:gd name="T46" fmla="*/ 2349 w 7855"/>
                <a:gd name="T47" fmla="*/ 1 h 3455"/>
                <a:gd name="T48" fmla="*/ 1559 w 7855"/>
                <a:gd name="T49" fmla="*/ 1729 h 3455"/>
                <a:gd name="T50" fmla="*/ 2239 w 7855"/>
                <a:gd name="T51" fmla="*/ 3455 h 3455"/>
                <a:gd name="T52" fmla="*/ 2874 w 7855"/>
                <a:gd name="T53" fmla="*/ 2322 h 3455"/>
                <a:gd name="T54" fmla="*/ 2254 w 7855"/>
                <a:gd name="T55" fmla="*/ 1189 h 3455"/>
                <a:gd name="T56" fmla="*/ 1815 w 7855"/>
                <a:gd name="T57" fmla="*/ 1591 h 3455"/>
                <a:gd name="T58" fmla="*/ 2359 w 7855"/>
                <a:gd name="T59" fmla="*/ 380 h 3455"/>
                <a:gd name="T60" fmla="*/ 2751 w 7855"/>
                <a:gd name="T61" fmla="*/ 545 h 3455"/>
                <a:gd name="T62" fmla="*/ 2545 w 7855"/>
                <a:gd name="T63" fmla="*/ 34 h 3455"/>
                <a:gd name="T64" fmla="*/ 3870 w 7855"/>
                <a:gd name="T65" fmla="*/ 1 h 3455"/>
                <a:gd name="T66" fmla="*/ 3212 w 7855"/>
                <a:gd name="T67" fmla="*/ 1729 h 3455"/>
                <a:gd name="T68" fmla="*/ 3870 w 7855"/>
                <a:gd name="T69" fmla="*/ 3455 h 3455"/>
                <a:gd name="T70" fmla="*/ 4529 w 7855"/>
                <a:gd name="T71" fmla="*/ 1729 h 3455"/>
                <a:gd name="T72" fmla="*/ 3870 w 7855"/>
                <a:gd name="T73" fmla="*/ 1 h 3455"/>
                <a:gd name="T74" fmla="*/ 5044 w 7855"/>
                <a:gd name="T75" fmla="*/ 443 h 3455"/>
                <a:gd name="T76" fmla="*/ 5044 w 7855"/>
                <a:gd name="T77" fmla="*/ 3012 h 3455"/>
                <a:gd name="T78" fmla="*/ 6022 w 7855"/>
                <a:gd name="T79" fmla="*/ 3012 h 3455"/>
                <a:gd name="T80" fmla="*/ 6022 w 7855"/>
                <a:gd name="T81" fmla="*/ 443 h 3455"/>
                <a:gd name="T82" fmla="*/ 7196 w 7855"/>
                <a:gd name="T83" fmla="*/ 1 h 3455"/>
                <a:gd name="T84" fmla="*/ 6538 w 7855"/>
                <a:gd name="T85" fmla="*/ 1729 h 3455"/>
                <a:gd name="T86" fmla="*/ 7196 w 7855"/>
                <a:gd name="T87" fmla="*/ 3455 h 3455"/>
                <a:gd name="T88" fmla="*/ 7855 w 7855"/>
                <a:gd name="T89" fmla="*/ 1729 h 3455"/>
                <a:gd name="T90" fmla="*/ 7196 w 7855"/>
                <a:gd name="T91" fmla="*/ 1 h 34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855"/>
                <a:gd name="T139" fmla="*/ 0 h 3455"/>
                <a:gd name="T140" fmla="*/ 7855 w 7855"/>
                <a:gd name="T141" fmla="*/ 3455 h 345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855" h="3455" extrusionOk="0">
                  <a:moveTo>
                    <a:pt x="2239" y="1546"/>
                  </a:moveTo>
                  <a:cubicBezTo>
                    <a:pt x="2355" y="1546"/>
                    <a:pt x="2446" y="1615"/>
                    <a:pt x="2514" y="1753"/>
                  </a:cubicBezTo>
                  <a:cubicBezTo>
                    <a:pt x="2582" y="1892"/>
                    <a:pt x="2615" y="2081"/>
                    <a:pt x="2615" y="2322"/>
                  </a:cubicBezTo>
                  <a:cubicBezTo>
                    <a:pt x="2615" y="2561"/>
                    <a:pt x="2582" y="2750"/>
                    <a:pt x="2514" y="2889"/>
                  </a:cubicBezTo>
                  <a:cubicBezTo>
                    <a:pt x="2446" y="3028"/>
                    <a:pt x="2355" y="3098"/>
                    <a:pt x="2239" y="3098"/>
                  </a:cubicBezTo>
                  <a:cubicBezTo>
                    <a:pt x="2123" y="3098"/>
                    <a:pt x="2032" y="3028"/>
                    <a:pt x="1964" y="2889"/>
                  </a:cubicBezTo>
                  <a:cubicBezTo>
                    <a:pt x="1896" y="2750"/>
                    <a:pt x="1863" y="2561"/>
                    <a:pt x="1863" y="2322"/>
                  </a:cubicBezTo>
                  <a:cubicBezTo>
                    <a:pt x="1863" y="2081"/>
                    <a:pt x="1896" y="1892"/>
                    <a:pt x="1964" y="1753"/>
                  </a:cubicBezTo>
                  <a:cubicBezTo>
                    <a:pt x="2032" y="1615"/>
                    <a:pt x="2123" y="1546"/>
                    <a:pt x="2239" y="1546"/>
                  </a:cubicBezTo>
                  <a:close/>
                  <a:moveTo>
                    <a:pt x="3870" y="357"/>
                  </a:moveTo>
                  <a:cubicBezTo>
                    <a:pt x="4004" y="357"/>
                    <a:pt x="4104" y="471"/>
                    <a:pt x="4171" y="700"/>
                  </a:cubicBezTo>
                  <a:cubicBezTo>
                    <a:pt x="4237" y="928"/>
                    <a:pt x="4271" y="1271"/>
                    <a:pt x="4271" y="1729"/>
                  </a:cubicBezTo>
                  <a:cubicBezTo>
                    <a:pt x="4271" y="2185"/>
                    <a:pt x="4237" y="2527"/>
                    <a:pt x="4171" y="2756"/>
                  </a:cubicBezTo>
                  <a:cubicBezTo>
                    <a:pt x="4104" y="2984"/>
                    <a:pt x="4004" y="3098"/>
                    <a:pt x="3870" y="3098"/>
                  </a:cubicBezTo>
                  <a:cubicBezTo>
                    <a:pt x="3737" y="3098"/>
                    <a:pt x="3638" y="2984"/>
                    <a:pt x="3571" y="2756"/>
                  </a:cubicBezTo>
                  <a:cubicBezTo>
                    <a:pt x="3504" y="2527"/>
                    <a:pt x="3471" y="2185"/>
                    <a:pt x="3471" y="1729"/>
                  </a:cubicBezTo>
                  <a:cubicBezTo>
                    <a:pt x="3471" y="1271"/>
                    <a:pt x="3504" y="928"/>
                    <a:pt x="3571" y="700"/>
                  </a:cubicBezTo>
                  <a:cubicBezTo>
                    <a:pt x="3638" y="471"/>
                    <a:pt x="3737" y="357"/>
                    <a:pt x="3870" y="357"/>
                  </a:cubicBezTo>
                  <a:close/>
                  <a:moveTo>
                    <a:pt x="5533" y="357"/>
                  </a:moveTo>
                  <a:cubicBezTo>
                    <a:pt x="5667" y="357"/>
                    <a:pt x="5767" y="471"/>
                    <a:pt x="5834" y="700"/>
                  </a:cubicBezTo>
                  <a:cubicBezTo>
                    <a:pt x="5900" y="928"/>
                    <a:pt x="5934" y="1271"/>
                    <a:pt x="5934" y="1729"/>
                  </a:cubicBezTo>
                  <a:cubicBezTo>
                    <a:pt x="5934" y="2185"/>
                    <a:pt x="5900" y="2527"/>
                    <a:pt x="5834" y="2756"/>
                  </a:cubicBezTo>
                  <a:cubicBezTo>
                    <a:pt x="5767" y="2984"/>
                    <a:pt x="5667" y="3098"/>
                    <a:pt x="5533" y="3098"/>
                  </a:cubicBezTo>
                  <a:cubicBezTo>
                    <a:pt x="5400" y="3098"/>
                    <a:pt x="5301" y="2984"/>
                    <a:pt x="5234" y="2756"/>
                  </a:cubicBezTo>
                  <a:cubicBezTo>
                    <a:pt x="5167" y="2527"/>
                    <a:pt x="5134" y="2185"/>
                    <a:pt x="5134" y="1729"/>
                  </a:cubicBezTo>
                  <a:cubicBezTo>
                    <a:pt x="5134" y="1271"/>
                    <a:pt x="5167" y="928"/>
                    <a:pt x="5234" y="700"/>
                  </a:cubicBezTo>
                  <a:cubicBezTo>
                    <a:pt x="5301" y="471"/>
                    <a:pt x="5400" y="357"/>
                    <a:pt x="5533" y="357"/>
                  </a:cubicBezTo>
                  <a:close/>
                  <a:moveTo>
                    <a:pt x="7196" y="357"/>
                  </a:moveTo>
                  <a:cubicBezTo>
                    <a:pt x="7330" y="357"/>
                    <a:pt x="7430" y="471"/>
                    <a:pt x="7497" y="700"/>
                  </a:cubicBezTo>
                  <a:cubicBezTo>
                    <a:pt x="7563" y="928"/>
                    <a:pt x="7597" y="1271"/>
                    <a:pt x="7597" y="1729"/>
                  </a:cubicBezTo>
                  <a:cubicBezTo>
                    <a:pt x="7597" y="2185"/>
                    <a:pt x="7563" y="2527"/>
                    <a:pt x="7497" y="2756"/>
                  </a:cubicBezTo>
                  <a:cubicBezTo>
                    <a:pt x="7430" y="2984"/>
                    <a:pt x="7330" y="3098"/>
                    <a:pt x="7196" y="3098"/>
                  </a:cubicBezTo>
                  <a:cubicBezTo>
                    <a:pt x="7063" y="3098"/>
                    <a:pt x="6964" y="2984"/>
                    <a:pt x="6897" y="2756"/>
                  </a:cubicBezTo>
                  <a:cubicBezTo>
                    <a:pt x="6830" y="2527"/>
                    <a:pt x="6797" y="2185"/>
                    <a:pt x="6797" y="1729"/>
                  </a:cubicBezTo>
                  <a:cubicBezTo>
                    <a:pt x="6797" y="1271"/>
                    <a:pt x="6830" y="928"/>
                    <a:pt x="6897" y="700"/>
                  </a:cubicBezTo>
                  <a:cubicBezTo>
                    <a:pt x="6964" y="471"/>
                    <a:pt x="7063" y="357"/>
                    <a:pt x="7196" y="357"/>
                  </a:cubicBezTo>
                  <a:close/>
                  <a:moveTo>
                    <a:pt x="456" y="61"/>
                  </a:moveTo>
                  <a:lnTo>
                    <a:pt x="0" y="221"/>
                  </a:lnTo>
                  <a:lnTo>
                    <a:pt x="0" y="632"/>
                  </a:lnTo>
                  <a:lnTo>
                    <a:pt x="459" y="471"/>
                  </a:lnTo>
                  <a:lnTo>
                    <a:pt x="459" y="3011"/>
                  </a:lnTo>
                  <a:lnTo>
                    <a:pt x="37" y="3011"/>
                  </a:lnTo>
                  <a:lnTo>
                    <a:pt x="37" y="3390"/>
                  </a:lnTo>
                  <a:lnTo>
                    <a:pt x="1135" y="3390"/>
                  </a:lnTo>
                  <a:lnTo>
                    <a:pt x="1135" y="3011"/>
                  </a:lnTo>
                  <a:lnTo>
                    <a:pt x="714" y="3011"/>
                  </a:lnTo>
                  <a:lnTo>
                    <a:pt x="714" y="61"/>
                  </a:lnTo>
                  <a:close/>
                  <a:moveTo>
                    <a:pt x="2349" y="1"/>
                  </a:moveTo>
                  <a:cubicBezTo>
                    <a:pt x="2108" y="1"/>
                    <a:pt x="1916" y="157"/>
                    <a:pt x="1773" y="470"/>
                  </a:cubicBezTo>
                  <a:cubicBezTo>
                    <a:pt x="1630" y="783"/>
                    <a:pt x="1559" y="1202"/>
                    <a:pt x="1559" y="1729"/>
                  </a:cubicBezTo>
                  <a:cubicBezTo>
                    <a:pt x="1559" y="2289"/>
                    <a:pt x="1617" y="2717"/>
                    <a:pt x="1734" y="3012"/>
                  </a:cubicBezTo>
                  <a:cubicBezTo>
                    <a:pt x="1850" y="3307"/>
                    <a:pt x="2019" y="3455"/>
                    <a:pt x="2239" y="3455"/>
                  </a:cubicBezTo>
                  <a:cubicBezTo>
                    <a:pt x="2431" y="3455"/>
                    <a:pt x="2585" y="3351"/>
                    <a:pt x="2701" y="3145"/>
                  </a:cubicBezTo>
                  <a:cubicBezTo>
                    <a:pt x="2817" y="2938"/>
                    <a:pt x="2874" y="2664"/>
                    <a:pt x="2874" y="2322"/>
                  </a:cubicBezTo>
                  <a:cubicBezTo>
                    <a:pt x="2874" y="1973"/>
                    <a:pt x="2819" y="1696"/>
                    <a:pt x="2708" y="1494"/>
                  </a:cubicBezTo>
                  <a:cubicBezTo>
                    <a:pt x="2597" y="1291"/>
                    <a:pt x="2446" y="1189"/>
                    <a:pt x="2254" y="1189"/>
                  </a:cubicBezTo>
                  <a:cubicBezTo>
                    <a:pt x="2163" y="1189"/>
                    <a:pt x="2080" y="1224"/>
                    <a:pt x="2004" y="1293"/>
                  </a:cubicBezTo>
                  <a:cubicBezTo>
                    <a:pt x="1928" y="1362"/>
                    <a:pt x="1865" y="1461"/>
                    <a:pt x="1815" y="1591"/>
                  </a:cubicBezTo>
                  <a:cubicBezTo>
                    <a:pt x="1828" y="1185"/>
                    <a:pt x="1879" y="881"/>
                    <a:pt x="1969" y="681"/>
                  </a:cubicBezTo>
                  <a:cubicBezTo>
                    <a:pt x="2059" y="480"/>
                    <a:pt x="2189" y="380"/>
                    <a:pt x="2359" y="380"/>
                  </a:cubicBezTo>
                  <a:cubicBezTo>
                    <a:pt x="2424" y="380"/>
                    <a:pt x="2489" y="394"/>
                    <a:pt x="2555" y="422"/>
                  </a:cubicBezTo>
                  <a:cubicBezTo>
                    <a:pt x="2621" y="450"/>
                    <a:pt x="2686" y="491"/>
                    <a:pt x="2751" y="545"/>
                  </a:cubicBezTo>
                  <a:lnTo>
                    <a:pt x="2751" y="134"/>
                  </a:lnTo>
                  <a:cubicBezTo>
                    <a:pt x="2679" y="90"/>
                    <a:pt x="2611" y="56"/>
                    <a:pt x="2545" y="34"/>
                  </a:cubicBezTo>
                  <a:cubicBezTo>
                    <a:pt x="2479" y="12"/>
                    <a:pt x="2413" y="1"/>
                    <a:pt x="2349" y="1"/>
                  </a:cubicBezTo>
                  <a:close/>
                  <a:moveTo>
                    <a:pt x="3870" y="1"/>
                  </a:moveTo>
                  <a:cubicBezTo>
                    <a:pt x="3657" y="1"/>
                    <a:pt x="3493" y="148"/>
                    <a:pt x="3381" y="443"/>
                  </a:cubicBezTo>
                  <a:cubicBezTo>
                    <a:pt x="3268" y="738"/>
                    <a:pt x="3212" y="1167"/>
                    <a:pt x="3212" y="1729"/>
                  </a:cubicBezTo>
                  <a:cubicBezTo>
                    <a:pt x="3212" y="2289"/>
                    <a:pt x="3268" y="2717"/>
                    <a:pt x="3381" y="3012"/>
                  </a:cubicBezTo>
                  <a:cubicBezTo>
                    <a:pt x="3493" y="3307"/>
                    <a:pt x="3657" y="3455"/>
                    <a:pt x="3870" y="3455"/>
                  </a:cubicBezTo>
                  <a:cubicBezTo>
                    <a:pt x="4084" y="3455"/>
                    <a:pt x="4247" y="3307"/>
                    <a:pt x="4359" y="3012"/>
                  </a:cubicBezTo>
                  <a:cubicBezTo>
                    <a:pt x="4472" y="2717"/>
                    <a:pt x="4529" y="2289"/>
                    <a:pt x="4529" y="1729"/>
                  </a:cubicBezTo>
                  <a:cubicBezTo>
                    <a:pt x="4529" y="1167"/>
                    <a:pt x="4472" y="738"/>
                    <a:pt x="4359" y="443"/>
                  </a:cubicBezTo>
                  <a:cubicBezTo>
                    <a:pt x="4247" y="148"/>
                    <a:pt x="4084" y="1"/>
                    <a:pt x="3870" y="1"/>
                  </a:cubicBezTo>
                  <a:close/>
                  <a:moveTo>
                    <a:pt x="5533" y="1"/>
                  </a:moveTo>
                  <a:cubicBezTo>
                    <a:pt x="5320" y="1"/>
                    <a:pt x="5156" y="148"/>
                    <a:pt x="5044" y="443"/>
                  </a:cubicBezTo>
                  <a:cubicBezTo>
                    <a:pt x="4931" y="738"/>
                    <a:pt x="4875" y="1167"/>
                    <a:pt x="4875" y="1729"/>
                  </a:cubicBezTo>
                  <a:cubicBezTo>
                    <a:pt x="4875" y="2289"/>
                    <a:pt x="4931" y="2717"/>
                    <a:pt x="5044" y="3012"/>
                  </a:cubicBezTo>
                  <a:cubicBezTo>
                    <a:pt x="5156" y="3307"/>
                    <a:pt x="5320" y="3455"/>
                    <a:pt x="5533" y="3455"/>
                  </a:cubicBezTo>
                  <a:cubicBezTo>
                    <a:pt x="5747" y="3455"/>
                    <a:pt x="5910" y="3307"/>
                    <a:pt x="6022" y="3012"/>
                  </a:cubicBezTo>
                  <a:cubicBezTo>
                    <a:pt x="6135" y="2717"/>
                    <a:pt x="6192" y="2289"/>
                    <a:pt x="6192" y="1729"/>
                  </a:cubicBezTo>
                  <a:cubicBezTo>
                    <a:pt x="6192" y="1167"/>
                    <a:pt x="6135" y="738"/>
                    <a:pt x="6022" y="443"/>
                  </a:cubicBezTo>
                  <a:cubicBezTo>
                    <a:pt x="5910" y="148"/>
                    <a:pt x="5747" y="1"/>
                    <a:pt x="5533" y="1"/>
                  </a:cubicBezTo>
                  <a:close/>
                  <a:moveTo>
                    <a:pt x="7196" y="1"/>
                  </a:moveTo>
                  <a:cubicBezTo>
                    <a:pt x="6983" y="1"/>
                    <a:pt x="6819" y="148"/>
                    <a:pt x="6707" y="443"/>
                  </a:cubicBezTo>
                  <a:cubicBezTo>
                    <a:pt x="6594" y="738"/>
                    <a:pt x="6538" y="1167"/>
                    <a:pt x="6538" y="1729"/>
                  </a:cubicBezTo>
                  <a:cubicBezTo>
                    <a:pt x="6538" y="2289"/>
                    <a:pt x="6594" y="2717"/>
                    <a:pt x="6707" y="3012"/>
                  </a:cubicBezTo>
                  <a:cubicBezTo>
                    <a:pt x="6819" y="3307"/>
                    <a:pt x="6983" y="3455"/>
                    <a:pt x="7196" y="3455"/>
                  </a:cubicBezTo>
                  <a:cubicBezTo>
                    <a:pt x="7410" y="3455"/>
                    <a:pt x="7573" y="3307"/>
                    <a:pt x="7685" y="3012"/>
                  </a:cubicBezTo>
                  <a:cubicBezTo>
                    <a:pt x="7798" y="2717"/>
                    <a:pt x="7855" y="2289"/>
                    <a:pt x="7855" y="1729"/>
                  </a:cubicBezTo>
                  <a:cubicBezTo>
                    <a:pt x="7855" y="1167"/>
                    <a:pt x="7798" y="738"/>
                    <a:pt x="7685" y="443"/>
                  </a:cubicBezTo>
                  <a:cubicBezTo>
                    <a:pt x="7573" y="148"/>
                    <a:pt x="7410" y="1"/>
                    <a:pt x="7196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2" name="Shape 648"/>
            <p:cNvSpPr>
              <a:spLocks/>
            </p:cNvSpPr>
            <p:nvPr/>
          </p:nvSpPr>
          <p:spPr bwMode="auto">
            <a:xfrm>
              <a:off x="1419850" y="2674475"/>
              <a:ext cx="367875" cy="97375"/>
            </a:xfrm>
            <a:custGeom>
              <a:avLst/>
              <a:gdLst>
                <a:gd name="T0" fmla="*/ 3649 w 14715"/>
                <a:gd name="T1" fmla="*/ 2224 h 3895"/>
                <a:gd name="T2" fmla="*/ 3110 w 14715"/>
                <a:gd name="T3" fmla="*/ 2774 h 3895"/>
                <a:gd name="T4" fmla="*/ 3341 w 14715"/>
                <a:gd name="T5" fmla="*/ 1484 h 3895"/>
                <a:gd name="T6" fmla="*/ 492 w 14715"/>
                <a:gd name="T7" fmla="*/ 3471 h 3895"/>
                <a:gd name="T8" fmla="*/ 1277 w 14715"/>
                <a:gd name="T9" fmla="*/ 1410 h 3895"/>
                <a:gd name="T10" fmla="*/ 1326 w 14715"/>
                <a:gd name="T11" fmla="*/ 790 h 3895"/>
                <a:gd name="T12" fmla="*/ 1765 w 14715"/>
                <a:gd name="T13" fmla="*/ 3471 h 3895"/>
                <a:gd name="T14" fmla="*/ 4329 w 14715"/>
                <a:gd name="T15" fmla="*/ 973 h 3895"/>
                <a:gd name="T16" fmla="*/ 5445 w 14715"/>
                <a:gd name="T17" fmla="*/ 1754 h 3895"/>
                <a:gd name="T18" fmla="*/ 6561 w 14715"/>
                <a:gd name="T19" fmla="*/ 973 h 3895"/>
                <a:gd name="T20" fmla="*/ 5636 w 14715"/>
                <a:gd name="T21" fmla="*/ 973 h 3895"/>
                <a:gd name="T22" fmla="*/ 4773 w 14715"/>
                <a:gd name="T23" fmla="*/ 973 h 3895"/>
                <a:gd name="T24" fmla="*/ 8238 w 14715"/>
                <a:gd name="T25" fmla="*/ 1339 h 3895"/>
                <a:gd name="T26" fmla="*/ 7778 w 14715"/>
                <a:gd name="T27" fmla="*/ 3471 h 3895"/>
                <a:gd name="T28" fmla="*/ 8309 w 14715"/>
                <a:gd name="T29" fmla="*/ 1704 h 3895"/>
                <a:gd name="T30" fmla="*/ 8698 w 14715"/>
                <a:gd name="T31" fmla="*/ 2169 h 3895"/>
                <a:gd name="T32" fmla="*/ 9158 w 14715"/>
                <a:gd name="T33" fmla="*/ 2244 h 3895"/>
                <a:gd name="T34" fmla="*/ 9576 w 14715"/>
                <a:gd name="T35" fmla="*/ 1634 h 3895"/>
                <a:gd name="T36" fmla="*/ 9619 w 14715"/>
                <a:gd name="T37" fmla="*/ 2169 h 3895"/>
                <a:gd name="T38" fmla="*/ 10078 w 14715"/>
                <a:gd name="T39" fmla="*/ 1950 h 3895"/>
                <a:gd name="T40" fmla="*/ 9312 w 14715"/>
                <a:gd name="T41" fmla="*/ 1035 h 3895"/>
                <a:gd name="T42" fmla="*/ 8672 w 14715"/>
                <a:gd name="T43" fmla="*/ 913 h 3895"/>
                <a:gd name="T44" fmla="*/ 13735 w 14715"/>
                <a:gd name="T45" fmla="*/ 3471 h 3895"/>
                <a:gd name="T46" fmla="*/ 14041 w 14715"/>
                <a:gd name="T47" fmla="*/ 1515 h 3895"/>
                <a:gd name="T48" fmla="*/ 14247 w 14715"/>
                <a:gd name="T49" fmla="*/ 1861 h 3895"/>
                <a:gd name="T50" fmla="*/ 14255 w 14715"/>
                <a:gd name="T51" fmla="*/ 3471 h 3895"/>
                <a:gd name="T52" fmla="*/ 14587 w 14715"/>
                <a:gd name="T53" fmla="*/ 1178 h 3895"/>
                <a:gd name="T54" fmla="*/ 13735 w 14715"/>
                <a:gd name="T55" fmla="*/ 1339 h 3895"/>
                <a:gd name="T56" fmla="*/ 2762 w 14715"/>
                <a:gd name="T57" fmla="*/ 1261 h 3895"/>
                <a:gd name="T58" fmla="*/ 3341 w 14715"/>
                <a:gd name="T59" fmla="*/ 3536 h 3895"/>
                <a:gd name="T60" fmla="*/ 3917 w 14715"/>
                <a:gd name="T61" fmla="*/ 1261 h 3895"/>
                <a:gd name="T62" fmla="*/ 10829 w 14715"/>
                <a:gd name="T63" fmla="*/ 117 h 3895"/>
                <a:gd name="T64" fmla="*/ 10782 w 14715"/>
                <a:gd name="T65" fmla="*/ 715 h 3895"/>
                <a:gd name="T66" fmla="*/ 11359 w 14715"/>
                <a:gd name="T67" fmla="*/ 1069 h 3895"/>
                <a:gd name="T68" fmla="*/ 10786 w 14715"/>
                <a:gd name="T69" fmla="*/ 1479 h 3895"/>
                <a:gd name="T70" fmla="*/ 11297 w 14715"/>
                <a:gd name="T71" fmla="*/ 2150 h 3895"/>
                <a:gd name="T72" fmla="*/ 11000 w 14715"/>
                <a:gd name="T73" fmla="*/ 2951 h 3895"/>
                <a:gd name="T74" fmla="*/ 10459 w 14715"/>
                <a:gd name="T75" fmla="*/ 3370 h 3895"/>
                <a:gd name="T76" fmla="*/ 11678 w 14715"/>
                <a:gd name="T77" fmla="*/ 3278 h 3895"/>
                <a:gd name="T78" fmla="*/ 11502 w 14715"/>
                <a:gd name="T79" fmla="*/ 1676 h 3895"/>
                <a:gd name="T80" fmla="*/ 11666 w 14715"/>
                <a:gd name="T81" fmla="*/ 294 h 3895"/>
                <a:gd name="T82" fmla="*/ 12103 w 14715"/>
                <a:gd name="T83" fmla="*/ 3895 h 389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715"/>
                <a:gd name="T127" fmla="*/ 0 h 3895"/>
                <a:gd name="T128" fmla="*/ 14715 w 14715"/>
                <a:gd name="T129" fmla="*/ 3895 h 389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715" h="3895" extrusionOk="0">
                  <a:moveTo>
                    <a:pt x="3341" y="1484"/>
                  </a:moveTo>
                  <a:cubicBezTo>
                    <a:pt x="3441" y="1484"/>
                    <a:pt x="3517" y="1547"/>
                    <a:pt x="3570" y="1675"/>
                  </a:cubicBezTo>
                  <a:cubicBezTo>
                    <a:pt x="3622" y="1802"/>
                    <a:pt x="3649" y="1985"/>
                    <a:pt x="3649" y="2224"/>
                  </a:cubicBezTo>
                  <a:cubicBezTo>
                    <a:pt x="3649" y="2464"/>
                    <a:pt x="3622" y="2647"/>
                    <a:pt x="3570" y="2774"/>
                  </a:cubicBezTo>
                  <a:cubicBezTo>
                    <a:pt x="3517" y="2901"/>
                    <a:pt x="3441" y="2965"/>
                    <a:pt x="3341" y="2965"/>
                  </a:cubicBezTo>
                  <a:cubicBezTo>
                    <a:pt x="3240" y="2965"/>
                    <a:pt x="3163" y="2901"/>
                    <a:pt x="3110" y="2774"/>
                  </a:cubicBezTo>
                  <a:cubicBezTo>
                    <a:pt x="3056" y="2647"/>
                    <a:pt x="3030" y="2464"/>
                    <a:pt x="3030" y="2224"/>
                  </a:cubicBezTo>
                  <a:cubicBezTo>
                    <a:pt x="3030" y="1985"/>
                    <a:pt x="3056" y="1802"/>
                    <a:pt x="3110" y="1675"/>
                  </a:cubicBezTo>
                  <a:cubicBezTo>
                    <a:pt x="3163" y="1547"/>
                    <a:pt x="3240" y="1484"/>
                    <a:pt x="3341" y="1484"/>
                  </a:cubicBezTo>
                  <a:close/>
                  <a:moveTo>
                    <a:pt x="0" y="141"/>
                  </a:moveTo>
                  <a:lnTo>
                    <a:pt x="0" y="3471"/>
                  </a:lnTo>
                  <a:lnTo>
                    <a:pt x="492" y="3471"/>
                  </a:lnTo>
                  <a:lnTo>
                    <a:pt x="492" y="2059"/>
                  </a:lnTo>
                  <a:lnTo>
                    <a:pt x="1277" y="2059"/>
                  </a:lnTo>
                  <a:lnTo>
                    <a:pt x="1277" y="1410"/>
                  </a:lnTo>
                  <a:lnTo>
                    <a:pt x="492" y="1410"/>
                  </a:lnTo>
                  <a:lnTo>
                    <a:pt x="492" y="790"/>
                  </a:lnTo>
                  <a:lnTo>
                    <a:pt x="1326" y="790"/>
                  </a:lnTo>
                  <a:lnTo>
                    <a:pt x="1326" y="141"/>
                  </a:lnTo>
                  <a:close/>
                  <a:moveTo>
                    <a:pt x="1765" y="1"/>
                  </a:moveTo>
                  <a:lnTo>
                    <a:pt x="1765" y="3471"/>
                  </a:lnTo>
                  <a:lnTo>
                    <a:pt x="2222" y="3471"/>
                  </a:lnTo>
                  <a:lnTo>
                    <a:pt x="2222" y="1"/>
                  </a:lnTo>
                  <a:close/>
                  <a:moveTo>
                    <a:pt x="4329" y="973"/>
                  </a:moveTo>
                  <a:lnTo>
                    <a:pt x="4706" y="3471"/>
                  </a:lnTo>
                  <a:lnTo>
                    <a:pt x="5205" y="3471"/>
                  </a:lnTo>
                  <a:lnTo>
                    <a:pt x="5445" y="1754"/>
                  </a:lnTo>
                  <a:lnTo>
                    <a:pt x="5686" y="3471"/>
                  </a:lnTo>
                  <a:lnTo>
                    <a:pt x="6185" y="3471"/>
                  </a:lnTo>
                  <a:lnTo>
                    <a:pt x="6561" y="973"/>
                  </a:lnTo>
                  <a:lnTo>
                    <a:pt x="6117" y="973"/>
                  </a:lnTo>
                  <a:lnTo>
                    <a:pt x="5876" y="2677"/>
                  </a:lnTo>
                  <a:lnTo>
                    <a:pt x="5636" y="973"/>
                  </a:lnTo>
                  <a:lnTo>
                    <a:pt x="5255" y="973"/>
                  </a:lnTo>
                  <a:lnTo>
                    <a:pt x="5013" y="2695"/>
                  </a:lnTo>
                  <a:lnTo>
                    <a:pt x="4773" y="973"/>
                  </a:lnTo>
                  <a:close/>
                  <a:moveTo>
                    <a:pt x="8672" y="913"/>
                  </a:moveTo>
                  <a:cubicBezTo>
                    <a:pt x="8584" y="913"/>
                    <a:pt x="8504" y="949"/>
                    <a:pt x="8431" y="1020"/>
                  </a:cubicBezTo>
                  <a:cubicBezTo>
                    <a:pt x="8358" y="1091"/>
                    <a:pt x="8294" y="1198"/>
                    <a:pt x="8238" y="1339"/>
                  </a:cubicBezTo>
                  <a:lnTo>
                    <a:pt x="8238" y="973"/>
                  </a:lnTo>
                  <a:lnTo>
                    <a:pt x="7778" y="973"/>
                  </a:lnTo>
                  <a:lnTo>
                    <a:pt x="7778" y="3471"/>
                  </a:lnTo>
                  <a:lnTo>
                    <a:pt x="8238" y="3471"/>
                  </a:lnTo>
                  <a:lnTo>
                    <a:pt x="8238" y="2242"/>
                  </a:lnTo>
                  <a:cubicBezTo>
                    <a:pt x="8238" y="2009"/>
                    <a:pt x="8262" y="1829"/>
                    <a:pt x="8309" y="1704"/>
                  </a:cubicBezTo>
                  <a:cubicBezTo>
                    <a:pt x="8357" y="1578"/>
                    <a:pt x="8425" y="1515"/>
                    <a:pt x="8512" y="1515"/>
                  </a:cubicBezTo>
                  <a:cubicBezTo>
                    <a:pt x="8582" y="1515"/>
                    <a:pt x="8630" y="1555"/>
                    <a:pt x="8658" y="1634"/>
                  </a:cubicBezTo>
                  <a:cubicBezTo>
                    <a:pt x="8685" y="1714"/>
                    <a:pt x="8698" y="1892"/>
                    <a:pt x="8698" y="2169"/>
                  </a:cubicBezTo>
                  <a:lnTo>
                    <a:pt x="8698" y="3471"/>
                  </a:lnTo>
                  <a:lnTo>
                    <a:pt x="9158" y="3471"/>
                  </a:lnTo>
                  <a:lnTo>
                    <a:pt x="9158" y="2244"/>
                  </a:lnTo>
                  <a:cubicBezTo>
                    <a:pt x="9160" y="2008"/>
                    <a:pt x="9184" y="1827"/>
                    <a:pt x="9231" y="1702"/>
                  </a:cubicBezTo>
                  <a:cubicBezTo>
                    <a:pt x="9279" y="1578"/>
                    <a:pt x="9346" y="1515"/>
                    <a:pt x="9432" y="1515"/>
                  </a:cubicBezTo>
                  <a:cubicBezTo>
                    <a:pt x="9499" y="1515"/>
                    <a:pt x="9547" y="1555"/>
                    <a:pt x="9576" y="1634"/>
                  </a:cubicBezTo>
                  <a:cubicBezTo>
                    <a:pt x="9606" y="1714"/>
                    <a:pt x="9621" y="1842"/>
                    <a:pt x="9621" y="2019"/>
                  </a:cubicBezTo>
                  <a:cubicBezTo>
                    <a:pt x="9621" y="2058"/>
                    <a:pt x="9621" y="2087"/>
                    <a:pt x="9621" y="2108"/>
                  </a:cubicBezTo>
                  <a:cubicBezTo>
                    <a:pt x="9620" y="2129"/>
                    <a:pt x="9619" y="2149"/>
                    <a:pt x="9619" y="2169"/>
                  </a:cubicBezTo>
                  <a:lnTo>
                    <a:pt x="9619" y="3471"/>
                  </a:lnTo>
                  <a:lnTo>
                    <a:pt x="10078" y="3471"/>
                  </a:lnTo>
                  <a:lnTo>
                    <a:pt x="10078" y="1950"/>
                  </a:lnTo>
                  <a:cubicBezTo>
                    <a:pt x="10078" y="1613"/>
                    <a:pt x="10035" y="1355"/>
                    <a:pt x="9949" y="1178"/>
                  </a:cubicBezTo>
                  <a:cubicBezTo>
                    <a:pt x="9863" y="1002"/>
                    <a:pt x="9738" y="913"/>
                    <a:pt x="9574" y="913"/>
                  </a:cubicBezTo>
                  <a:cubicBezTo>
                    <a:pt x="9479" y="913"/>
                    <a:pt x="9391" y="954"/>
                    <a:pt x="9312" y="1035"/>
                  </a:cubicBezTo>
                  <a:cubicBezTo>
                    <a:pt x="9232" y="1116"/>
                    <a:pt x="9163" y="1233"/>
                    <a:pt x="9106" y="1388"/>
                  </a:cubicBezTo>
                  <a:cubicBezTo>
                    <a:pt x="9066" y="1238"/>
                    <a:pt x="9009" y="1121"/>
                    <a:pt x="8933" y="1038"/>
                  </a:cubicBezTo>
                  <a:cubicBezTo>
                    <a:pt x="8858" y="955"/>
                    <a:pt x="8770" y="913"/>
                    <a:pt x="8672" y="913"/>
                  </a:cubicBezTo>
                  <a:close/>
                  <a:moveTo>
                    <a:pt x="13278" y="1"/>
                  </a:moveTo>
                  <a:lnTo>
                    <a:pt x="13278" y="3471"/>
                  </a:lnTo>
                  <a:lnTo>
                    <a:pt x="13735" y="3471"/>
                  </a:lnTo>
                  <a:lnTo>
                    <a:pt x="13735" y="2242"/>
                  </a:lnTo>
                  <a:cubicBezTo>
                    <a:pt x="13735" y="2015"/>
                    <a:pt x="13762" y="1837"/>
                    <a:pt x="13816" y="1708"/>
                  </a:cubicBezTo>
                  <a:cubicBezTo>
                    <a:pt x="13871" y="1579"/>
                    <a:pt x="13946" y="1515"/>
                    <a:pt x="14041" y="1515"/>
                  </a:cubicBezTo>
                  <a:cubicBezTo>
                    <a:pt x="14080" y="1515"/>
                    <a:pt x="14115" y="1530"/>
                    <a:pt x="14146" y="1559"/>
                  </a:cubicBezTo>
                  <a:cubicBezTo>
                    <a:pt x="14176" y="1588"/>
                    <a:pt x="14201" y="1628"/>
                    <a:pt x="14218" y="1680"/>
                  </a:cubicBezTo>
                  <a:cubicBezTo>
                    <a:pt x="14232" y="1719"/>
                    <a:pt x="14242" y="1779"/>
                    <a:pt x="14247" y="1861"/>
                  </a:cubicBezTo>
                  <a:cubicBezTo>
                    <a:pt x="14253" y="1943"/>
                    <a:pt x="14255" y="2093"/>
                    <a:pt x="14255" y="2311"/>
                  </a:cubicBezTo>
                  <a:lnTo>
                    <a:pt x="14255" y="3223"/>
                  </a:lnTo>
                  <a:lnTo>
                    <a:pt x="14255" y="3471"/>
                  </a:lnTo>
                  <a:lnTo>
                    <a:pt x="14715" y="3471"/>
                  </a:lnTo>
                  <a:lnTo>
                    <a:pt x="14715" y="1950"/>
                  </a:lnTo>
                  <a:cubicBezTo>
                    <a:pt x="14715" y="1613"/>
                    <a:pt x="14672" y="1355"/>
                    <a:pt x="14587" y="1178"/>
                  </a:cubicBezTo>
                  <a:cubicBezTo>
                    <a:pt x="14501" y="1002"/>
                    <a:pt x="14376" y="913"/>
                    <a:pt x="14211" y="913"/>
                  </a:cubicBezTo>
                  <a:cubicBezTo>
                    <a:pt x="14117" y="913"/>
                    <a:pt x="14032" y="948"/>
                    <a:pt x="13954" y="1017"/>
                  </a:cubicBezTo>
                  <a:cubicBezTo>
                    <a:pt x="13877" y="1086"/>
                    <a:pt x="13804" y="1193"/>
                    <a:pt x="13735" y="1339"/>
                  </a:cubicBezTo>
                  <a:lnTo>
                    <a:pt x="13735" y="1"/>
                  </a:lnTo>
                  <a:close/>
                  <a:moveTo>
                    <a:pt x="3341" y="913"/>
                  </a:moveTo>
                  <a:cubicBezTo>
                    <a:pt x="3094" y="913"/>
                    <a:pt x="2901" y="1029"/>
                    <a:pt x="2762" y="1261"/>
                  </a:cubicBezTo>
                  <a:cubicBezTo>
                    <a:pt x="2623" y="1493"/>
                    <a:pt x="2554" y="1814"/>
                    <a:pt x="2554" y="2224"/>
                  </a:cubicBezTo>
                  <a:cubicBezTo>
                    <a:pt x="2554" y="2635"/>
                    <a:pt x="2623" y="2956"/>
                    <a:pt x="2762" y="3188"/>
                  </a:cubicBezTo>
                  <a:cubicBezTo>
                    <a:pt x="2901" y="3420"/>
                    <a:pt x="3094" y="3536"/>
                    <a:pt x="3341" y="3536"/>
                  </a:cubicBezTo>
                  <a:cubicBezTo>
                    <a:pt x="3587" y="3536"/>
                    <a:pt x="3779" y="3420"/>
                    <a:pt x="3917" y="3188"/>
                  </a:cubicBezTo>
                  <a:cubicBezTo>
                    <a:pt x="4056" y="2956"/>
                    <a:pt x="4125" y="2635"/>
                    <a:pt x="4125" y="2224"/>
                  </a:cubicBezTo>
                  <a:cubicBezTo>
                    <a:pt x="4125" y="1814"/>
                    <a:pt x="4056" y="1493"/>
                    <a:pt x="3917" y="1261"/>
                  </a:cubicBezTo>
                  <a:cubicBezTo>
                    <a:pt x="3779" y="1029"/>
                    <a:pt x="3587" y="913"/>
                    <a:pt x="3341" y="913"/>
                  </a:cubicBezTo>
                  <a:close/>
                  <a:moveTo>
                    <a:pt x="11110" y="81"/>
                  </a:moveTo>
                  <a:cubicBezTo>
                    <a:pt x="11018" y="81"/>
                    <a:pt x="10925" y="93"/>
                    <a:pt x="10829" y="117"/>
                  </a:cubicBezTo>
                  <a:cubicBezTo>
                    <a:pt x="10734" y="141"/>
                    <a:pt x="10638" y="176"/>
                    <a:pt x="10541" y="224"/>
                  </a:cubicBezTo>
                  <a:lnTo>
                    <a:pt x="10541" y="853"/>
                  </a:lnTo>
                  <a:cubicBezTo>
                    <a:pt x="10621" y="792"/>
                    <a:pt x="10701" y="746"/>
                    <a:pt x="10782" y="715"/>
                  </a:cubicBezTo>
                  <a:cubicBezTo>
                    <a:pt x="10863" y="683"/>
                    <a:pt x="10943" y="668"/>
                    <a:pt x="11022" y="668"/>
                  </a:cubicBezTo>
                  <a:cubicBezTo>
                    <a:pt x="11129" y="668"/>
                    <a:pt x="11212" y="703"/>
                    <a:pt x="11271" y="773"/>
                  </a:cubicBezTo>
                  <a:cubicBezTo>
                    <a:pt x="11330" y="842"/>
                    <a:pt x="11359" y="941"/>
                    <a:pt x="11359" y="1069"/>
                  </a:cubicBezTo>
                  <a:cubicBezTo>
                    <a:pt x="11359" y="1207"/>
                    <a:pt x="11329" y="1310"/>
                    <a:pt x="11268" y="1378"/>
                  </a:cubicBezTo>
                  <a:cubicBezTo>
                    <a:pt x="11208" y="1446"/>
                    <a:pt x="11116" y="1479"/>
                    <a:pt x="10993" y="1479"/>
                  </a:cubicBezTo>
                  <a:lnTo>
                    <a:pt x="10786" y="1479"/>
                  </a:lnTo>
                  <a:lnTo>
                    <a:pt x="10786" y="2032"/>
                  </a:lnTo>
                  <a:lnTo>
                    <a:pt x="10983" y="2032"/>
                  </a:lnTo>
                  <a:cubicBezTo>
                    <a:pt x="11121" y="2032"/>
                    <a:pt x="11226" y="2072"/>
                    <a:pt x="11297" y="2150"/>
                  </a:cubicBezTo>
                  <a:cubicBezTo>
                    <a:pt x="11368" y="2228"/>
                    <a:pt x="11404" y="2342"/>
                    <a:pt x="11404" y="2494"/>
                  </a:cubicBezTo>
                  <a:cubicBezTo>
                    <a:pt x="11404" y="2641"/>
                    <a:pt x="11369" y="2754"/>
                    <a:pt x="11300" y="2833"/>
                  </a:cubicBezTo>
                  <a:cubicBezTo>
                    <a:pt x="11230" y="2912"/>
                    <a:pt x="11131" y="2951"/>
                    <a:pt x="11000" y="2951"/>
                  </a:cubicBezTo>
                  <a:cubicBezTo>
                    <a:pt x="10913" y="2951"/>
                    <a:pt x="10824" y="2931"/>
                    <a:pt x="10733" y="2890"/>
                  </a:cubicBezTo>
                  <a:cubicBezTo>
                    <a:pt x="10642" y="2849"/>
                    <a:pt x="10551" y="2788"/>
                    <a:pt x="10459" y="2708"/>
                  </a:cubicBezTo>
                  <a:lnTo>
                    <a:pt x="10459" y="3370"/>
                  </a:lnTo>
                  <a:cubicBezTo>
                    <a:pt x="10555" y="3425"/>
                    <a:pt x="10653" y="3467"/>
                    <a:pt x="10751" y="3494"/>
                  </a:cubicBezTo>
                  <a:cubicBezTo>
                    <a:pt x="10849" y="3522"/>
                    <a:pt x="10947" y="3536"/>
                    <a:pt x="11045" y="3536"/>
                  </a:cubicBezTo>
                  <a:cubicBezTo>
                    <a:pt x="11322" y="3536"/>
                    <a:pt x="11533" y="3450"/>
                    <a:pt x="11678" y="3278"/>
                  </a:cubicBezTo>
                  <a:cubicBezTo>
                    <a:pt x="11823" y="3106"/>
                    <a:pt x="11895" y="2855"/>
                    <a:pt x="11895" y="2525"/>
                  </a:cubicBezTo>
                  <a:cubicBezTo>
                    <a:pt x="11895" y="2304"/>
                    <a:pt x="11862" y="2121"/>
                    <a:pt x="11795" y="1978"/>
                  </a:cubicBezTo>
                  <a:cubicBezTo>
                    <a:pt x="11728" y="1834"/>
                    <a:pt x="11630" y="1734"/>
                    <a:pt x="11502" y="1676"/>
                  </a:cubicBezTo>
                  <a:cubicBezTo>
                    <a:pt x="11617" y="1625"/>
                    <a:pt x="11704" y="1538"/>
                    <a:pt x="11762" y="1414"/>
                  </a:cubicBezTo>
                  <a:cubicBezTo>
                    <a:pt x="11821" y="1290"/>
                    <a:pt x="11850" y="1130"/>
                    <a:pt x="11850" y="935"/>
                  </a:cubicBezTo>
                  <a:cubicBezTo>
                    <a:pt x="11850" y="650"/>
                    <a:pt x="11789" y="436"/>
                    <a:pt x="11666" y="294"/>
                  </a:cubicBezTo>
                  <a:cubicBezTo>
                    <a:pt x="11543" y="152"/>
                    <a:pt x="11358" y="81"/>
                    <a:pt x="11110" y="81"/>
                  </a:cubicBezTo>
                  <a:close/>
                  <a:moveTo>
                    <a:pt x="12775" y="141"/>
                  </a:moveTo>
                  <a:lnTo>
                    <a:pt x="12103" y="3895"/>
                  </a:lnTo>
                  <a:lnTo>
                    <a:pt x="12385" y="3895"/>
                  </a:lnTo>
                  <a:lnTo>
                    <a:pt x="13058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3" name="Shape 649"/>
            <p:cNvSpPr>
              <a:spLocks/>
            </p:cNvSpPr>
            <p:nvPr/>
          </p:nvSpPr>
          <p:spPr bwMode="auto">
            <a:xfrm>
              <a:off x="129700" y="1322775"/>
              <a:ext cx="49450" cy="255000"/>
            </a:xfrm>
            <a:custGeom>
              <a:avLst/>
              <a:gdLst>
                <a:gd name="T0" fmla="*/ 657 w 1978"/>
                <a:gd name="T1" fmla="*/ 886 h 10200"/>
                <a:gd name="T2" fmla="*/ 854 w 1978"/>
                <a:gd name="T3" fmla="*/ 1022 h 10200"/>
                <a:gd name="T4" fmla="*/ 923 w 1978"/>
                <a:gd name="T5" fmla="*/ 1407 h 10200"/>
                <a:gd name="T6" fmla="*/ 923 w 1978"/>
                <a:gd name="T7" fmla="*/ 1882 h 10200"/>
                <a:gd name="T8" fmla="*/ 391 w 1978"/>
                <a:gd name="T9" fmla="*/ 1882 h 10200"/>
                <a:gd name="T10" fmla="*/ 391 w 1978"/>
                <a:gd name="T11" fmla="*/ 1407 h 10200"/>
                <a:gd name="T12" fmla="*/ 460 w 1978"/>
                <a:gd name="T13" fmla="*/ 1022 h 10200"/>
                <a:gd name="T14" fmla="*/ 657 w 1978"/>
                <a:gd name="T15" fmla="*/ 886 h 10200"/>
                <a:gd name="T16" fmla="*/ 657 w 1978"/>
                <a:gd name="T17" fmla="*/ 0 h 10200"/>
                <a:gd name="T18" fmla="*/ 197 w 1978"/>
                <a:gd name="T19" fmla="*/ 340 h 10200"/>
                <a:gd name="T20" fmla="*/ 35 w 1978"/>
                <a:gd name="T21" fmla="*/ 1316 h 10200"/>
                <a:gd name="T22" fmla="*/ 35 w 1978"/>
                <a:gd name="T23" fmla="*/ 2741 h 10200"/>
                <a:gd name="T24" fmla="*/ 1941 w 1978"/>
                <a:gd name="T25" fmla="*/ 2741 h 10200"/>
                <a:gd name="T26" fmla="*/ 1941 w 1978"/>
                <a:gd name="T27" fmla="*/ 1882 h 10200"/>
                <a:gd name="T28" fmla="*/ 1280 w 1978"/>
                <a:gd name="T29" fmla="*/ 1882 h 10200"/>
                <a:gd name="T30" fmla="*/ 1280 w 1978"/>
                <a:gd name="T31" fmla="*/ 1316 h 10200"/>
                <a:gd name="T32" fmla="*/ 1118 w 1978"/>
                <a:gd name="T33" fmla="*/ 340 h 10200"/>
                <a:gd name="T34" fmla="*/ 657 w 1978"/>
                <a:gd name="T35" fmla="*/ 0 h 10200"/>
                <a:gd name="T36" fmla="*/ 883 w 1978"/>
                <a:gd name="T37" fmla="*/ 3497 h 10200"/>
                <a:gd name="T38" fmla="*/ 883 w 1978"/>
                <a:gd name="T39" fmla="*/ 4835 h 10200"/>
                <a:gd name="T40" fmla="*/ 1212 w 1978"/>
                <a:gd name="T41" fmla="*/ 4835 h 10200"/>
                <a:gd name="T42" fmla="*/ 1212 w 1978"/>
                <a:gd name="T43" fmla="*/ 4311 h 10200"/>
                <a:gd name="T44" fmla="*/ 1582 w 1978"/>
                <a:gd name="T45" fmla="*/ 4311 h 10200"/>
                <a:gd name="T46" fmla="*/ 1612 w 1978"/>
                <a:gd name="T47" fmla="*/ 4517 h 10200"/>
                <a:gd name="T48" fmla="*/ 1622 w 1978"/>
                <a:gd name="T49" fmla="*/ 4766 h 10200"/>
                <a:gd name="T50" fmla="*/ 1457 w 1978"/>
                <a:gd name="T51" fmla="*/ 5527 h 10200"/>
                <a:gd name="T52" fmla="*/ 990 w 1978"/>
                <a:gd name="T53" fmla="*/ 5794 h 10200"/>
                <a:gd name="T54" fmla="*/ 521 w 1978"/>
                <a:gd name="T55" fmla="*/ 5517 h 10200"/>
                <a:gd name="T56" fmla="*/ 357 w 1978"/>
                <a:gd name="T57" fmla="*/ 4726 h 10200"/>
                <a:gd name="T58" fmla="*/ 401 w 1978"/>
                <a:gd name="T59" fmla="*/ 4174 h 10200"/>
                <a:gd name="T60" fmla="*/ 537 w 1978"/>
                <a:gd name="T61" fmla="*/ 3620 h 10200"/>
                <a:gd name="T62" fmla="*/ 142 w 1978"/>
                <a:gd name="T63" fmla="*/ 3620 h 10200"/>
                <a:gd name="T64" fmla="*/ 36 w 1978"/>
                <a:gd name="T65" fmla="*/ 4194 h 10200"/>
                <a:gd name="T66" fmla="*/ 1 w 1978"/>
                <a:gd name="T67" fmla="*/ 4831 h 10200"/>
                <a:gd name="T68" fmla="*/ 265 w 1978"/>
                <a:gd name="T69" fmla="*/ 6187 h 10200"/>
                <a:gd name="T70" fmla="*/ 990 w 1978"/>
                <a:gd name="T71" fmla="*/ 6682 h 10200"/>
                <a:gd name="T72" fmla="*/ 1712 w 1978"/>
                <a:gd name="T73" fmla="*/ 6196 h 10200"/>
                <a:gd name="T74" fmla="*/ 1978 w 1978"/>
                <a:gd name="T75" fmla="*/ 4878 h 10200"/>
                <a:gd name="T76" fmla="*/ 1933 w 1978"/>
                <a:gd name="T77" fmla="*/ 4164 h 10200"/>
                <a:gd name="T78" fmla="*/ 1799 w 1978"/>
                <a:gd name="T79" fmla="*/ 3497 h 10200"/>
                <a:gd name="T80" fmla="*/ 35 w 1978"/>
                <a:gd name="T81" fmla="*/ 7329 h 10200"/>
                <a:gd name="T82" fmla="*/ 35 w 1978"/>
                <a:gd name="T83" fmla="*/ 8187 h 10200"/>
                <a:gd name="T84" fmla="*/ 1177 w 1978"/>
                <a:gd name="T85" fmla="*/ 8187 h 10200"/>
                <a:gd name="T86" fmla="*/ 1515 w 1978"/>
                <a:gd name="T87" fmla="*/ 8322 h 10200"/>
                <a:gd name="T88" fmla="*/ 1617 w 1978"/>
                <a:gd name="T89" fmla="*/ 8765 h 10200"/>
                <a:gd name="T90" fmla="*/ 1515 w 1978"/>
                <a:gd name="T91" fmla="*/ 9206 h 10200"/>
                <a:gd name="T92" fmla="*/ 1177 w 1978"/>
                <a:gd name="T93" fmla="*/ 9340 h 10200"/>
                <a:gd name="T94" fmla="*/ 35 w 1978"/>
                <a:gd name="T95" fmla="*/ 9340 h 10200"/>
                <a:gd name="T96" fmla="*/ 35 w 1978"/>
                <a:gd name="T97" fmla="*/ 10199 h 10200"/>
                <a:gd name="T98" fmla="*/ 1177 w 1978"/>
                <a:gd name="T99" fmla="*/ 10199 h 10200"/>
                <a:gd name="T100" fmla="*/ 1780 w 1978"/>
                <a:gd name="T101" fmla="*/ 9844 h 10200"/>
                <a:gd name="T102" fmla="*/ 1978 w 1978"/>
                <a:gd name="T103" fmla="*/ 8765 h 10200"/>
                <a:gd name="T104" fmla="*/ 1780 w 1978"/>
                <a:gd name="T105" fmla="*/ 7683 h 10200"/>
                <a:gd name="T106" fmla="*/ 1177 w 1978"/>
                <a:gd name="T107" fmla="*/ 7329 h 1020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978"/>
                <a:gd name="T163" fmla="*/ 0 h 10200"/>
                <a:gd name="T164" fmla="*/ 1978 w 1978"/>
                <a:gd name="T165" fmla="*/ 10200 h 1020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978" h="10200" extrusionOk="0">
                  <a:moveTo>
                    <a:pt x="657" y="886"/>
                  </a:moveTo>
                  <a:cubicBezTo>
                    <a:pt x="742" y="886"/>
                    <a:pt x="808" y="931"/>
                    <a:pt x="854" y="1022"/>
                  </a:cubicBezTo>
                  <a:cubicBezTo>
                    <a:pt x="900" y="1112"/>
                    <a:pt x="923" y="1241"/>
                    <a:pt x="923" y="1407"/>
                  </a:cubicBezTo>
                  <a:lnTo>
                    <a:pt x="923" y="1882"/>
                  </a:lnTo>
                  <a:lnTo>
                    <a:pt x="391" y="1882"/>
                  </a:lnTo>
                  <a:lnTo>
                    <a:pt x="391" y="1407"/>
                  </a:lnTo>
                  <a:cubicBezTo>
                    <a:pt x="391" y="1241"/>
                    <a:pt x="414" y="1112"/>
                    <a:pt x="460" y="1022"/>
                  </a:cubicBezTo>
                  <a:cubicBezTo>
                    <a:pt x="506" y="931"/>
                    <a:pt x="572" y="886"/>
                    <a:pt x="657" y="886"/>
                  </a:cubicBezTo>
                  <a:close/>
                  <a:moveTo>
                    <a:pt x="657" y="0"/>
                  </a:moveTo>
                  <a:cubicBezTo>
                    <a:pt x="458" y="0"/>
                    <a:pt x="304" y="113"/>
                    <a:pt x="197" y="340"/>
                  </a:cubicBezTo>
                  <a:cubicBezTo>
                    <a:pt x="89" y="567"/>
                    <a:pt x="35" y="892"/>
                    <a:pt x="35" y="1316"/>
                  </a:cubicBezTo>
                  <a:lnTo>
                    <a:pt x="35" y="2741"/>
                  </a:lnTo>
                  <a:lnTo>
                    <a:pt x="1941" y="2741"/>
                  </a:lnTo>
                  <a:lnTo>
                    <a:pt x="1941" y="1882"/>
                  </a:lnTo>
                  <a:lnTo>
                    <a:pt x="1280" y="1882"/>
                  </a:lnTo>
                  <a:lnTo>
                    <a:pt x="1280" y="1316"/>
                  </a:lnTo>
                  <a:cubicBezTo>
                    <a:pt x="1280" y="892"/>
                    <a:pt x="1226" y="567"/>
                    <a:pt x="1118" y="340"/>
                  </a:cubicBezTo>
                  <a:cubicBezTo>
                    <a:pt x="1010" y="113"/>
                    <a:pt x="857" y="0"/>
                    <a:pt x="657" y="0"/>
                  </a:cubicBezTo>
                  <a:close/>
                  <a:moveTo>
                    <a:pt x="883" y="3497"/>
                  </a:moveTo>
                  <a:lnTo>
                    <a:pt x="883" y="4835"/>
                  </a:lnTo>
                  <a:lnTo>
                    <a:pt x="1212" y="4835"/>
                  </a:lnTo>
                  <a:lnTo>
                    <a:pt x="1212" y="4311"/>
                  </a:lnTo>
                  <a:lnTo>
                    <a:pt x="1582" y="4311"/>
                  </a:lnTo>
                  <a:cubicBezTo>
                    <a:pt x="1596" y="4372"/>
                    <a:pt x="1606" y="4441"/>
                    <a:pt x="1612" y="4517"/>
                  </a:cubicBezTo>
                  <a:cubicBezTo>
                    <a:pt x="1618" y="4594"/>
                    <a:pt x="1622" y="4677"/>
                    <a:pt x="1622" y="4766"/>
                  </a:cubicBezTo>
                  <a:cubicBezTo>
                    <a:pt x="1622" y="5095"/>
                    <a:pt x="1567" y="5348"/>
                    <a:pt x="1457" y="5527"/>
                  </a:cubicBezTo>
                  <a:cubicBezTo>
                    <a:pt x="1347" y="5705"/>
                    <a:pt x="1192" y="5794"/>
                    <a:pt x="990" y="5794"/>
                  </a:cubicBezTo>
                  <a:cubicBezTo>
                    <a:pt x="786" y="5794"/>
                    <a:pt x="630" y="5702"/>
                    <a:pt x="521" y="5517"/>
                  </a:cubicBezTo>
                  <a:cubicBezTo>
                    <a:pt x="411" y="5331"/>
                    <a:pt x="357" y="5068"/>
                    <a:pt x="357" y="4726"/>
                  </a:cubicBezTo>
                  <a:cubicBezTo>
                    <a:pt x="357" y="4542"/>
                    <a:pt x="372" y="4358"/>
                    <a:pt x="401" y="4174"/>
                  </a:cubicBezTo>
                  <a:cubicBezTo>
                    <a:pt x="431" y="3990"/>
                    <a:pt x="476" y="3806"/>
                    <a:pt x="537" y="3620"/>
                  </a:cubicBezTo>
                  <a:lnTo>
                    <a:pt x="142" y="3620"/>
                  </a:lnTo>
                  <a:cubicBezTo>
                    <a:pt x="96" y="3800"/>
                    <a:pt x="60" y="3991"/>
                    <a:pt x="36" y="4194"/>
                  </a:cubicBezTo>
                  <a:cubicBezTo>
                    <a:pt x="13" y="4397"/>
                    <a:pt x="1" y="4609"/>
                    <a:pt x="1" y="4831"/>
                  </a:cubicBezTo>
                  <a:cubicBezTo>
                    <a:pt x="1" y="5405"/>
                    <a:pt x="89" y="5857"/>
                    <a:pt x="265" y="6187"/>
                  </a:cubicBezTo>
                  <a:cubicBezTo>
                    <a:pt x="441" y="6517"/>
                    <a:pt x="683" y="6682"/>
                    <a:pt x="990" y="6682"/>
                  </a:cubicBezTo>
                  <a:cubicBezTo>
                    <a:pt x="1294" y="6682"/>
                    <a:pt x="1534" y="6520"/>
                    <a:pt x="1712" y="6196"/>
                  </a:cubicBezTo>
                  <a:cubicBezTo>
                    <a:pt x="1889" y="5872"/>
                    <a:pt x="1978" y="5432"/>
                    <a:pt x="1978" y="4878"/>
                  </a:cubicBezTo>
                  <a:cubicBezTo>
                    <a:pt x="1978" y="4632"/>
                    <a:pt x="1963" y="4394"/>
                    <a:pt x="1933" y="4164"/>
                  </a:cubicBezTo>
                  <a:cubicBezTo>
                    <a:pt x="1903" y="3933"/>
                    <a:pt x="1859" y="3711"/>
                    <a:pt x="1799" y="3497"/>
                  </a:cubicBezTo>
                  <a:close/>
                  <a:moveTo>
                    <a:pt x="35" y="7329"/>
                  </a:moveTo>
                  <a:lnTo>
                    <a:pt x="35" y="8187"/>
                  </a:lnTo>
                  <a:lnTo>
                    <a:pt x="1177" y="8187"/>
                  </a:lnTo>
                  <a:cubicBezTo>
                    <a:pt x="1335" y="8187"/>
                    <a:pt x="1447" y="8232"/>
                    <a:pt x="1515" y="8322"/>
                  </a:cubicBezTo>
                  <a:cubicBezTo>
                    <a:pt x="1583" y="8412"/>
                    <a:pt x="1617" y="8560"/>
                    <a:pt x="1617" y="8765"/>
                  </a:cubicBezTo>
                  <a:cubicBezTo>
                    <a:pt x="1617" y="8969"/>
                    <a:pt x="1583" y="9116"/>
                    <a:pt x="1515" y="9206"/>
                  </a:cubicBezTo>
                  <a:cubicBezTo>
                    <a:pt x="1447" y="9295"/>
                    <a:pt x="1335" y="9340"/>
                    <a:pt x="1177" y="9340"/>
                  </a:cubicBezTo>
                  <a:lnTo>
                    <a:pt x="35" y="9340"/>
                  </a:lnTo>
                  <a:lnTo>
                    <a:pt x="35" y="10199"/>
                  </a:lnTo>
                  <a:lnTo>
                    <a:pt x="1177" y="10199"/>
                  </a:lnTo>
                  <a:cubicBezTo>
                    <a:pt x="1447" y="10199"/>
                    <a:pt x="1648" y="10081"/>
                    <a:pt x="1780" y="9844"/>
                  </a:cubicBezTo>
                  <a:cubicBezTo>
                    <a:pt x="1912" y="9608"/>
                    <a:pt x="1978" y="9248"/>
                    <a:pt x="1978" y="8765"/>
                  </a:cubicBezTo>
                  <a:cubicBezTo>
                    <a:pt x="1978" y="8280"/>
                    <a:pt x="1912" y="7920"/>
                    <a:pt x="1780" y="7683"/>
                  </a:cubicBezTo>
                  <a:cubicBezTo>
                    <a:pt x="1648" y="7447"/>
                    <a:pt x="1447" y="7329"/>
                    <a:pt x="1177" y="7329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60484" name="Shape 650"/>
            <p:cNvSpPr>
              <a:spLocks/>
            </p:cNvSpPr>
            <p:nvPr/>
          </p:nvSpPr>
          <p:spPr bwMode="auto">
            <a:xfrm>
              <a:off x="29700" y="51900"/>
              <a:ext cx="2940600" cy="2896200"/>
            </a:xfrm>
            <a:custGeom>
              <a:avLst/>
              <a:gdLst>
                <a:gd name="T0" fmla="*/ 0 w 117624"/>
                <a:gd name="T1" fmla="*/ 0 h 115848"/>
                <a:gd name="T2" fmla="*/ 117624 w 117624"/>
                <a:gd name="T3" fmla="*/ 0 h 115848"/>
                <a:gd name="T4" fmla="*/ 117624 w 117624"/>
                <a:gd name="T5" fmla="*/ 115848 h 115848"/>
                <a:gd name="T6" fmla="*/ 0 w 117624"/>
                <a:gd name="T7" fmla="*/ 115848 h 115848"/>
                <a:gd name="T8" fmla="*/ 0 w 117624"/>
                <a:gd name="T9" fmla="*/ 0 h 1158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24"/>
                <a:gd name="T16" fmla="*/ 0 h 115848"/>
                <a:gd name="T17" fmla="*/ 117624 w 117624"/>
                <a:gd name="T18" fmla="*/ 115848 h 1158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24" h="115848" fill="none" extrusionOk="0">
                  <a:moveTo>
                    <a:pt x="0" y="0"/>
                  </a:moveTo>
                  <a:lnTo>
                    <a:pt x="117624" y="0"/>
                  </a:lnTo>
                  <a:lnTo>
                    <a:pt x="117624" y="115848"/>
                  </a:lnTo>
                  <a:lnTo>
                    <a:pt x="0" y="11584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</p:grpSp>
      <p:sp>
        <p:nvSpPr>
          <p:cNvPr id="60422" name="Shape 651"/>
          <p:cNvSpPr txBox="1">
            <a:spLocks noChangeArrowheads="1"/>
          </p:cNvSpPr>
          <p:nvPr/>
        </p:nvSpPr>
        <p:spPr bwMode="auto">
          <a:xfrm>
            <a:off x="517525" y="4740275"/>
            <a:ext cx="8856663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534988" lvl="1" indent="-185738">
              <a:buClr>
                <a:srgbClr val="FF1100"/>
              </a:buClr>
              <a:buFont typeface="Arial" charset="0"/>
              <a:buNone/>
            </a:pPr>
            <a:endParaRPr lang="de-CH" sz="2000" dirty="0">
              <a:sym typeface="Arial" charset="0"/>
            </a:endParaRP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de-CH" sz="2000" dirty="0">
                <a:sym typeface="Arial" charset="0"/>
              </a:rPr>
              <a:t>Options:</a:t>
            </a:r>
          </a:p>
          <a:p>
            <a:pPr marL="69215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>
                <a:sym typeface="Arial" charset="0"/>
              </a:rPr>
              <a:t>Keep </a:t>
            </a:r>
            <a:r>
              <a:rPr lang="de-CH" sz="2000" dirty="0" err="1">
                <a:sym typeface="Arial" charset="0"/>
              </a:rPr>
              <a:t>air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flow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under</a:t>
            </a:r>
            <a:r>
              <a:rPr lang="de-CH" sz="2000" dirty="0">
                <a:sym typeface="Arial" charset="0"/>
              </a:rPr>
              <a:t> UGP </a:t>
            </a:r>
            <a:r>
              <a:rPr lang="de-CH" sz="2000" dirty="0" err="1">
                <a:sym typeface="Arial" charset="0"/>
              </a:rPr>
              <a:t>constant</a:t>
            </a:r>
            <a:r>
              <a:rPr lang="de-CH" sz="2000" dirty="0">
                <a:sym typeface="Arial" charset="0"/>
              </a:rPr>
              <a:t> (</a:t>
            </a:r>
            <a:r>
              <a:rPr lang="de-CH" sz="2000" dirty="0" err="1">
                <a:sym typeface="Arial" charset="0"/>
              </a:rPr>
              <a:t>typical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if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fixed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inlet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used</a:t>
            </a:r>
            <a:r>
              <a:rPr lang="de-CH" sz="2000" dirty="0">
                <a:sym typeface="Arial" charset="0"/>
              </a:rPr>
              <a:t>), </a:t>
            </a:r>
            <a:r>
              <a:rPr lang="de-CH" sz="2000" i="1" dirty="0" err="1">
                <a:sym typeface="Arial" charset="0"/>
              </a:rPr>
              <a:t>or</a:t>
            </a:r>
            <a:endParaRPr lang="de-CH" sz="2000" i="1" dirty="0">
              <a:sym typeface="Arial" charset="0"/>
            </a:endParaRPr>
          </a:p>
          <a:p>
            <a:pPr marL="69215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>
                <a:sym typeface="Arial" charset="0"/>
              </a:rPr>
              <a:t>Adjust</a:t>
            </a:r>
            <a:r>
              <a:rPr lang="de-CH" sz="2000" dirty="0">
                <a:sym typeface="Arial" charset="0"/>
              </a:rPr>
              <a:t> UGP </a:t>
            </a:r>
            <a:r>
              <a:rPr lang="de-CH" sz="2000" dirty="0" err="1">
                <a:sym typeface="Arial" charset="0"/>
              </a:rPr>
              <a:t>setpoint</a:t>
            </a:r>
            <a:r>
              <a:rPr lang="de-CH" sz="2000" dirty="0">
                <a:sym typeface="Arial" charset="0"/>
              </a:rPr>
              <a:t> in </a:t>
            </a:r>
            <a:r>
              <a:rPr lang="de-CH" sz="2000" dirty="0" err="1">
                <a:sym typeface="Arial" charset="0"/>
              </a:rPr>
              <a:t>fan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table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according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to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flow</a:t>
            </a:r>
            <a:r>
              <a:rPr lang="de-CH" sz="2000" dirty="0">
                <a:sym typeface="Arial" charset="0"/>
              </a:rPr>
              <a:t> </a:t>
            </a:r>
            <a:r>
              <a:rPr lang="de-CH" sz="2000" dirty="0" err="1">
                <a:sym typeface="Arial" charset="0"/>
              </a:rPr>
              <a:t>relationship</a:t>
            </a:r>
            <a:endParaRPr lang="de-CH" sz="2000" dirty="0">
              <a:sym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0BCE3DE-F3E4-475D-A223-6ABDC4E3528B}" type="slidenum">
              <a:rPr lang="en-US" sz="800"/>
              <a:pPr algn="r"/>
              <a:t>45</a:t>
            </a:fld>
            <a:endParaRPr lang="en-US" sz="800"/>
          </a:p>
        </p:txBody>
      </p:sp>
      <p:sp>
        <p:nvSpPr>
          <p:cNvPr id="61442" name="Shape 657"/>
          <p:cNvSpPr txBox="1">
            <a:spLocks/>
          </p:cNvSpPr>
          <p:nvPr/>
        </p:nvSpPr>
        <p:spPr bwMode="auto">
          <a:xfrm>
            <a:off x="56038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Example</a:t>
            </a:r>
            <a:r>
              <a:rPr lang="de-CH" sz="2400" dirty="0"/>
              <a:t>: Fan </a:t>
            </a:r>
            <a:r>
              <a:rPr lang="de-CH" sz="2400" dirty="0" err="1"/>
              <a:t>table</a:t>
            </a:r>
            <a:r>
              <a:rPr lang="de-CH" sz="2400" dirty="0"/>
              <a:t>, </a:t>
            </a:r>
            <a:r>
              <a:rPr lang="de-CH" sz="2400" dirty="0" err="1"/>
              <a:t>if</a:t>
            </a:r>
            <a:r>
              <a:rPr lang="de-CH" sz="2400" dirty="0"/>
              <a:t> UGP </a:t>
            </a:r>
            <a:r>
              <a:rPr lang="de-CH" sz="2400" dirty="0" err="1"/>
              <a:t>is</a:t>
            </a:r>
            <a:r>
              <a:rPr lang="de-CH" sz="2400" dirty="0"/>
              <a:t> in </a:t>
            </a:r>
            <a:r>
              <a:rPr lang="de-CH" sz="2400" dirty="0" err="1"/>
              <a:t>compartment</a:t>
            </a:r>
            <a:r>
              <a:rPr lang="de-CH" sz="2400" dirty="0"/>
              <a:t> 2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Example</a:t>
            </a:r>
            <a:r>
              <a:rPr lang="de-CH" sz="2400" dirty="0"/>
              <a:t>: Tests </a:t>
            </a:r>
            <a:r>
              <a:rPr lang="de-CH" sz="2400" dirty="0" err="1"/>
              <a:t>show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+2,000 Am3/h = +2 mbar UGP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61443" name="Shape 658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 dirty="0"/>
              <a:t>Cooler Control</a:t>
            </a:r>
            <a:br>
              <a:rPr lang="de-CH" sz="2400" b="1" dirty="0"/>
            </a:br>
            <a:r>
              <a:rPr lang="de-CH" sz="2400" b="1" dirty="0" err="1"/>
              <a:t>Step</a:t>
            </a:r>
            <a:r>
              <a:rPr lang="de-CH" sz="2400" b="1" dirty="0"/>
              <a:t> 1: </a:t>
            </a:r>
            <a:r>
              <a:rPr lang="de-CH" sz="2400" b="1" dirty="0" err="1"/>
              <a:t>Stabilize</a:t>
            </a:r>
            <a:r>
              <a:rPr lang="de-CH" sz="2400" b="1" dirty="0"/>
              <a:t> SAT/TAT – </a:t>
            </a:r>
            <a:r>
              <a:rPr lang="de-CH" sz="2400" b="1" dirty="0" err="1"/>
              <a:t>Stable</a:t>
            </a:r>
            <a:r>
              <a:rPr lang="de-CH" sz="2400" b="1" dirty="0"/>
              <a:t> </a:t>
            </a:r>
            <a:r>
              <a:rPr lang="de-CH" sz="2400" b="1" dirty="0" err="1"/>
              <a:t>fan</a:t>
            </a:r>
            <a:r>
              <a:rPr lang="de-CH" sz="2400" b="1" dirty="0"/>
              <a:t> </a:t>
            </a:r>
            <a:r>
              <a:rPr lang="de-CH" sz="2400" b="1" dirty="0" err="1"/>
              <a:t>flow</a:t>
            </a:r>
            <a:r>
              <a:rPr lang="de-CH" sz="2400" b="1" dirty="0"/>
              <a:t> </a:t>
            </a:r>
            <a:r>
              <a:rPr lang="de-CH" sz="2400" b="1" i="1" dirty="0" err="1"/>
              <a:t>or</a:t>
            </a:r>
            <a:r>
              <a:rPr lang="de-CH" sz="2400" b="1" dirty="0"/>
              <a:t> SP </a:t>
            </a:r>
            <a:r>
              <a:rPr lang="de-CH" sz="2400" b="1" dirty="0" err="1"/>
              <a:t>change</a:t>
            </a:r>
            <a:r>
              <a:rPr lang="de-CH" sz="2400" b="1" dirty="0"/>
              <a:t>!</a:t>
            </a:r>
          </a:p>
        </p:txBody>
      </p:sp>
      <p:graphicFrame>
        <p:nvGraphicFramePr>
          <p:cNvPr id="73866" name="Group 138"/>
          <p:cNvGraphicFramePr>
            <a:graphicFrameLocks noGrp="1"/>
          </p:cNvGraphicFramePr>
          <p:nvPr/>
        </p:nvGraphicFramePr>
        <p:xfrm>
          <a:off x="661988" y="2541588"/>
          <a:ext cx="8569325" cy="2621340"/>
        </p:xfrm>
        <a:graphic>
          <a:graphicData uri="http://schemas.openxmlformats.org/drawingml/2006/table">
            <a:tbl>
              <a:tblPr/>
              <a:tblGrid>
                <a:gridCol w="1071562"/>
                <a:gridCol w="1069975"/>
                <a:gridCol w="1071563"/>
                <a:gridCol w="1071562"/>
                <a:gridCol w="1069975"/>
                <a:gridCol w="1071563"/>
                <a:gridCol w="1071562"/>
                <a:gridCol w="1071563"/>
              </a:tblGrid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Feed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t/h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UGP SP mbar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2 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3 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4 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5 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Fan 6 Am3/h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20,000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72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22,000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74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24,000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etc...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76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26,000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</a:tr>
              <a:tr h="255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78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35,000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28,000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28,000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...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9106BA0-56F9-403A-9901-CC2EF2FCCCC5}" type="slidenum">
              <a:rPr lang="en-US" sz="800"/>
              <a:pPr algn="r"/>
              <a:t>46</a:t>
            </a:fld>
            <a:endParaRPr lang="en-US" sz="800"/>
          </a:p>
        </p:txBody>
      </p:sp>
      <p:sp>
        <p:nvSpPr>
          <p:cNvPr id="62466" name="Shape 665"/>
          <p:cNvSpPr txBox="1">
            <a:spLocks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If</a:t>
            </a:r>
            <a:r>
              <a:rPr lang="de-CH" sz="2000" dirty="0"/>
              <a:t> </a:t>
            </a:r>
            <a:r>
              <a:rPr lang="de-CH" sz="2000" dirty="0" err="1"/>
              <a:t>new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PID </a:t>
            </a:r>
            <a:r>
              <a:rPr lang="de-CH" sz="2000" dirty="0" err="1"/>
              <a:t>tuning</a:t>
            </a:r>
            <a:r>
              <a:rPr lang="de-CH" sz="2000" dirty="0"/>
              <a:t>, </a:t>
            </a:r>
            <a:r>
              <a:rPr lang="de-CH" sz="2000" dirty="0" err="1"/>
              <a:t>apply</a:t>
            </a:r>
            <a:r>
              <a:rPr lang="de-CH" sz="2000" dirty="0"/>
              <a:t> </a:t>
            </a:r>
            <a:r>
              <a:rPr lang="de-CH" sz="2000" dirty="0" err="1"/>
              <a:t>following</a:t>
            </a:r>
            <a:r>
              <a:rPr lang="de-CH" sz="2000" dirty="0"/>
              <a:t> </a:t>
            </a:r>
            <a:r>
              <a:rPr lang="de-CH" sz="2000" dirty="0" err="1"/>
              <a:t>steps</a:t>
            </a: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Guide </a:t>
            </a:r>
            <a:r>
              <a:rPr lang="de-CH" sz="2000" dirty="0" err="1"/>
              <a:t>values</a:t>
            </a:r>
            <a:r>
              <a:rPr lang="de-CH" sz="2000" dirty="0"/>
              <a:t> (</a:t>
            </a:r>
            <a:r>
              <a:rPr lang="de-CH" sz="2000" dirty="0" err="1"/>
              <a:t>starting</a:t>
            </a:r>
            <a:r>
              <a:rPr lang="de-CH" sz="2000" dirty="0"/>
              <a:t> </a:t>
            </a:r>
            <a:r>
              <a:rPr lang="de-CH" sz="2000" dirty="0" err="1"/>
              <a:t>point</a:t>
            </a:r>
            <a:r>
              <a:rPr lang="de-CH" sz="20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Kp	= 1.0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Ti</a:t>
            </a:r>
            <a:r>
              <a:rPr lang="de-CH" sz="2000" dirty="0"/>
              <a:t> 	= 480s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Td</a:t>
            </a:r>
            <a:r>
              <a:rPr lang="de-CH" sz="2000" dirty="0"/>
              <a:t>	= 0s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Decrease</a:t>
            </a:r>
            <a:r>
              <a:rPr lang="de-CH" sz="2000" dirty="0"/>
              <a:t> UGP </a:t>
            </a:r>
            <a:r>
              <a:rPr lang="de-CH" sz="2000" dirty="0" err="1"/>
              <a:t>setpoint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existing</a:t>
            </a:r>
            <a:r>
              <a:rPr lang="de-CH" sz="2000" dirty="0"/>
              <a:t> PCS PID </a:t>
            </a:r>
            <a:r>
              <a:rPr lang="de-CH" sz="2000" dirty="0" err="1"/>
              <a:t>by</a:t>
            </a:r>
            <a:r>
              <a:rPr lang="de-CH" sz="2000" dirty="0"/>
              <a:t> 3 mbar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Observe</a:t>
            </a:r>
            <a:r>
              <a:rPr lang="de-CH" sz="2000" dirty="0"/>
              <a:t> UGP </a:t>
            </a:r>
            <a:r>
              <a:rPr lang="de-CH" sz="2000" dirty="0" err="1"/>
              <a:t>response</a:t>
            </a:r>
            <a:r>
              <a:rPr lang="de-CH" sz="2000" dirty="0"/>
              <a:t> in PCS.  </a:t>
            </a:r>
            <a:r>
              <a:rPr lang="de-CH" sz="2000" dirty="0" err="1"/>
              <a:t>Good</a:t>
            </a:r>
            <a:r>
              <a:rPr lang="de-CH" sz="2000" dirty="0"/>
              <a:t> </a:t>
            </a:r>
            <a:r>
              <a:rPr lang="de-CH" sz="2000" dirty="0" err="1"/>
              <a:t>result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UGP </a:t>
            </a:r>
            <a:r>
              <a:rPr lang="de-CH" sz="2000" dirty="0" err="1"/>
              <a:t>reaches</a:t>
            </a:r>
            <a:r>
              <a:rPr lang="de-CH" sz="2000" dirty="0"/>
              <a:t> </a:t>
            </a:r>
            <a:r>
              <a:rPr lang="de-CH" sz="2000" dirty="0" err="1"/>
              <a:t>new</a:t>
            </a:r>
            <a:r>
              <a:rPr lang="de-CH" sz="2000" dirty="0"/>
              <a:t> </a:t>
            </a:r>
            <a:r>
              <a:rPr lang="de-CH" sz="2000" dirty="0" err="1"/>
              <a:t>setpoint</a:t>
            </a:r>
            <a:r>
              <a:rPr lang="de-CH" sz="2000" dirty="0"/>
              <a:t> </a:t>
            </a:r>
            <a:r>
              <a:rPr lang="de-CH" sz="2000" dirty="0" err="1"/>
              <a:t>within</a:t>
            </a:r>
            <a:r>
              <a:rPr lang="de-CH" sz="2000" dirty="0"/>
              <a:t> 10 </a:t>
            </a:r>
            <a:r>
              <a:rPr lang="de-CH" sz="2000" dirty="0" err="1"/>
              <a:t>minutes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Overshoot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max</a:t>
            </a:r>
            <a:r>
              <a:rPr lang="de-CH" sz="2000" dirty="0"/>
              <a:t> 1-2 mbar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Repeat </a:t>
            </a:r>
            <a:r>
              <a:rPr lang="de-CH" sz="2000" dirty="0" err="1"/>
              <a:t>test</a:t>
            </a:r>
            <a:r>
              <a:rPr lang="de-CH" sz="2000" dirty="0"/>
              <a:t> in </a:t>
            </a:r>
            <a:r>
              <a:rPr lang="de-CH" sz="2000" dirty="0" err="1"/>
              <a:t>other</a:t>
            </a:r>
            <a:r>
              <a:rPr lang="de-CH" sz="2000" dirty="0"/>
              <a:t> </a:t>
            </a:r>
            <a:r>
              <a:rPr lang="de-CH" sz="2000" dirty="0" err="1"/>
              <a:t>direction</a:t>
            </a: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If</a:t>
            </a:r>
            <a:r>
              <a:rPr lang="de-CH" sz="2000" dirty="0"/>
              <a:t> </a:t>
            </a:r>
            <a:r>
              <a:rPr lang="de-CH" sz="2000" dirty="0" err="1"/>
              <a:t>taking</a:t>
            </a:r>
            <a:r>
              <a:rPr lang="de-CH" sz="2000" dirty="0"/>
              <a:t> </a:t>
            </a:r>
            <a:r>
              <a:rPr lang="de-CH" sz="2000" dirty="0" err="1"/>
              <a:t>too</a:t>
            </a:r>
            <a:r>
              <a:rPr lang="de-CH" sz="2000" dirty="0"/>
              <a:t> </a:t>
            </a:r>
            <a:r>
              <a:rPr lang="de-CH" sz="2000" dirty="0" err="1"/>
              <a:t>long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reach</a:t>
            </a:r>
            <a:r>
              <a:rPr lang="de-CH" sz="2000" dirty="0"/>
              <a:t> </a:t>
            </a:r>
            <a:r>
              <a:rPr lang="de-CH" sz="2000" dirty="0" err="1"/>
              <a:t>setpoint</a:t>
            </a:r>
            <a:r>
              <a:rPr lang="de-CH" sz="2000" dirty="0"/>
              <a:t>, </a:t>
            </a:r>
            <a:r>
              <a:rPr lang="de-CH" sz="2000" dirty="0" err="1"/>
              <a:t>decrease</a:t>
            </a:r>
            <a:r>
              <a:rPr lang="de-CH" sz="2000" dirty="0"/>
              <a:t> </a:t>
            </a:r>
            <a:r>
              <a:rPr lang="de-CH" sz="2000" dirty="0" err="1"/>
              <a:t>Ti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vice-</a:t>
            </a:r>
            <a:r>
              <a:rPr lang="de-CH" sz="2000" dirty="0" err="1"/>
              <a:t>versa</a:t>
            </a: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Stability</a:t>
            </a:r>
            <a:r>
              <a:rPr lang="de-CH" sz="2000" dirty="0"/>
              <a:t> </a:t>
            </a:r>
            <a:r>
              <a:rPr lang="de-CH" sz="2000" dirty="0" err="1"/>
              <a:t>benchmark</a:t>
            </a:r>
            <a:r>
              <a:rPr lang="de-CH" sz="2000" dirty="0"/>
              <a:t>: </a:t>
            </a:r>
            <a:r>
              <a:rPr lang="de-CH" sz="2000" dirty="0" err="1"/>
              <a:t>stdev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UGP at </a:t>
            </a:r>
            <a:r>
              <a:rPr lang="de-CH" sz="2000" dirty="0" err="1"/>
              <a:t>constant</a:t>
            </a:r>
            <a:r>
              <a:rPr lang="de-CH" sz="2000" dirty="0"/>
              <a:t> SP: &lt;2 mbar* 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Stdev</a:t>
            </a:r>
            <a:r>
              <a:rPr lang="de-CH" sz="2000" dirty="0"/>
              <a:t> UGP 2 mbar = ~ </a:t>
            </a:r>
            <a:r>
              <a:rPr lang="de-CH" sz="2000" dirty="0" err="1"/>
              <a:t>stdev</a:t>
            </a:r>
            <a:r>
              <a:rPr lang="de-CH" sz="2000" dirty="0"/>
              <a:t> SAT 20°C*, </a:t>
            </a:r>
            <a:r>
              <a:rPr lang="de-CH" sz="2000" dirty="0" err="1"/>
              <a:t>stdev</a:t>
            </a:r>
            <a:r>
              <a:rPr lang="de-CH" sz="2000" dirty="0"/>
              <a:t> TAT 25°C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000" dirty="0"/>
              <a:t>	</a:t>
            </a:r>
            <a:r>
              <a:rPr lang="de-CH" sz="1500" dirty="0">
                <a:solidFill>
                  <a:schemeClr val="tx2"/>
                </a:solidFill>
              </a:rPr>
              <a:t>*= </a:t>
            </a:r>
            <a:r>
              <a:rPr lang="de-CH" sz="1500" dirty="0" err="1">
                <a:solidFill>
                  <a:schemeClr val="tx2"/>
                </a:solidFill>
              </a:rPr>
              <a:t>minutely</a:t>
            </a:r>
            <a:r>
              <a:rPr lang="de-CH" sz="1500" dirty="0">
                <a:solidFill>
                  <a:schemeClr val="tx2"/>
                </a:solidFill>
              </a:rPr>
              <a:t> </a:t>
            </a:r>
            <a:r>
              <a:rPr lang="de-CH" sz="1500" dirty="0" err="1">
                <a:solidFill>
                  <a:schemeClr val="tx2"/>
                </a:solidFill>
              </a:rPr>
              <a:t>spot</a:t>
            </a:r>
            <a:r>
              <a:rPr lang="de-CH" sz="1500" dirty="0">
                <a:solidFill>
                  <a:schemeClr val="tx2"/>
                </a:solidFill>
              </a:rPr>
              <a:t> </a:t>
            </a:r>
            <a:r>
              <a:rPr lang="de-CH" sz="1500" dirty="0" err="1">
                <a:solidFill>
                  <a:schemeClr val="tx2"/>
                </a:solidFill>
              </a:rPr>
              <a:t>data</a:t>
            </a:r>
            <a:r>
              <a:rPr lang="de-CH" sz="1500" dirty="0">
                <a:solidFill>
                  <a:schemeClr val="tx2"/>
                </a:solidFill>
              </a:rPr>
              <a:t> </a:t>
            </a:r>
            <a:r>
              <a:rPr lang="de-CH" sz="1500" dirty="0" err="1">
                <a:solidFill>
                  <a:schemeClr val="tx2"/>
                </a:solidFill>
              </a:rPr>
              <a:t>from</a:t>
            </a:r>
            <a:r>
              <a:rPr lang="de-CH" sz="1500" dirty="0">
                <a:solidFill>
                  <a:schemeClr val="tx2"/>
                </a:solidFill>
              </a:rPr>
              <a:t> TIS, </a:t>
            </a:r>
            <a:r>
              <a:rPr lang="de-CH" sz="1500" dirty="0" err="1">
                <a:solidFill>
                  <a:schemeClr val="tx2"/>
                </a:solidFill>
              </a:rPr>
              <a:t>typical</a:t>
            </a:r>
            <a:r>
              <a:rPr lang="de-CH" sz="1500" dirty="0">
                <a:solidFill>
                  <a:schemeClr val="tx2"/>
                </a:solidFill>
              </a:rPr>
              <a:t> </a:t>
            </a:r>
            <a:r>
              <a:rPr lang="de-CH" sz="1500" dirty="0" err="1">
                <a:solidFill>
                  <a:schemeClr val="tx2"/>
                </a:solidFill>
              </a:rPr>
              <a:t>thermocouple</a:t>
            </a:r>
            <a:endParaRPr lang="de-CH" sz="1500" dirty="0">
              <a:solidFill>
                <a:schemeClr val="tx2"/>
              </a:solidFill>
            </a:endParaRP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62467" name="Shape 666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 dirty="0"/>
              <a:t>Cooler Control</a:t>
            </a:r>
            <a:br>
              <a:rPr lang="de-CH" sz="2400" b="1" dirty="0"/>
            </a:br>
            <a:r>
              <a:rPr lang="de-CH" sz="2400" b="1" dirty="0" err="1"/>
              <a:t>Step</a:t>
            </a:r>
            <a:r>
              <a:rPr lang="de-CH" sz="2400" b="1" dirty="0"/>
              <a:t> 1: </a:t>
            </a:r>
            <a:r>
              <a:rPr lang="de-CH" sz="2400" b="1" dirty="0" err="1"/>
              <a:t>Stabilize</a:t>
            </a:r>
            <a:r>
              <a:rPr lang="de-CH" sz="2400" b="1" dirty="0"/>
              <a:t> SAT/TAT – Grate Speed PID Tuning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6A419F8-B5BF-48A7-B8CB-1BB7C16DEE4B}" type="slidenum">
              <a:rPr lang="en-US" sz="800"/>
              <a:pPr algn="r"/>
              <a:t>47</a:t>
            </a:fld>
            <a:endParaRPr lang="en-US" sz="800"/>
          </a:p>
        </p:txBody>
      </p:sp>
      <p:sp>
        <p:nvSpPr>
          <p:cNvPr id="63490" name="Shape 672"/>
          <p:cNvSpPr txBox="1"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Now</a:t>
            </a:r>
            <a:r>
              <a:rPr lang="de-CH" sz="2000" dirty="0"/>
              <a:t> </a:t>
            </a:r>
            <a:r>
              <a:rPr lang="de-CH" sz="2000" dirty="0" err="1"/>
              <a:t>that</a:t>
            </a:r>
            <a:r>
              <a:rPr lang="de-CH" sz="2000" dirty="0"/>
              <a:t> </a:t>
            </a:r>
            <a:r>
              <a:rPr lang="de-CH" sz="2000" dirty="0" err="1"/>
              <a:t>short</a:t>
            </a:r>
            <a:r>
              <a:rPr lang="de-CH" sz="2000" dirty="0"/>
              <a:t>-term UGP </a:t>
            </a:r>
            <a:r>
              <a:rPr lang="de-CH" sz="2000" dirty="0" err="1"/>
              <a:t>has</a:t>
            </a:r>
            <a:r>
              <a:rPr lang="de-CH" sz="2000" dirty="0"/>
              <a:t> </a:t>
            </a:r>
            <a:r>
              <a:rPr lang="de-CH" sz="2000" dirty="0" err="1"/>
              <a:t>been</a:t>
            </a:r>
            <a:r>
              <a:rPr lang="de-CH" sz="2000" dirty="0"/>
              <a:t> </a:t>
            </a:r>
            <a:r>
              <a:rPr lang="de-CH" sz="2000" dirty="0" err="1"/>
              <a:t>stabilized</a:t>
            </a:r>
            <a:r>
              <a:rPr lang="de-CH" sz="2000" dirty="0"/>
              <a:t>, </a:t>
            </a:r>
            <a:r>
              <a:rPr lang="de-CH" sz="2000" dirty="0" err="1"/>
              <a:t>we</a:t>
            </a:r>
            <a:r>
              <a:rPr lang="de-CH" sz="2000" dirty="0"/>
              <a:t> </a:t>
            </a:r>
            <a:r>
              <a:rPr lang="de-CH" sz="2000" dirty="0" err="1"/>
              <a:t>can</a:t>
            </a:r>
            <a:r>
              <a:rPr lang="de-CH" sz="2000" dirty="0"/>
              <a:t> </a:t>
            </a:r>
            <a:r>
              <a:rPr lang="de-CH" sz="2000" dirty="0" err="1"/>
              <a:t>operate</a:t>
            </a:r>
            <a:r>
              <a:rPr lang="de-CH" sz="2000" dirty="0"/>
              <a:t> </a:t>
            </a:r>
            <a:r>
              <a:rPr lang="de-CH" sz="2000" dirty="0" err="1"/>
              <a:t>more</a:t>
            </a:r>
            <a:r>
              <a:rPr lang="de-CH" sz="2000" dirty="0"/>
              <a:t> </a:t>
            </a:r>
            <a:r>
              <a:rPr lang="de-CH" sz="2000" dirty="0" err="1"/>
              <a:t>safely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higher</a:t>
            </a:r>
            <a:r>
              <a:rPr lang="de-CH" sz="2000" dirty="0"/>
              <a:t> </a:t>
            </a:r>
            <a:r>
              <a:rPr lang="de-CH" sz="2000" dirty="0" err="1"/>
              <a:t>clinker</a:t>
            </a:r>
            <a:r>
              <a:rPr lang="de-CH" sz="2000" dirty="0"/>
              <a:t> </a:t>
            </a:r>
            <a:r>
              <a:rPr lang="de-CH" sz="2000" dirty="0" err="1"/>
              <a:t>bed</a:t>
            </a:r>
            <a:r>
              <a:rPr lang="de-CH" sz="2000" dirty="0"/>
              <a:t> (= </a:t>
            </a:r>
            <a:r>
              <a:rPr lang="de-CH" sz="2000" dirty="0" err="1"/>
              <a:t>higher</a:t>
            </a:r>
            <a:r>
              <a:rPr lang="de-CH" sz="2000" dirty="0"/>
              <a:t> SAT/TAT)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Simply</a:t>
            </a:r>
            <a:r>
              <a:rPr lang="de-CH" sz="2000" dirty="0"/>
              <a:t> </a:t>
            </a:r>
            <a:r>
              <a:rPr lang="de-CH" sz="2000" dirty="0" err="1"/>
              <a:t>increase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UGP </a:t>
            </a:r>
            <a:r>
              <a:rPr lang="de-CH" sz="2000" dirty="0" err="1"/>
              <a:t>setpoint</a:t>
            </a:r>
            <a:r>
              <a:rPr lang="de-CH" sz="2000" dirty="0"/>
              <a:t> +3 mbar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Observe</a:t>
            </a:r>
            <a:r>
              <a:rPr lang="de-CH" sz="2000" dirty="0"/>
              <a:t> </a:t>
            </a:r>
            <a:r>
              <a:rPr lang="de-CH" sz="2000" dirty="0" err="1"/>
              <a:t>results</a:t>
            </a:r>
            <a:r>
              <a:rPr lang="de-CH" sz="2000" dirty="0"/>
              <a:t> </a:t>
            </a:r>
            <a:r>
              <a:rPr lang="de-CH" sz="2000" dirty="0" err="1"/>
              <a:t>over</a:t>
            </a:r>
            <a:r>
              <a:rPr lang="de-CH" sz="2000" dirty="0"/>
              <a:t> 24 </a:t>
            </a:r>
            <a:r>
              <a:rPr lang="de-CH" sz="2000" dirty="0" err="1"/>
              <a:t>hours</a:t>
            </a: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Did</a:t>
            </a:r>
            <a:r>
              <a:rPr lang="de-CH" sz="2000" dirty="0"/>
              <a:t> SAT/TAT </a:t>
            </a:r>
            <a:r>
              <a:rPr lang="de-CH" sz="2000" dirty="0" err="1"/>
              <a:t>clearly</a:t>
            </a:r>
            <a:r>
              <a:rPr lang="de-CH" sz="2000" dirty="0"/>
              <a:t> </a:t>
            </a:r>
            <a:r>
              <a:rPr lang="de-CH" sz="2000" dirty="0" err="1"/>
              <a:t>increase</a:t>
            </a:r>
            <a:r>
              <a:rPr lang="de-CH" sz="2000" dirty="0"/>
              <a:t> </a:t>
            </a:r>
            <a:r>
              <a:rPr lang="de-CH" sz="2000" dirty="0" err="1"/>
              <a:t>sustainably</a:t>
            </a:r>
            <a:r>
              <a:rPr lang="de-CH" sz="2000" dirty="0"/>
              <a:t> </a:t>
            </a:r>
            <a:r>
              <a:rPr lang="de-CH" sz="2000" dirty="0" err="1"/>
              <a:t>over</a:t>
            </a:r>
            <a:r>
              <a:rPr lang="de-CH" sz="2000" dirty="0"/>
              <a:t> 24 </a:t>
            </a:r>
            <a:r>
              <a:rPr lang="de-CH" sz="2000" dirty="0" err="1"/>
              <a:t>hrs</a:t>
            </a:r>
            <a:r>
              <a:rPr lang="de-CH" sz="2000" dirty="0"/>
              <a:t>.?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If</a:t>
            </a:r>
            <a:r>
              <a:rPr lang="de-CH" sz="2000" dirty="0"/>
              <a:t> </a:t>
            </a:r>
            <a:r>
              <a:rPr lang="de-CH" sz="2000" dirty="0" err="1"/>
              <a:t>yes</a:t>
            </a:r>
            <a:r>
              <a:rPr lang="de-CH" sz="2000" dirty="0"/>
              <a:t> (</a:t>
            </a:r>
            <a:r>
              <a:rPr lang="de-CH" sz="2000" dirty="0" err="1"/>
              <a:t>most</a:t>
            </a:r>
            <a:r>
              <a:rPr lang="de-CH" sz="2000" dirty="0"/>
              <a:t> </a:t>
            </a:r>
            <a:r>
              <a:rPr lang="de-CH" sz="2000" dirty="0" err="1"/>
              <a:t>common</a:t>
            </a:r>
            <a:r>
              <a:rPr lang="de-CH" sz="2000" dirty="0"/>
              <a:t> </a:t>
            </a:r>
            <a:r>
              <a:rPr lang="de-CH" sz="2000" dirty="0" err="1"/>
              <a:t>starting</a:t>
            </a:r>
            <a:r>
              <a:rPr lang="de-CH" sz="2000" dirty="0"/>
              <a:t> </a:t>
            </a:r>
            <a:r>
              <a:rPr lang="de-CH" sz="2000" dirty="0" err="1"/>
              <a:t>case</a:t>
            </a:r>
            <a:r>
              <a:rPr lang="de-CH" sz="2000" dirty="0"/>
              <a:t>), </a:t>
            </a:r>
            <a:r>
              <a:rPr lang="de-CH" sz="2000" dirty="0" err="1"/>
              <a:t>repeat</a:t>
            </a:r>
            <a:r>
              <a:rPr lang="de-CH" sz="2000" dirty="0"/>
              <a:t> </a:t>
            </a:r>
            <a:r>
              <a:rPr lang="de-CH" sz="2000" dirty="0" err="1"/>
              <a:t>test</a:t>
            </a:r>
            <a:r>
              <a:rPr lang="de-CH" sz="2000" dirty="0"/>
              <a:t>, </a:t>
            </a:r>
            <a:r>
              <a:rPr lang="de-CH" sz="2000" dirty="0" err="1"/>
              <a:t>setpoint</a:t>
            </a:r>
            <a:r>
              <a:rPr lang="de-CH" sz="2000" dirty="0"/>
              <a:t> +3 mbar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i="1" dirty="0" err="1"/>
              <a:t>Did</a:t>
            </a:r>
            <a:r>
              <a:rPr lang="de-CH" sz="2000" i="1" dirty="0"/>
              <a:t> SAT/TAT do </a:t>
            </a:r>
            <a:r>
              <a:rPr lang="de-CH" sz="2000" i="1" dirty="0" err="1"/>
              <a:t>nothing</a:t>
            </a:r>
            <a:r>
              <a:rPr lang="de-CH" sz="2000" i="1" dirty="0"/>
              <a:t>?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If</a:t>
            </a:r>
            <a:r>
              <a:rPr lang="de-CH" sz="2000" dirty="0"/>
              <a:t> </a:t>
            </a:r>
            <a:r>
              <a:rPr lang="de-CH" sz="2000" dirty="0" err="1"/>
              <a:t>yes</a:t>
            </a:r>
            <a:r>
              <a:rPr lang="de-CH" sz="2000" dirty="0"/>
              <a:t>, </a:t>
            </a:r>
            <a:r>
              <a:rPr lang="de-CH" sz="2000" dirty="0" err="1"/>
              <a:t>return</a:t>
            </a:r>
            <a:r>
              <a:rPr lang="de-CH" sz="2000" dirty="0"/>
              <a:t> UGP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setpoint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Maybe</a:t>
            </a:r>
            <a:r>
              <a:rPr lang="de-CH" sz="2000" dirty="0"/>
              <a:t> </a:t>
            </a:r>
            <a:r>
              <a:rPr lang="de-CH" sz="2000" dirty="0" err="1"/>
              <a:t>try</a:t>
            </a:r>
            <a:r>
              <a:rPr lang="de-CH" sz="2000" dirty="0"/>
              <a:t> </a:t>
            </a:r>
            <a:r>
              <a:rPr lang="de-CH" sz="2000" dirty="0" err="1"/>
              <a:t>decreasing</a:t>
            </a:r>
            <a:r>
              <a:rPr lang="de-CH" sz="2000" dirty="0"/>
              <a:t> UGP </a:t>
            </a:r>
            <a:r>
              <a:rPr lang="de-CH" sz="2000" dirty="0" err="1"/>
              <a:t>setpoint</a:t>
            </a:r>
            <a:r>
              <a:rPr lang="de-CH" sz="2000" dirty="0"/>
              <a:t> -3 mbar, </a:t>
            </a:r>
            <a:r>
              <a:rPr lang="de-CH" sz="2000" dirty="0" err="1"/>
              <a:t>observe</a:t>
            </a:r>
            <a:r>
              <a:rPr lang="de-CH" sz="2000" dirty="0"/>
              <a:t> </a:t>
            </a:r>
            <a:r>
              <a:rPr lang="de-CH" sz="2000" dirty="0" err="1"/>
              <a:t>over</a:t>
            </a:r>
            <a:r>
              <a:rPr lang="de-CH" sz="2000" dirty="0"/>
              <a:t> 24 </a:t>
            </a:r>
            <a:r>
              <a:rPr lang="de-CH" sz="2000" dirty="0" err="1"/>
              <a:t>hrs</a:t>
            </a:r>
            <a:r>
              <a:rPr lang="de-CH" sz="2000" dirty="0"/>
              <a:t>.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SzPct val="25000"/>
              <a:buFont typeface="Arial" panose="020B0604020202020204" pitchFamily="34" charset="0"/>
              <a:buChar char="•"/>
            </a:pPr>
            <a:r>
              <a:rPr lang="de-CH" sz="2000" dirty="0"/>
              <a:t>----------------------------------------------------------------------------------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i="1" dirty="0" err="1"/>
              <a:t>Did</a:t>
            </a:r>
            <a:r>
              <a:rPr lang="de-CH" sz="2000" i="1" dirty="0"/>
              <a:t> SAT/TAT </a:t>
            </a:r>
            <a:r>
              <a:rPr lang="de-CH" sz="2000" i="1" dirty="0" err="1"/>
              <a:t>decrease</a:t>
            </a:r>
            <a:r>
              <a:rPr lang="de-CH" sz="2000" i="1" dirty="0"/>
              <a:t>?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i="1" dirty="0" err="1"/>
              <a:t>If</a:t>
            </a:r>
            <a:r>
              <a:rPr lang="de-CH" sz="2000" i="1" dirty="0"/>
              <a:t> </a:t>
            </a:r>
            <a:r>
              <a:rPr lang="de-CH" sz="2000" i="1" dirty="0" err="1"/>
              <a:t>yes</a:t>
            </a:r>
            <a:r>
              <a:rPr lang="de-CH" sz="2000" i="1" dirty="0"/>
              <a:t>, </a:t>
            </a:r>
            <a:r>
              <a:rPr lang="de-CH" sz="2000" i="1" dirty="0" err="1"/>
              <a:t>decrease</a:t>
            </a:r>
            <a:r>
              <a:rPr lang="de-CH" sz="2000" i="1" dirty="0"/>
              <a:t> UGP </a:t>
            </a:r>
            <a:r>
              <a:rPr lang="de-CH" sz="2000" i="1" dirty="0" err="1"/>
              <a:t>setpoint</a:t>
            </a:r>
            <a:r>
              <a:rPr lang="de-CH" sz="2000" i="1" dirty="0"/>
              <a:t> -3 mbar, </a:t>
            </a:r>
            <a:r>
              <a:rPr lang="de-CH" sz="2000" i="1" dirty="0" err="1"/>
              <a:t>observe</a:t>
            </a:r>
            <a:r>
              <a:rPr lang="de-CH" sz="2000" i="1" dirty="0"/>
              <a:t> </a:t>
            </a:r>
            <a:r>
              <a:rPr lang="de-CH" sz="2000" i="1" dirty="0" err="1"/>
              <a:t>over</a:t>
            </a:r>
            <a:r>
              <a:rPr lang="de-CH" sz="2000" i="1" dirty="0"/>
              <a:t> 24 </a:t>
            </a:r>
            <a:r>
              <a:rPr lang="de-CH" sz="2000" i="1" dirty="0" err="1"/>
              <a:t>hrs</a:t>
            </a:r>
            <a:r>
              <a:rPr lang="de-CH" sz="2000" i="1" dirty="0"/>
              <a:t>.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000" dirty="0"/>
          </a:p>
        </p:txBody>
      </p:sp>
      <p:sp>
        <p:nvSpPr>
          <p:cNvPr id="63491" name="Shape 673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2: Increase SAT/TAT – Simple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2BF6620-D224-4E56-9FBC-B4AAD68A33C2}" type="slidenum">
              <a:rPr lang="en-US" sz="800"/>
              <a:pPr algn="r"/>
              <a:t>48</a:t>
            </a:fld>
            <a:endParaRPr lang="en-US" sz="800"/>
          </a:p>
        </p:txBody>
      </p:sp>
      <p:sp>
        <p:nvSpPr>
          <p:cNvPr id="64514" name="Shape 679"/>
          <p:cNvSpPr txBox="1"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If</a:t>
            </a:r>
            <a:r>
              <a:rPr lang="de-CH" sz="2400" dirty="0"/>
              <a:t> TAT </a:t>
            </a:r>
            <a:r>
              <a:rPr lang="de-CH" sz="2400" dirty="0" err="1"/>
              <a:t>has</a:t>
            </a:r>
            <a:r>
              <a:rPr lang="de-CH" sz="2400" dirty="0"/>
              <a:t> </a:t>
            </a:r>
            <a:r>
              <a:rPr lang="de-CH" sz="2400" dirty="0" err="1"/>
              <a:t>increased</a:t>
            </a:r>
            <a:r>
              <a:rPr lang="de-CH" sz="2400" dirty="0"/>
              <a:t>,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r>
              <a:rPr lang="de-CH" sz="2400" dirty="0"/>
              <a:t> </a:t>
            </a:r>
            <a:r>
              <a:rPr lang="de-CH" sz="2400" dirty="0" err="1"/>
              <a:t>temperature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controlled</a:t>
            </a:r>
            <a:r>
              <a:rPr lang="de-CH" sz="2400" dirty="0"/>
              <a:t> </a:t>
            </a:r>
            <a:r>
              <a:rPr lang="de-CH" sz="2400" dirty="0" err="1"/>
              <a:t>by</a:t>
            </a:r>
            <a:r>
              <a:rPr lang="de-CH" sz="2400" dirty="0"/>
              <a:t> PID, </a:t>
            </a:r>
            <a:r>
              <a:rPr lang="de-CH" sz="2400" dirty="0" err="1"/>
              <a:t>then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rate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r>
              <a:rPr lang="de-CH" sz="2400" dirty="0"/>
              <a:t> will </a:t>
            </a:r>
            <a:r>
              <a:rPr lang="de-CH" sz="2400" dirty="0" err="1"/>
              <a:t>decrease</a:t>
            </a:r>
            <a:r>
              <a:rPr lang="de-CH" sz="2400" dirty="0"/>
              <a:t> </a:t>
            </a:r>
            <a:r>
              <a:rPr lang="de-CH" sz="2400" dirty="0" err="1"/>
              <a:t>automatically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If</a:t>
            </a:r>
            <a:r>
              <a:rPr lang="de-CH" sz="2400" dirty="0"/>
              <a:t> SAT </a:t>
            </a:r>
            <a:r>
              <a:rPr lang="de-CH" sz="2400" dirty="0" err="1"/>
              <a:t>has</a:t>
            </a:r>
            <a:r>
              <a:rPr lang="de-CH" sz="2400" dirty="0"/>
              <a:t> </a:t>
            </a:r>
            <a:r>
              <a:rPr lang="de-CH" sz="2400" dirty="0" err="1"/>
              <a:t>increased</a:t>
            </a:r>
            <a:r>
              <a:rPr lang="de-CH" sz="2400" dirty="0"/>
              <a:t>: 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Operator </a:t>
            </a:r>
            <a:r>
              <a:rPr lang="de-CH" sz="2400" dirty="0" err="1"/>
              <a:t>needs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</a:t>
            </a:r>
            <a:r>
              <a:rPr lang="de-CH" sz="2400" dirty="0" err="1"/>
              <a:t>manually</a:t>
            </a:r>
            <a:r>
              <a:rPr lang="de-CH" sz="2400" dirty="0"/>
              <a:t> (</a:t>
            </a:r>
            <a:r>
              <a:rPr lang="de-CH" sz="2400" dirty="0" err="1"/>
              <a:t>no</a:t>
            </a:r>
            <a:r>
              <a:rPr lang="de-CH" sz="2400" dirty="0"/>
              <a:t> BZT PID)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Should</a:t>
            </a:r>
            <a:r>
              <a:rPr lang="de-CH" sz="2400" dirty="0"/>
              <a:t> </a:t>
            </a:r>
            <a:r>
              <a:rPr lang="de-CH" sz="2400" dirty="0" err="1"/>
              <a:t>occur</a:t>
            </a:r>
            <a:r>
              <a:rPr lang="de-CH" sz="2400" dirty="0"/>
              <a:t> “</a:t>
            </a:r>
            <a:r>
              <a:rPr lang="de-CH" sz="2400" dirty="0" err="1"/>
              <a:t>automatically</a:t>
            </a:r>
            <a:r>
              <a:rPr lang="de-CH" sz="2400" dirty="0"/>
              <a:t>” </a:t>
            </a:r>
            <a:r>
              <a:rPr lang="de-CH" sz="2400" dirty="0" err="1"/>
              <a:t>because</a:t>
            </a:r>
            <a:r>
              <a:rPr lang="de-CH" sz="2400" dirty="0"/>
              <a:t> </a:t>
            </a:r>
            <a:r>
              <a:rPr lang="de-CH" sz="2400" dirty="0" err="1"/>
              <a:t>free</a:t>
            </a:r>
            <a:r>
              <a:rPr lang="de-CH" sz="2400" dirty="0"/>
              <a:t> </a:t>
            </a:r>
            <a:r>
              <a:rPr lang="de-CH" sz="2400" dirty="0" err="1"/>
              <a:t>lime</a:t>
            </a:r>
            <a:r>
              <a:rPr lang="de-CH" sz="2400" dirty="0"/>
              <a:t> will </a:t>
            </a:r>
            <a:r>
              <a:rPr lang="de-CH" sz="2400" dirty="0" err="1"/>
              <a:t>decrease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i="1" dirty="0"/>
              <a:t>May</a:t>
            </a:r>
            <a:r>
              <a:rPr lang="de-CH" sz="2400" dirty="0"/>
              <a:t> not </a:t>
            </a:r>
            <a:r>
              <a:rPr lang="de-CH" sz="2400" dirty="0" err="1"/>
              <a:t>occur</a:t>
            </a:r>
            <a:r>
              <a:rPr lang="de-CH" sz="2400" dirty="0"/>
              <a:t> </a:t>
            </a:r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operator</a:t>
            </a:r>
            <a:r>
              <a:rPr lang="de-CH" sz="2400" dirty="0"/>
              <a:t> </a:t>
            </a:r>
            <a:r>
              <a:rPr lang="de-CH" sz="2400" dirty="0" err="1"/>
              <a:t>continues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his</a:t>
            </a:r>
            <a:r>
              <a:rPr lang="de-CH" sz="2400" dirty="0"/>
              <a:t> “normal” </a:t>
            </a:r>
            <a:r>
              <a:rPr lang="de-CH" sz="2400" dirty="0" err="1"/>
              <a:t>fuel</a:t>
            </a:r>
            <a:r>
              <a:rPr lang="de-CH" sz="2400" dirty="0"/>
              <a:t> rate </a:t>
            </a:r>
            <a:r>
              <a:rPr lang="de-CH" sz="2400" dirty="0" err="1"/>
              <a:t>to</a:t>
            </a:r>
            <a:r>
              <a:rPr lang="de-CH" sz="2400" dirty="0"/>
              <a:t>  </a:t>
            </a:r>
            <a:r>
              <a:rPr lang="de-CH" sz="2400" dirty="0" err="1"/>
              <a:t>main</a:t>
            </a:r>
            <a:r>
              <a:rPr lang="de-CH" sz="2400" dirty="0"/>
              <a:t> </a:t>
            </a:r>
            <a:r>
              <a:rPr lang="de-CH" sz="2400" dirty="0" err="1"/>
              <a:t>burner</a:t>
            </a: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64515" name="Shape 680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Cooler Control</a:t>
            </a:r>
            <a:br>
              <a:rPr lang="de-CH" sz="2400" b="1"/>
            </a:br>
            <a:r>
              <a:rPr lang="de-CH" sz="2400" b="1"/>
              <a:t>Step 3: Decrease Fuel to main burner and precalciner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6579E3E-416A-40B3-AFA1-A08F9769B923}" type="slidenum">
              <a:rPr lang="en-US" sz="800"/>
              <a:pPr algn="r"/>
              <a:t>49</a:t>
            </a:fld>
            <a:endParaRPr lang="en-US"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F054E0C-31FF-4DA3-9DD7-9B33E3E6EB47}" type="slidenum">
              <a:rPr lang="en-US" sz="800"/>
              <a:pPr algn="r"/>
              <a:t>5</a:t>
            </a:fld>
            <a:endParaRPr lang="en-US" sz="800"/>
          </a:p>
        </p:txBody>
      </p:sp>
      <p:pic>
        <p:nvPicPr>
          <p:cNvPr id="20482" name="Shape 10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538" y="1393825"/>
            <a:ext cx="8785225" cy="474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Shape 108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What is a typical PID implementation on a plant?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44D939B-593A-429F-BE4C-026BCC0597BC}" type="slidenum">
              <a:rPr lang="en-US" sz="800"/>
              <a:pPr algn="r"/>
              <a:t>50</a:t>
            </a:fld>
            <a:endParaRPr lang="en-US" sz="800"/>
          </a:p>
        </p:txBody>
      </p:sp>
      <p:sp>
        <p:nvSpPr>
          <p:cNvPr id="690" name="Shape 690"/>
          <p:cNvSpPr txBox="1">
            <a:spLocks/>
          </p:cNvSpPr>
          <p:nvPr/>
        </p:nvSpPr>
        <p:spPr bwMode="auto">
          <a:xfrm>
            <a:off x="560388" y="12668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1: Gas </a:t>
            </a:r>
            <a:r>
              <a:rPr lang="de-CH" sz="2400" dirty="0" err="1"/>
              <a:t>flow</a:t>
            </a:r>
            <a:r>
              <a:rPr lang="de-CH" sz="2400" dirty="0"/>
              <a:t> </a:t>
            </a:r>
            <a:r>
              <a:rPr lang="de-CH" sz="2400" dirty="0" err="1"/>
              <a:t>stabilization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66563" name="Shape 691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Gas Flow Control</a:t>
            </a:r>
          </a:p>
        </p:txBody>
      </p:sp>
      <p:sp>
        <p:nvSpPr>
          <p:cNvPr id="693" name="Shape 693"/>
          <p:cNvSpPr txBox="1">
            <a:spLocks/>
          </p:cNvSpPr>
          <p:nvPr/>
        </p:nvSpPr>
        <p:spPr bwMode="auto">
          <a:xfrm>
            <a:off x="554038" y="1706563"/>
            <a:ext cx="87852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2: Oxygen </a:t>
            </a:r>
            <a:r>
              <a:rPr lang="de-CH" sz="2400" dirty="0" err="1"/>
              <a:t>stabilization</a:t>
            </a:r>
            <a:endParaRPr lang="de-CH" sz="2400" dirty="0"/>
          </a:p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694" name="Shape 694"/>
          <p:cNvSpPr txBox="1">
            <a:spLocks/>
          </p:cNvSpPr>
          <p:nvPr/>
        </p:nvSpPr>
        <p:spPr bwMode="auto">
          <a:xfrm>
            <a:off x="560388" y="2230438"/>
            <a:ext cx="8785225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3: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oxygen</a:t>
            </a:r>
            <a:r>
              <a:rPr lang="de-CH" sz="2400" dirty="0"/>
              <a:t> </a:t>
            </a:r>
            <a:r>
              <a:rPr lang="de-CH" sz="2400" dirty="0" err="1"/>
              <a:t>content</a:t>
            </a:r>
            <a:endParaRPr lang="de-CH" sz="2400" dirty="0"/>
          </a:p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695" name="Shape 695"/>
          <p:cNvSpPr txBox="1">
            <a:spLocks/>
          </p:cNvSpPr>
          <p:nvPr/>
        </p:nvSpPr>
        <p:spPr bwMode="auto">
          <a:xfrm>
            <a:off x="554038" y="2770188"/>
            <a:ext cx="87852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4: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</a:t>
            </a:r>
            <a:r>
              <a:rPr lang="de-CH" sz="2400" dirty="0" err="1"/>
              <a:t>feedrate</a:t>
            </a:r>
            <a:endParaRPr lang="de-CH" sz="2400" dirty="0"/>
          </a:p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696" name="Shape 696"/>
          <p:cNvSpPr txBox="1">
            <a:spLocks/>
          </p:cNvSpPr>
          <p:nvPr/>
        </p:nvSpPr>
        <p:spPr bwMode="auto">
          <a:xfrm>
            <a:off x="560388" y="3306763"/>
            <a:ext cx="87852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575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400" dirty="0"/>
              <a:t>→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consumption</a:t>
            </a:r>
            <a:endParaRPr lang="de-CH" sz="2400" dirty="0"/>
          </a:p>
          <a:p>
            <a:pPr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0E17F0D-4A63-4A23-A9EA-56408DCB5FD6}" type="slidenum">
              <a:rPr lang="en-US" sz="800"/>
              <a:pPr algn="r"/>
              <a:t>51</a:t>
            </a:fld>
            <a:endParaRPr lang="en-US" sz="800"/>
          </a:p>
        </p:txBody>
      </p:sp>
      <p:sp>
        <p:nvSpPr>
          <p:cNvPr id="701" name="Shape 701"/>
          <p:cNvSpPr txBox="1">
            <a:spLocks/>
          </p:cNvSpPr>
          <p:nvPr/>
        </p:nvSpPr>
        <p:spPr bwMode="auto">
          <a:xfrm>
            <a:off x="560388" y="11953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Oxygen vs. </a:t>
            </a:r>
            <a:r>
              <a:rPr lang="de-CH" sz="2400" dirty="0" err="1"/>
              <a:t>gasflow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What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difference</a:t>
            </a:r>
            <a:r>
              <a:rPr lang="de-CH" sz="2400" dirty="0"/>
              <a:t>?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Influences</a:t>
            </a:r>
            <a:r>
              <a:rPr lang="de-CH" sz="2400" dirty="0"/>
              <a:t> on O2 </a:t>
            </a:r>
            <a:r>
              <a:rPr lang="de-CH" sz="2400" dirty="0" err="1"/>
              <a:t>content</a:t>
            </a:r>
            <a:r>
              <a:rPr lang="de-CH" sz="2400" dirty="0"/>
              <a:t>: </a:t>
            </a:r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NCV</a:t>
            </a:r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Fuel </a:t>
            </a:r>
            <a:r>
              <a:rPr lang="de-CH" sz="2400" dirty="0" err="1"/>
              <a:t>feeding</a:t>
            </a:r>
            <a:endParaRPr lang="de-CH" sz="2400" dirty="0"/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Kiln </a:t>
            </a:r>
            <a:r>
              <a:rPr lang="de-CH" sz="2400" dirty="0" err="1"/>
              <a:t>feeding</a:t>
            </a:r>
            <a:endParaRPr lang="de-CH" sz="2400" dirty="0"/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What</a:t>
            </a:r>
            <a:r>
              <a:rPr lang="de-CH" sz="2400" dirty="0"/>
              <a:t> </a:t>
            </a:r>
            <a:r>
              <a:rPr lang="de-CH" sz="2400" dirty="0" err="1"/>
              <a:t>should</a:t>
            </a:r>
            <a:r>
              <a:rPr lang="de-CH" sz="2400" dirty="0"/>
              <a:t> </a:t>
            </a:r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controlling</a:t>
            </a:r>
            <a:r>
              <a:rPr lang="de-CH" sz="2400" dirty="0"/>
              <a:t>?</a:t>
            </a:r>
          </a:p>
          <a:p>
            <a:pPr marL="342900" indent="-342900">
              <a:spcBef>
                <a:spcPts val="25"/>
              </a:spcBef>
              <a:buClr>
                <a:srgbClr val="FF1100"/>
              </a:buClr>
              <a:buFont typeface="Arial" panose="020B0604020202020204" pitchFamily="34" charset="0"/>
              <a:buChar char="•"/>
            </a:pPr>
            <a:endParaRPr lang="de-CH" sz="2400" dirty="0"/>
          </a:p>
        </p:txBody>
      </p:sp>
      <p:sp>
        <p:nvSpPr>
          <p:cNvPr id="67587" name="Shape 702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Gas flow Stabilization</a:t>
            </a:r>
          </a:p>
        </p:txBody>
      </p:sp>
      <p:sp>
        <p:nvSpPr>
          <p:cNvPr id="67588" name="Shape 703"/>
          <p:cNvSpPr>
            <a:spLocks noChangeArrowheads="1"/>
          </p:cNvSpPr>
          <p:nvPr/>
        </p:nvSpPr>
        <p:spPr bwMode="auto">
          <a:xfrm>
            <a:off x="7185025" y="5184775"/>
            <a:ext cx="576263" cy="908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endParaRPr lang="de-CH" sz="24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705" name="Shape 705"/>
          <p:cNvSpPr txBox="1">
            <a:spLocks/>
          </p:cNvSpPr>
          <p:nvPr/>
        </p:nvSpPr>
        <p:spPr bwMode="auto">
          <a:xfrm>
            <a:off x="560388" y="4538663"/>
            <a:ext cx="878522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Concept</a:t>
            </a:r>
            <a:r>
              <a:rPr lang="de-CH" sz="2400" dirty="0"/>
              <a:t>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Stable</a:t>
            </a:r>
            <a:r>
              <a:rPr lang="de-CH" sz="2400" dirty="0"/>
              <a:t> material </a:t>
            </a:r>
            <a:r>
              <a:rPr lang="de-CH" sz="2400" dirty="0" err="1"/>
              <a:t>to</a:t>
            </a:r>
            <a:r>
              <a:rPr lang="de-CH" sz="2400" dirty="0"/>
              <a:t> gas </a:t>
            </a:r>
            <a:r>
              <a:rPr lang="de-CH" sz="2400" dirty="0" err="1"/>
              <a:t>relationship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Stable</a:t>
            </a:r>
            <a:r>
              <a:rPr lang="de-CH" sz="2400" dirty="0"/>
              <a:t> </a:t>
            </a:r>
            <a:r>
              <a:rPr lang="de-CH" sz="2400" dirty="0" err="1"/>
              <a:t>velocities</a:t>
            </a:r>
            <a:r>
              <a:rPr lang="de-CH" sz="2400" dirty="0"/>
              <a:t> in PH </a:t>
            </a:r>
            <a:r>
              <a:rPr lang="de-CH" sz="2400" dirty="0" err="1"/>
              <a:t>tower</a:t>
            </a:r>
            <a:r>
              <a:rPr lang="de-CH" sz="2400" dirty="0"/>
              <a:t>  &amp; </a:t>
            </a:r>
            <a:r>
              <a:rPr lang="de-CH" sz="2400" dirty="0" err="1"/>
              <a:t>kiln</a:t>
            </a:r>
            <a:endParaRPr lang="de-CH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6EE0A3A-145F-4F5F-81F9-B91A5257C97C}" type="slidenum">
              <a:rPr lang="en-US" sz="800"/>
              <a:pPr algn="r"/>
              <a:t>52</a:t>
            </a:fld>
            <a:endParaRPr lang="en-US" sz="800"/>
          </a:p>
        </p:txBody>
      </p:sp>
      <p:sp>
        <p:nvSpPr>
          <p:cNvPr id="68610" name="Shape 710"/>
          <p:cNvSpPr txBox="1">
            <a:spLocks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Two</a:t>
            </a:r>
            <a:r>
              <a:rPr lang="de-CH" sz="2400" dirty="0"/>
              <a:t> </a:t>
            </a:r>
            <a:r>
              <a:rPr lang="de-CH" sz="2400" dirty="0" err="1"/>
              <a:t>cases</a:t>
            </a:r>
            <a:endParaRPr lang="de-CH" sz="2400" dirty="0"/>
          </a:p>
        </p:txBody>
      </p:sp>
      <p:sp>
        <p:nvSpPr>
          <p:cNvPr id="68611" name="Shape 711"/>
          <p:cNvSpPr txBox="1"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Gas flow Stabilization</a:t>
            </a:r>
          </a:p>
        </p:txBody>
      </p:sp>
      <p:pic>
        <p:nvPicPr>
          <p:cNvPr id="68612" name="Shape 71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3938" y="1976438"/>
            <a:ext cx="1506537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3" name="Shape 71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5525" y="1976438"/>
            <a:ext cx="1506538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4" name="Shape 71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4225" y="2673350"/>
            <a:ext cx="955675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5" name="Shape 715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35913" y="3903663"/>
            <a:ext cx="320675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6" name="Shape 716"/>
          <p:cNvSpPr>
            <a:spLocks noChangeArrowheads="1"/>
          </p:cNvSpPr>
          <p:nvPr/>
        </p:nvSpPr>
        <p:spPr bwMode="auto">
          <a:xfrm>
            <a:off x="7185025" y="4357688"/>
            <a:ext cx="576263" cy="908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endParaRPr lang="de-CH" sz="1400">
              <a:sym typeface="Arial" charset="0"/>
            </a:endParaRPr>
          </a:p>
        </p:txBody>
      </p:sp>
      <p:sp>
        <p:nvSpPr>
          <p:cNvPr id="68617" name="Shape 717"/>
          <p:cNvSpPr txBox="1">
            <a:spLocks noChangeArrowheads="1"/>
          </p:cNvSpPr>
          <p:nvPr/>
        </p:nvSpPr>
        <p:spPr bwMode="auto">
          <a:xfrm>
            <a:off x="709613" y="2168525"/>
            <a:ext cx="1979612" cy="7080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lIns="91425" tIns="45700" rIns="91425" bIns="45700"/>
          <a:lstStyle/>
          <a:p>
            <a:pPr algn="ctr">
              <a:buSzPct val="25000"/>
            </a:pPr>
            <a:r>
              <a:rPr lang="de-CH" sz="2000">
                <a:sym typeface="Arial" charset="0"/>
              </a:rPr>
              <a:t>No disturbance </a:t>
            </a:r>
            <a:br>
              <a:rPr lang="de-CH" sz="2000">
                <a:sym typeface="Arial" charset="0"/>
              </a:rPr>
            </a:br>
            <a:r>
              <a:rPr lang="de-CH" sz="2000">
                <a:sym typeface="Arial" charset="0"/>
              </a:rPr>
              <a:t>before ID fan</a:t>
            </a:r>
          </a:p>
        </p:txBody>
      </p:sp>
      <p:sp>
        <p:nvSpPr>
          <p:cNvPr id="68618" name="Shape 718"/>
          <p:cNvSpPr txBox="1">
            <a:spLocks noChangeArrowheads="1"/>
          </p:cNvSpPr>
          <p:nvPr/>
        </p:nvSpPr>
        <p:spPr bwMode="auto">
          <a:xfrm>
            <a:off x="4543425" y="2168525"/>
            <a:ext cx="1922463" cy="708025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 lIns="91425" tIns="45700" rIns="91425" bIns="45700"/>
          <a:lstStyle/>
          <a:p>
            <a:pPr algn="ctr">
              <a:buSzPct val="25000"/>
            </a:pPr>
            <a:r>
              <a:rPr lang="de-CH" sz="2000">
                <a:sym typeface="Arial" charset="0"/>
              </a:rPr>
              <a:t>Disturbance(s) </a:t>
            </a:r>
            <a:br>
              <a:rPr lang="de-CH" sz="2000">
                <a:sym typeface="Arial" charset="0"/>
              </a:rPr>
            </a:br>
            <a:r>
              <a:rPr lang="de-CH" sz="2000">
                <a:sym typeface="Arial" charset="0"/>
              </a:rPr>
              <a:t>before ID fan</a:t>
            </a:r>
          </a:p>
        </p:txBody>
      </p:sp>
      <p:cxnSp>
        <p:nvCxnSpPr>
          <p:cNvPr id="68619" name="Shape 719"/>
          <p:cNvCxnSpPr>
            <a:cxnSpLocks noChangeShapeType="1"/>
          </p:cNvCxnSpPr>
          <p:nvPr/>
        </p:nvCxnSpPr>
        <p:spPr bwMode="auto">
          <a:xfrm>
            <a:off x="7473950" y="2168525"/>
            <a:ext cx="1366838" cy="0"/>
          </a:xfrm>
          <a:prstGeom prst="straightConnector1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lg" len="lg"/>
          </a:ln>
        </p:spPr>
      </p:cxnSp>
      <p:sp>
        <p:nvSpPr>
          <p:cNvPr id="68620" name="Shape 720"/>
          <p:cNvSpPr txBox="1">
            <a:spLocks noChangeArrowheads="1"/>
          </p:cNvSpPr>
          <p:nvPr/>
        </p:nvSpPr>
        <p:spPr bwMode="auto">
          <a:xfrm>
            <a:off x="7761288" y="1522413"/>
            <a:ext cx="116998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2000">
                <a:sym typeface="Arial" charset="0"/>
              </a:rPr>
              <a:t>Coal mill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6D30870-3B52-4637-8ED6-F11629DE50E3}" type="slidenum">
              <a:rPr lang="en-US" sz="800"/>
              <a:pPr algn="r"/>
              <a:t>53</a:t>
            </a:fld>
            <a:endParaRPr lang="en-US" sz="800"/>
          </a:p>
        </p:txBody>
      </p:sp>
      <p:sp>
        <p:nvSpPr>
          <p:cNvPr id="69634" name="Shape 726"/>
          <p:cNvSpPr txBox="1">
            <a:spLocks/>
          </p:cNvSpPr>
          <p:nvPr/>
        </p:nvSpPr>
        <p:spPr bwMode="auto">
          <a:xfrm>
            <a:off x="4729163" y="1482725"/>
            <a:ext cx="1752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400" b="1"/>
              <a:t>Calculation</a:t>
            </a:r>
          </a:p>
        </p:txBody>
      </p:sp>
      <p:sp>
        <p:nvSpPr>
          <p:cNvPr id="69635" name="Shape 727"/>
          <p:cNvSpPr txBox="1">
            <a:spLocks/>
          </p:cNvSpPr>
          <p:nvPr/>
        </p:nvSpPr>
        <p:spPr bwMode="auto">
          <a:xfrm>
            <a:off x="346075" y="1482725"/>
            <a:ext cx="398621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400" b="1"/>
              <a:t>Direct measurement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Arial" charset="0"/>
              <a:buChar char=""/>
            </a:pPr>
            <a:r>
              <a:rPr lang="de-CH" sz="2400"/>
              <a:t>Promecon (ca 20 kUSD)</a:t>
            </a:r>
          </a:p>
        </p:txBody>
      </p:sp>
      <p:cxnSp>
        <p:nvCxnSpPr>
          <p:cNvPr id="69636" name="Shape 728"/>
          <p:cNvCxnSpPr>
            <a:cxnSpLocks noChangeShapeType="1"/>
          </p:cNvCxnSpPr>
          <p:nvPr/>
        </p:nvCxnSpPr>
        <p:spPr bwMode="auto">
          <a:xfrm>
            <a:off x="5432425" y="2339975"/>
            <a:ext cx="2027238" cy="7938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none" w="lg" len="lg"/>
          </a:ln>
        </p:spPr>
      </p:cxnSp>
      <p:sp>
        <p:nvSpPr>
          <p:cNvPr id="69637" name="Shape 732"/>
          <p:cNvSpPr txBox="1">
            <a:spLocks noChangeArrowheads="1"/>
          </p:cNvSpPr>
          <p:nvPr/>
        </p:nvSpPr>
        <p:spPr bwMode="auto">
          <a:xfrm>
            <a:off x="4467225" y="2109788"/>
            <a:ext cx="1314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r>
              <a:rPr lang="de-CH" sz="2400">
                <a:sym typeface="Arial" charset="0"/>
              </a:rPr>
              <a:t>Flow=</a:t>
            </a:r>
          </a:p>
        </p:txBody>
      </p:sp>
      <p:sp>
        <p:nvSpPr>
          <p:cNvPr id="69638" name="Shape 733"/>
          <p:cNvSpPr txBox="1">
            <a:spLocks noChangeArrowheads="1"/>
          </p:cNvSpPr>
          <p:nvPr/>
        </p:nvSpPr>
        <p:spPr bwMode="auto">
          <a:xfrm>
            <a:off x="5622925" y="1887538"/>
            <a:ext cx="18510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r>
              <a:rPr lang="de-CH" sz="2400">
                <a:sym typeface="Arial" charset="0"/>
              </a:rPr>
              <a:t>kW</a:t>
            </a:r>
            <a:r>
              <a:rPr lang="de-CH" sz="1500">
                <a:sym typeface="Arial" charset="0"/>
              </a:rPr>
              <a:t>Fanmotor</a:t>
            </a:r>
            <a:r>
              <a:rPr lang="de-CH" sz="2400">
                <a:sym typeface="Arial" charset="0"/>
              </a:rPr>
              <a:t>·η</a:t>
            </a:r>
          </a:p>
        </p:txBody>
      </p:sp>
      <p:sp>
        <p:nvSpPr>
          <p:cNvPr id="69639" name="Shape 734"/>
          <p:cNvSpPr txBox="1">
            <a:spLocks noChangeArrowheads="1"/>
          </p:cNvSpPr>
          <p:nvPr/>
        </p:nvSpPr>
        <p:spPr bwMode="auto">
          <a:xfrm>
            <a:off x="6032500" y="2205038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r>
              <a:rPr lang="de-CH" sz="2400">
                <a:sym typeface="Arial" charset="0"/>
              </a:rPr>
              <a:t>Δp</a:t>
            </a:r>
            <a:r>
              <a:rPr lang="de-CH" sz="1500">
                <a:sym typeface="Arial" charset="0"/>
              </a:rPr>
              <a:t>Fan</a:t>
            </a:r>
          </a:p>
        </p:txBody>
      </p:sp>
      <p:pic>
        <p:nvPicPr>
          <p:cNvPr id="69640" name="Shape 730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1525" y="2695575"/>
            <a:ext cx="6264275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1" name="Shape 729"/>
          <p:cNvSpPr txBox="1">
            <a:spLocks/>
          </p:cNvSpPr>
          <p:nvPr/>
        </p:nvSpPr>
        <p:spPr bwMode="auto">
          <a:xfrm>
            <a:off x="531813" y="2857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Measurement of gas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BDB93FD-EA1A-42BE-BC26-C6A751346DBF}" type="slidenum">
              <a:rPr lang="en-US" sz="800"/>
              <a:pPr algn="r"/>
              <a:t>54</a:t>
            </a:fld>
            <a:endParaRPr lang="en-US" sz="800"/>
          </a:p>
        </p:txBody>
      </p:sp>
      <p:sp>
        <p:nvSpPr>
          <p:cNvPr id="70658" name="Shape 739"/>
          <p:cNvSpPr txBox="1">
            <a:spLocks/>
          </p:cNvSpPr>
          <p:nvPr/>
        </p:nvSpPr>
        <p:spPr bwMode="auto">
          <a:xfrm>
            <a:off x="56038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/>
              <a:t>Fan </a:t>
            </a:r>
            <a:r>
              <a:rPr lang="de-CH" sz="2000" dirty="0" err="1"/>
              <a:t>flow</a:t>
            </a:r>
            <a:r>
              <a:rPr lang="de-CH" sz="2000" dirty="0"/>
              <a:t>: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Maintain</a:t>
            </a:r>
            <a:r>
              <a:rPr lang="de-CH" sz="2000" dirty="0"/>
              <a:t> </a:t>
            </a:r>
            <a:r>
              <a:rPr lang="de-CH" sz="2000" dirty="0" err="1"/>
              <a:t>flow</a:t>
            </a:r>
            <a:r>
              <a:rPr lang="de-CH" sz="2000" dirty="0"/>
              <a:t> </a:t>
            </a:r>
            <a:r>
              <a:rPr lang="de-CH" sz="2000" dirty="0" err="1"/>
              <a:t>constant</a:t>
            </a:r>
            <a:r>
              <a:rPr lang="de-CH" sz="2000" dirty="0"/>
              <a:t> (</a:t>
            </a:r>
            <a:r>
              <a:rPr lang="de-CH" sz="2000" dirty="0" err="1"/>
              <a:t>short</a:t>
            </a:r>
            <a:r>
              <a:rPr lang="de-CH" sz="2000" dirty="0"/>
              <a:t> </a:t>
            </a:r>
            <a:r>
              <a:rPr lang="de-CH" sz="2000" dirty="0" err="1"/>
              <a:t>term</a:t>
            </a:r>
            <a:r>
              <a:rPr lang="de-CH" sz="20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Maintain</a:t>
            </a:r>
            <a:r>
              <a:rPr lang="de-CH" sz="2000" dirty="0"/>
              <a:t> ID </a:t>
            </a:r>
            <a:r>
              <a:rPr lang="de-CH" sz="2000" dirty="0" err="1"/>
              <a:t>fan</a:t>
            </a:r>
            <a:r>
              <a:rPr lang="de-CH" sz="2000" dirty="0"/>
              <a:t> </a:t>
            </a:r>
            <a:r>
              <a:rPr lang="de-CH" sz="2000" dirty="0" err="1"/>
              <a:t>speed</a:t>
            </a:r>
            <a:r>
              <a:rPr lang="de-CH" sz="2000" dirty="0"/>
              <a:t> 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Maintain</a:t>
            </a:r>
            <a:r>
              <a:rPr lang="de-CH" sz="2000" dirty="0"/>
              <a:t> </a:t>
            </a:r>
            <a:r>
              <a:rPr lang="de-CH" sz="2000" dirty="0" err="1"/>
              <a:t>dp</a:t>
            </a:r>
            <a:r>
              <a:rPr lang="de-CH" sz="2000" dirty="0"/>
              <a:t> </a:t>
            </a:r>
            <a:r>
              <a:rPr lang="de-CH" sz="2000" dirty="0" err="1"/>
              <a:t>across</a:t>
            </a:r>
            <a:r>
              <a:rPr lang="de-CH" sz="2000" dirty="0"/>
              <a:t> </a:t>
            </a:r>
            <a:r>
              <a:rPr lang="de-CH" sz="2000" dirty="0" err="1"/>
              <a:t>fan</a:t>
            </a:r>
            <a:endParaRPr lang="de-CH" sz="2000" dirty="0"/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Stable</a:t>
            </a:r>
            <a:r>
              <a:rPr lang="de-CH" sz="2000" dirty="0"/>
              <a:t> </a:t>
            </a:r>
            <a:r>
              <a:rPr lang="de-CH" sz="2000" dirty="0" err="1"/>
              <a:t>outlet</a:t>
            </a:r>
            <a:r>
              <a:rPr lang="de-CH" sz="2000" dirty="0"/>
              <a:t> </a:t>
            </a:r>
            <a:r>
              <a:rPr lang="de-CH" sz="2000" dirty="0" err="1"/>
              <a:t>pressure</a:t>
            </a:r>
            <a:r>
              <a:rPr lang="de-CH" sz="2000" dirty="0"/>
              <a:t> → Filter </a:t>
            </a:r>
            <a:r>
              <a:rPr lang="de-CH" sz="2000" dirty="0" err="1"/>
              <a:t>fan</a:t>
            </a:r>
            <a:r>
              <a:rPr lang="de-CH" sz="2000" dirty="0"/>
              <a:t> </a:t>
            </a:r>
            <a:r>
              <a:rPr lang="de-CH" sz="2000" dirty="0" err="1"/>
              <a:t>loop</a:t>
            </a:r>
            <a:endParaRPr lang="de-CH" sz="2000" dirty="0"/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Stabilize</a:t>
            </a:r>
            <a:r>
              <a:rPr lang="de-CH" sz="2000" dirty="0"/>
              <a:t> </a:t>
            </a:r>
            <a:r>
              <a:rPr lang="de-CH" sz="2000" dirty="0" err="1"/>
              <a:t>water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r>
              <a:rPr lang="de-CH" sz="2000" dirty="0"/>
              <a:t> </a:t>
            </a:r>
            <a:r>
              <a:rPr lang="de-CH" sz="2000" dirty="0" err="1"/>
              <a:t>loop</a:t>
            </a:r>
            <a:r>
              <a:rPr lang="de-CH" sz="2000" dirty="0"/>
              <a:t> → </a:t>
            </a:r>
            <a:r>
              <a:rPr lang="de-CH" sz="2000" dirty="0" err="1"/>
              <a:t>minimize</a:t>
            </a:r>
            <a:r>
              <a:rPr lang="de-CH" sz="2000" dirty="0"/>
              <a:t> </a:t>
            </a:r>
            <a:r>
              <a:rPr lang="de-CH" sz="2000" dirty="0" err="1"/>
              <a:t>influence</a:t>
            </a:r>
            <a:r>
              <a:rPr lang="de-CH" sz="2000" dirty="0"/>
              <a:t> → tune PID</a:t>
            </a:r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Coal</a:t>
            </a:r>
            <a:r>
              <a:rPr lang="de-CH" sz="2000" dirty="0"/>
              <a:t> </a:t>
            </a:r>
            <a:r>
              <a:rPr lang="de-CH" sz="2000" dirty="0" err="1"/>
              <a:t>mill</a:t>
            </a:r>
            <a:r>
              <a:rPr lang="de-CH" sz="2000" dirty="0"/>
              <a:t> </a:t>
            </a:r>
            <a:r>
              <a:rPr lang="de-CH" sz="2000" dirty="0" err="1"/>
              <a:t>start</a:t>
            </a:r>
            <a:r>
              <a:rPr lang="de-CH" sz="2000" dirty="0"/>
              <a:t> </a:t>
            </a:r>
            <a:r>
              <a:rPr lang="de-CH" sz="2000" dirty="0" err="1"/>
              <a:t>stop</a:t>
            </a:r>
            <a:r>
              <a:rPr lang="de-CH" sz="2000" dirty="0"/>
              <a:t> </a:t>
            </a:r>
            <a:r>
              <a:rPr lang="de-CH" sz="2000" dirty="0" err="1"/>
              <a:t>procedure</a:t>
            </a:r>
            <a:r>
              <a:rPr lang="de-CH" sz="2000" dirty="0"/>
              <a:t> → </a:t>
            </a:r>
            <a:r>
              <a:rPr lang="de-CH" sz="2000" dirty="0" err="1"/>
              <a:t>minimize</a:t>
            </a:r>
            <a:r>
              <a:rPr lang="de-CH" sz="2000" dirty="0"/>
              <a:t> </a:t>
            </a:r>
            <a:r>
              <a:rPr lang="de-CH" sz="2000" dirty="0" err="1"/>
              <a:t>influence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SOP</a:t>
            </a:r>
          </a:p>
          <a:p>
            <a:pPr marL="876300" lvl="2" indent="-342900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Raw</a:t>
            </a:r>
            <a:r>
              <a:rPr lang="de-CH" sz="2000" dirty="0"/>
              <a:t> </a:t>
            </a:r>
            <a:r>
              <a:rPr lang="de-CH" sz="2000" dirty="0" err="1"/>
              <a:t>mill</a:t>
            </a:r>
            <a:r>
              <a:rPr lang="de-CH" sz="2000" dirty="0"/>
              <a:t> </a:t>
            </a:r>
            <a:r>
              <a:rPr lang="de-CH" sz="2000" dirty="0" err="1"/>
              <a:t>start</a:t>
            </a:r>
            <a:r>
              <a:rPr lang="de-CH" sz="2000" dirty="0"/>
              <a:t>/ </a:t>
            </a:r>
            <a:r>
              <a:rPr lang="de-CH" sz="2000" dirty="0" err="1"/>
              <a:t>stop</a:t>
            </a:r>
            <a:r>
              <a:rPr lang="de-CH" sz="2000" dirty="0"/>
              <a:t> </a:t>
            </a:r>
            <a:r>
              <a:rPr lang="de-CH" sz="2000" dirty="0" err="1"/>
              <a:t>procedure</a:t>
            </a:r>
            <a:r>
              <a:rPr lang="de-CH" sz="2000" dirty="0"/>
              <a:t> → </a:t>
            </a:r>
            <a:r>
              <a:rPr lang="de-CH" sz="2000" dirty="0" err="1"/>
              <a:t>minimize</a:t>
            </a:r>
            <a:r>
              <a:rPr lang="de-CH" sz="2000" dirty="0"/>
              <a:t> </a:t>
            </a:r>
            <a:r>
              <a:rPr lang="de-CH" sz="2000" dirty="0" err="1"/>
              <a:t>influence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SOP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err="1"/>
              <a:t>Maintain</a:t>
            </a:r>
            <a:r>
              <a:rPr lang="de-CH" sz="2000" dirty="0"/>
              <a:t> </a:t>
            </a:r>
            <a:r>
              <a:rPr lang="de-CH" sz="2000" dirty="0" err="1"/>
              <a:t>pressure</a:t>
            </a:r>
            <a:r>
              <a:rPr lang="de-CH" sz="2000" dirty="0"/>
              <a:t> at PH </a:t>
            </a:r>
            <a:r>
              <a:rPr lang="de-CH" sz="2000" dirty="0" err="1"/>
              <a:t>outlet</a:t>
            </a:r>
            <a:r>
              <a:rPr lang="de-CH" sz="2000" dirty="0"/>
              <a:t> </a:t>
            </a:r>
            <a:r>
              <a:rPr lang="de-CH" sz="2000" dirty="0" err="1"/>
              <a:t>constant</a:t>
            </a:r>
            <a:r>
              <a:rPr lang="de-CH" sz="2000" dirty="0"/>
              <a:t> </a:t>
            </a:r>
            <a:r>
              <a:rPr lang="de-CH" sz="2000" dirty="0" err="1"/>
              <a:t>with</a:t>
            </a:r>
            <a:r>
              <a:rPr lang="de-CH" sz="2000" dirty="0"/>
              <a:t> ID </a:t>
            </a:r>
            <a:r>
              <a:rPr lang="de-CH" sz="2000" dirty="0" err="1"/>
              <a:t>fan</a:t>
            </a:r>
            <a:r>
              <a:rPr lang="de-CH" sz="2000" dirty="0"/>
              <a:t> </a:t>
            </a:r>
            <a:r>
              <a:rPr lang="de-CH" sz="2000" dirty="0" err="1"/>
              <a:t>speed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Implemented</a:t>
            </a:r>
            <a:r>
              <a:rPr lang="de-CH" sz="2000" dirty="0"/>
              <a:t> in </a:t>
            </a:r>
            <a:r>
              <a:rPr lang="de-CH" sz="2000" dirty="0" err="1"/>
              <a:t>some</a:t>
            </a:r>
            <a:r>
              <a:rPr lang="de-CH" sz="2000" dirty="0"/>
              <a:t> </a:t>
            </a:r>
            <a:r>
              <a:rPr lang="de-CH" sz="2000" dirty="0" err="1"/>
              <a:t>plants</a:t>
            </a:r>
            <a:r>
              <a:rPr lang="de-CH" sz="2000" dirty="0"/>
              <a:t> (</a:t>
            </a:r>
            <a:r>
              <a:rPr lang="de-CH" sz="2000" dirty="0" err="1"/>
              <a:t>usually</a:t>
            </a:r>
            <a:r>
              <a:rPr lang="de-CH" sz="2000" dirty="0"/>
              <a:t> in 2 </a:t>
            </a:r>
            <a:r>
              <a:rPr lang="de-CH" sz="2000" dirty="0" err="1"/>
              <a:t>fan</a:t>
            </a:r>
            <a:r>
              <a:rPr lang="de-CH" sz="2000" dirty="0"/>
              <a:t> </a:t>
            </a:r>
            <a:r>
              <a:rPr lang="de-CH" sz="2000" dirty="0" err="1"/>
              <a:t>systems</a:t>
            </a:r>
            <a:r>
              <a:rPr lang="de-CH" sz="20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Frequent</a:t>
            </a:r>
            <a:r>
              <a:rPr lang="de-CH" sz="2000" dirty="0"/>
              <a:t> </a:t>
            </a:r>
            <a:r>
              <a:rPr lang="de-CH" sz="2000" dirty="0" err="1"/>
              <a:t>adjustment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pressure</a:t>
            </a:r>
            <a:r>
              <a:rPr lang="de-CH" sz="2000" dirty="0"/>
              <a:t> SP </a:t>
            </a:r>
            <a:r>
              <a:rPr lang="de-CH" sz="2000" dirty="0" err="1"/>
              <a:t>required</a:t>
            </a:r>
            <a:r>
              <a:rPr lang="de-CH" sz="2000" dirty="0"/>
              <a:t> </a:t>
            </a:r>
          </a:p>
        </p:txBody>
      </p:sp>
      <p:sp>
        <p:nvSpPr>
          <p:cNvPr id="70659" name="Shape 740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Manual “control” of gas flow</a:t>
            </a:r>
          </a:p>
        </p:txBody>
      </p:sp>
      <p:sp>
        <p:nvSpPr>
          <p:cNvPr id="70660" name="Shape 742"/>
          <p:cNvSpPr txBox="1">
            <a:spLocks/>
          </p:cNvSpPr>
          <p:nvPr/>
        </p:nvSpPr>
        <p:spPr bwMode="auto">
          <a:xfrm>
            <a:off x="6024563" y="1258888"/>
            <a:ext cx="1752600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000" b="1"/>
              <a:t>Calculation</a:t>
            </a:r>
          </a:p>
        </p:txBody>
      </p:sp>
      <p:cxnSp>
        <p:nvCxnSpPr>
          <p:cNvPr id="70661" name="Shape 743"/>
          <p:cNvCxnSpPr>
            <a:cxnSpLocks noChangeShapeType="1"/>
          </p:cNvCxnSpPr>
          <p:nvPr/>
        </p:nvCxnSpPr>
        <p:spPr bwMode="auto">
          <a:xfrm>
            <a:off x="6727825" y="2001838"/>
            <a:ext cx="2027238" cy="7937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 type="none" w="lg" len="lg"/>
            <a:tailEnd type="none" w="lg" len="lg"/>
          </a:ln>
        </p:spPr>
      </p:cxnSp>
      <p:sp>
        <p:nvSpPr>
          <p:cNvPr id="70662" name="Shape 744"/>
          <p:cNvSpPr txBox="1">
            <a:spLocks noChangeArrowheads="1"/>
          </p:cNvSpPr>
          <p:nvPr/>
        </p:nvSpPr>
        <p:spPr bwMode="auto">
          <a:xfrm>
            <a:off x="5762625" y="1771650"/>
            <a:ext cx="1314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r>
              <a:rPr lang="de-CH" sz="2000">
                <a:sym typeface="Arial" charset="0"/>
              </a:rPr>
              <a:t>Flow=</a:t>
            </a:r>
          </a:p>
        </p:txBody>
      </p:sp>
      <p:sp>
        <p:nvSpPr>
          <p:cNvPr id="70663" name="Shape 745"/>
          <p:cNvSpPr txBox="1">
            <a:spLocks noChangeArrowheads="1"/>
          </p:cNvSpPr>
          <p:nvPr/>
        </p:nvSpPr>
        <p:spPr bwMode="auto">
          <a:xfrm>
            <a:off x="6918325" y="1549400"/>
            <a:ext cx="162242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r>
              <a:rPr lang="de-CH" sz="2000">
                <a:sym typeface="Arial" charset="0"/>
              </a:rPr>
              <a:t>kW</a:t>
            </a:r>
            <a:r>
              <a:rPr lang="de-CH" sz="1500">
                <a:sym typeface="Arial" charset="0"/>
              </a:rPr>
              <a:t>Fanmotor</a:t>
            </a:r>
            <a:r>
              <a:rPr lang="de-CH" sz="2000">
                <a:sym typeface="Arial" charset="0"/>
              </a:rPr>
              <a:t>·η</a:t>
            </a:r>
          </a:p>
        </p:txBody>
      </p:sp>
      <p:sp>
        <p:nvSpPr>
          <p:cNvPr id="70664" name="Shape 746"/>
          <p:cNvSpPr txBox="1">
            <a:spLocks noChangeArrowheads="1"/>
          </p:cNvSpPr>
          <p:nvPr/>
        </p:nvSpPr>
        <p:spPr bwMode="auto">
          <a:xfrm>
            <a:off x="7327900" y="1879600"/>
            <a:ext cx="13128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r>
              <a:rPr lang="de-CH" sz="2000">
                <a:sym typeface="Arial" charset="0"/>
              </a:rPr>
              <a:t>Δp</a:t>
            </a:r>
            <a:r>
              <a:rPr lang="de-CH" sz="1500">
                <a:sym typeface="Arial" charset="0"/>
              </a:rPr>
              <a:t>Fan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9CABFCC-4A68-4CC5-BE24-50CCDFF3132D}" type="slidenum">
              <a:rPr lang="en-US" sz="800"/>
              <a:pPr algn="r"/>
              <a:t>55</a:t>
            </a:fld>
            <a:endParaRPr lang="en-US" sz="800"/>
          </a:p>
        </p:txBody>
      </p:sp>
      <p:sp>
        <p:nvSpPr>
          <p:cNvPr id="71682" name="Shape 752"/>
          <p:cNvSpPr txBox="1">
            <a:spLocks/>
          </p:cNvSpPr>
          <p:nvPr/>
        </p:nvSpPr>
        <p:spPr bwMode="auto">
          <a:xfrm>
            <a:off x="517525" y="301625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minimize influences of coal mill stops</a:t>
            </a:r>
          </a:p>
        </p:txBody>
      </p:sp>
      <p:pic>
        <p:nvPicPr>
          <p:cNvPr id="71683" name="Shape 75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296988"/>
            <a:ext cx="79724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Shape 75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8813" y="4294188"/>
            <a:ext cx="619760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903E62E-8220-41A5-B889-A2989540F376}" type="slidenum">
              <a:rPr lang="en-US" sz="800"/>
              <a:pPr algn="r"/>
              <a:t>56</a:t>
            </a:fld>
            <a:endParaRPr lang="en-US" sz="800"/>
          </a:p>
        </p:txBody>
      </p:sp>
      <p:sp>
        <p:nvSpPr>
          <p:cNvPr id="72706" name="Shape 760"/>
          <p:cNvSpPr txBox="1">
            <a:spLocks/>
          </p:cNvSpPr>
          <p:nvPr/>
        </p:nvSpPr>
        <p:spPr bwMode="auto">
          <a:xfrm>
            <a:off x="546100" y="11953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Measurement: Kiln </a:t>
            </a:r>
            <a:r>
              <a:rPr lang="de-CH" sz="2400" dirty="0" err="1"/>
              <a:t>inlet</a:t>
            </a:r>
            <a:r>
              <a:rPr lang="de-CH" sz="2400" dirty="0"/>
              <a:t> probe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Control: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Tertiary</a:t>
            </a:r>
            <a:r>
              <a:rPr lang="de-CH" sz="2000" dirty="0"/>
              <a:t> </a:t>
            </a:r>
            <a:r>
              <a:rPr lang="de-CH" sz="2000" dirty="0" err="1"/>
              <a:t>air</a:t>
            </a:r>
            <a:r>
              <a:rPr lang="de-CH" sz="2000" dirty="0"/>
              <a:t> </a:t>
            </a:r>
            <a:r>
              <a:rPr lang="de-CH" sz="2000" dirty="0" err="1"/>
              <a:t>damper</a:t>
            </a:r>
            <a:r>
              <a:rPr lang="de-CH" sz="2000" dirty="0"/>
              <a:t>: </a:t>
            </a:r>
            <a:br>
              <a:rPr lang="de-CH" sz="2000" dirty="0"/>
            </a:br>
            <a:r>
              <a:rPr lang="de-CH" sz="2000" dirty="0" err="1"/>
              <a:t>Strategy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minimize</a:t>
            </a:r>
            <a:r>
              <a:rPr lang="de-CH" sz="2000" dirty="0"/>
              <a:t> </a:t>
            </a:r>
            <a:r>
              <a:rPr lang="de-CH" sz="2000" dirty="0" err="1"/>
              <a:t>wear</a:t>
            </a:r>
            <a:r>
              <a:rPr lang="de-CH" sz="2000" dirty="0"/>
              <a:t>:</a:t>
            </a:r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 err="1"/>
              <a:t>Normally</a:t>
            </a:r>
            <a:r>
              <a:rPr lang="de-CH" dirty="0"/>
              <a:t> </a:t>
            </a:r>
            <a:r>
              <a:rPr lang="de-CH" dirty="0" err="1"/>
              <a:t>almost</a:t>
            </a:r>
            <a:r>
              <a:rPr lang="de-CH" dirty="0"/>
              <a:t> </a:t>
            </a:r>
            <a:r>
              <a:rPr lang="de-CH" dirty="0" err="1"/>
              <a:t>completely</a:t>
            </a:r>
            <a:r>
              <a:rPr lang="de-CH" dirty="0"/>
              <a:t> open</a:t>
            </a:r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 err="1"/>
              <a:t>Adjustment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dp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de-CH" dirty="0" err="1"/>
              <a:t>resistances</a:t>
            </a:r>
            <a:r>
              <a:rPr lang="de-CH" dirty="0"/>
              <a:t> in TAD</a:t>
            </a:r>
            <a:r>
              <a:rPr lang="de-CH" sz="2400" dirty="0"/>
              <a:t>  </a:t>
            </a:r>
          </a:p>
        </p:txBody>
      </p:sp>
      <p:sp>
        <p:nvSpPr>
          <p:cNvPr id="72707" name="Shape 761"/>
          <p:cNvSpPr txBox="1">
            <a:spLocks/>
          </p:cNvSpPr>
          <p:nvPr/>
        </p:nvSpPr>
        <p:spPr bwMode="auto">
          <a:xfrm>
            <a:off x="546100" y="27305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1: Control of Gasflow at kiln inlet </a:t>
            </a:r>
          </a:p>
        </p:txBody>
      </p:sp>
      <p:pic>
        <p:nvPicPr>
          <p:cNvPr id="72708" name="Shape 76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6050" y="3860800"/>
            <a:ext cx="39243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Shape 76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2363" y="3676650"/>
            <a:ext cx="3324225" cy="248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95C72D8-731E-4DDD-BA11-C85D62897733}" type="slidenum">
              <a:rPr lang="en-US" sz="800"/>
              <a:pPr algn="r"/>
              <a:t>57</a:t>
            </a:fld>
            <a:endParaRPr lang="en-US" sz="800"/>
          </a:p>
        </p:txBody>
      </p:sp>
      <p:sp>
        <p:nvSpPr>
          <p:cNvPr id="73730" name="Shape 769"/>
          <p:cNvSpPr txBox="1">
            <a:spLocks/>
          </p:cNvSpPr>
          <p:nvPr/>
        </p:nvSpPr>
        <p:spPr bwMode="auto">
          <a:xfrm>
            <a:off x="5083175" y="1282700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000" b="1" dirty="0"/>
              <a:t>Kiln </a:t>
            </a:r>
            <a:r>
              <a:rPr lang="de-CH" sz="2000" b="1" dirty="0" err="1"/>
              <a:t>inlet</a:t>
            </a:r>
            <a:endParaRPr lang="de-CH" sz="2000" b="1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000" dirty="0" smtClean="0"/>
              <a:t> </a:t>
            </a:r>
            <a:r>
              <a:rPr lang="de-CH" sz="2000" dirty="0"/>
              <a:t>Recommended </a:t>
            </a:r>
            <a:r>
              <a:rPr lang="de-CH" sz="2000" dirty="0" err="1"/>
              <a:t>suppliers</a:t>
            </a:r>
            <a:r>
              <a:rPr lang="de-CH" sz="2000" dirty="0"/>
              <a:t>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FLS </a:t>
            </a:r>
            <a:r>
              <a:rPr lang="de-CH" sz="2000" dirty="0" err="1"/>
              <a:t>Airloq</a:t>
            </a:r>
            <a:r>
              <a:rPr lang="de-CH" sz="2000" dirty="0"/>
              <a:t>, ENOTEC, SICK, ABB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Placement </a:t>
            </a:r>
            <a:r>
              <a:rPr lang="de-CH" sz="2000" dirty="0" err="1"/>
              <a:t>critical</a:t>
            </a:r>
            <a:r>
              <a:rPr lang="de-CH" sz="2000" dirty="0"/>
              <a:t>: </a:t>
            </a:r>
            <a:r>
              <a:rPr lang="de-CH" sz="2000" dirty="0" err="1"/>
              <a:t>Protect</a:t>
            </a:r>
            <a:r>
              <a:rPr lang="de-CH" sz="2000" dirty="0"/>
              <a:t> probe </a:t>
            </a:r>
            <a:r>
              <a:rPr lang="de-CH" sz="2000" dirty="0" err="1"/>
              <a:t>from</a:t>
            </a:r>
            <a:r>
              <a:rPr lang="de-CH" sz="2000" dirty="0"/>
              <a:t> </a:t>
            </a:r>
            <a:r>
              <a:rPr lang="de-CH" sz="2000" dirty="0" err="1"/>
              <a:t>falling</a:t>
            </a:r>
            <a:r>
              <a:rPr lang="de-CH" sz="2000" dirty="0"/>
              <a:t> </a:t>
            </a:r>
            <a:r>
              <a:rPr lang="de-CH" sz="2000" dirty="0" err="1"/>
              <a:t>coating</a:t>
            </a:r>
            <a:r>
              <a:rPr lang="de-CH" sz="2000" dirty="0"/>
              <a:t> </a:t>
            </a:r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 smtClean="0"/>
              <a:t> </a:t>
            </a:r>
            <a:r>
              <a:rPr lang="de-CH" sz="2000" dirty="0" err="1" smtClean="0"/>
              <a:t>Difficult</a:t>
            </a:r>
            <a:r>
              <a:rPr lang="de-CH" sz="2000" dirty="0" smtClean="0"/>
              <a:t> </a:t>
            </a:r>
            <a:r>
              <a:rPr lang="de-CH" sz="2000" dirty="0" err="1" smtClean="0"/>
              <a:t>measurement</a:t>
            </a:r>
            <a:r>
              <a:rPr lang="de-CH" sz="2000" dirty="0" smtClean="0"/>
              <a:t> but </a:t>
            </a:r>
            <a:r>
              <a:rPr lang="de-CH" sz="2000" dirty="0" err="1" smtClean="0"/>
              <a:t>with</a:t>
            </a:r>
            <a:r>
              <a:rPr lang="de-CH" sz="2000" dirty="0" smtClean="0"/>
              <a:t> </a:t>
            </a:r>
            <a:r>
              <a:rPr lang="de-CH" sz="2000" dirty="0" err="1" smtClean="0"/>
              <a:t>right</a:t>
            </a:r>
            <a:r>
              <a:rPr lang="de-CH" sz="2000" dirty="0" smtClean="0"/>
              <a:t> probe </a:t>
            </a:r>
            <a:r>
              <a:rPr lang="de-CH" sz="2000" dirty="0" err="1" smtClean="0"/>
              <a:t>and</a:t>
            </a:r>
            <a:r>
              <a:rPr lang="de-CH" sz="2000" dirty="0" smtClean="0"/>
              <a:t> </a:t>
            </a:r>
            <a:r>
              <a:rPr lang="de-CH" sz="2000" dirty="0" err="1" smtClean="0"/>
              <a:t>right</a:t>
            </a:r>
            <a:r>
              <a:rPr lang="de-CH" sz="2000" dirty="0" smtClean="0"/>
              <a:t> </a:t>
            </a:r>
            <a:r>
              <a:rPr lang="de-CH" sz="2000" dirty="0" err="1" smtClean="0"/>
              <a:t>location</a:t>
            </a:r>
            <a:r>
              <a:rPr lang="de-CH" sz="2000" dirty="0" smtClean="0"/>
              <a:t> </a:t>
            </a:r>
            <a:r>
              <a:rPr lang="de-CH" sz="2000" dirty="0" err="1" smtClean="0"/>
              <a:t>continuous</a:t>
            </a:r>
            <a:r>
              <a:rPr lang="de-CH" sz="2000" dirty="0" smtClean="0"/>
              <a:t> </a:t>
            </a:r>
            <a:r>
              <a:rPr lang="de-CH" sz="2000" dirty="0" err="1" smtClean="0"/>
              <a:t>measurement</a:t>
            </a:r>
            <a:r>
              <a:rPr lang="de-CH" sz="2000" dirty="0" smtClean="0"/>
              <a:t> </a:t>
            </a:r>
            <a:r>
              <a:rPr lang="de-CH" sz="2000" dirty="0" err="1" smtClean="0"/>
              <a:t>possible</a:t>
            </a:r>
            <a:endParaRPr lang="de-CH" sz="2000" dirty="0" smtClean="0"/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73731" name="Shape 770"/>
          <p:cNvSpPr txBox="1">
            <a:spLocks/>
          </p:cNvSpPr>
          <p:nvPr/>
        </p:nvSpPr>
        <p:spPr bwMode="auto">
          <a:xfrm>
            <a:off x="546100" y="1282700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SzPct val="25000"/>
              <a:buFont typeface="Arial" charset="0"/>
              <a:buChar char="•"/>
            </a:pPr>
            <a:r>
              <a:rPr lang="de-CH" sz="2000" b="1" dirty="0" err="1"/>
              <a:t>Preheater</a:t>
            </a:r>
            <a:r>
              <a:rPr lang="de-CH" sz="2000" b="1" dirty="0"/>
              <a:t> </a:t>
            </a:r>
            <a:r>
              <a:rPr lang="de-CH" sz="2000" b="1" dirty="0" err="1"/>
              <a:t>exit</a:t>
            </a:r>
            <a:endParaRPr lang="de-CH" sz="2000" b="1" dirty="0"/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As </a:t>
            </a:r>
            <a:r>
              <a:rPr lang="de-CH" sz="2000" dirty="0" err="1"/>
              <a:t>replacement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PC </a:t>
            </a:r>
            <a:r>
              <a:rPr lang="de-CH" sz="2000" dirty="0" err="1"/>
              <a:t>exit</a:t>
            </a:r>
            <a:endParaRPr lang="de-CH" sz="2000" dirty="0"/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</a:t>
            </a:r>
            <a:r>
              <a:rPr lang="de-CH" sz="2000" dirty="0" err="1"/>
              <a:t>Less</a:t>
            </a:r>
            <a:r>
              <a:rPr lang="de-CH" sz="2000" dirty="0"/>
              <a:t> </a:t>
            </a:r>
            <a:r>
              <a:rPr lang="de-CH" sz="2000" dirty="0" err="1"/>
              <a:t>maintenance</a:t>
            </a:r>
            <a:r>
              <a:rPr lang="de-CH" sz="2000" dirty="0"/>
              <a:t> in </a:t>
            </a:r>
            <a:r>
              <a:rPr lang="de-CH" sz="2000" dirty="0" err="1"/>
              <a:t>this</a:t>
            </a:r>
            <a:r>
              <a:rPr lang="de-CH" sz="2000" dirty="0"/>
              <a:t> </a:t>
            </a:r>
            <a:r>
              <a:rPr lang="de-CH" sz="2000" dirty="0" err="1"/>
              <a:t>location</a:t>
            </a:r>
            <a:endParaRPr lang="de-CH" sz="2000" dirty="0"/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</a:t>
            </a:r>
            <a:r>
              <a:rPr lang="de-CH" sz="2000" dirty="0" err="1"/>
              <a:t>Insitu</a:t>
            </a:r>
            <a:r>
              <a:rPr lang="de-CH" sz="2000" dirty="0"/>
              <a:t> (</a:t>
            </a:r>
            <a:r>
              <a:rPr lang="de-CH" sz="2000" dirty="0" err="1"/>
              <a:t>e.g.ENOTEC</a:t>
            </a:r>
            <a:r>
              <a:rPr lang="de-CH" sz="2000" dirty="0"/>
              <a:t>) </a:t>
            </a:r>
            <a:r>
              <a:rPr lang="de-CH" sz="2000" dirty="0" err="1"/>
              <a:t>or</a:t>
            </a:r>
            <a:r>
              <a:rPr lang="de-CH" sz="2000" dirty="0"/>
              <a:t> </a:t>
            </a:r>
            <a:r>
              <a:rPr lang="de-CH" sz="2000" dirty="0" err="1"/>
              <a:t>extractive</a:t>
            </a:r>
            <a:r>
              <a:rPr lang="de-CH" sz="2000" dirty="0"/>
              <a:t> </a:t>
            </a:r>
            <a:r>
              <a:rPr lang="de-CH" sz="2000" dirty="0" err="1"/>
              <a:t>measurement</a:t>
            </a:r>
            <a:endParaRPr lang="de-CH" sz="2000" dirty="0"/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Sinter </a:t>
            </a:r>
            <a:r>
              <a:rPr lang="de-CH" sz="2000" dirty="0" err="1"/>
              <a:t>metal</a:t>
            </a:r>
            <a:r>
              <a:rPr lang="de-CH" sz="2000" dirty="0"/>
              <a:t> probe</a:t>
            </a:r>
          </a:p>
          <a:p>
            <a:pPr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 Double probe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avoid</a:t>
            </a:r>
            <a:r>
              <a:rPr lang="de-CH" sz="2000" dirty="0"/>
              <a:t> </a:t>
            </a:r>
            <a:r>
              <a:rPr lang="de-CH" sz="2000" dirty="0" err="1"/>
              <a:t>cleaning</a:t>
            </a:r>
            <a:r>
              <a:rPr lang="de-CH" sz="2000" dirty="0"/>
              <a:t> </a:t>
            </a:r>
            <a:r>
              <a:rPr lang="de-CH" sz="2000" dirty="0" err="1"/>
              <a:t>spikes</a:t>
            </a:r>
            <a:endParaRPr lang="de-CH" sz="2000" dirty="0"/>
          </a:p>
          <a:p>
            <a:pPr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73732" name="Shape 771"/>
          <p:cNvSpPr txBox="1">
            <a:spLocks/>
          </p:cNvSpPr>
          <p:nvPr/>
        </p:nvSpPr>
        <p:spPr bwMode="auto">
          <a:xfrm>
            <a:off x="696119" y="44624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2: measurement of oxygen</a:t>
            </a:r>
          </a:p>
        </p:txBody>
      </p:sp>
      <p:pic>
        <p:nvPicPr>
          <p:cNvPr id="73733" name="Shape 77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088" y="4797425"/>
            <a:ext cx="2217737" cy="131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4" name="Shape 77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9263" y="4724400"/>
            <a:ext cx="2952750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C66CA1D-8B1B-4D59-BF19-AA3ED628BEBD}" type="slidenum">
              <a:rPr lang="en-US" sz="800"/>
              <a:pPr algn="r"/>
              <a:t>58</a:t>
            </a:fld>
            <a:endParaRPr lang="en-US" sz="800"/>
          </a:p>
        </p:txBody>
      </p:sp>
      <p:sp>
        <p:nvSpPr>
          <p:cNvPr id="74754" name="Shape 779"/>
          <p:cNvSpPr txBox="1">
            <a:spLocks/>
          </p:cNvSpPr>
          <p:nvPr/>
        </p:nvSpPr>
        <p:spPr bwMode="auto">
          <a:xfrm>
            <a:off x="560388" y="12239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Stable</a:t>
            </a:r>
            <a:r>
              <a:rPr lang="de-CH" sz="2400" dirty="0"/>
              <a:t> gas </a:t>
            </a:r>
            <a:r>
              <a:rPr lang="de-CH" sz="2400" dirty="0" err="1"/>
              <a:t>flow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Stable</a:t>
            </a:r>
            <a:r>
              <a:rPr lang="de-CH" sz="2400" dirty="0"/>
              <a:t> </a:t>
            </a:r>
            <a:r>
              <a:rPr lang="de-CH" sz="2400" dirty="0" err="1"/>
              <a:t>energy</a:t>
            </a:r>
            <a:r>
              <a:rPr lang="de-CH" sz="2400" dirty="0"/>
              <a:t> </a:t>
            </a:r>
            <a:r>
              <a:rPr lang="de-CH" sz="2400" dirty="0" err="1"/>
              <a:t>inputs</a:t>
            </a:r>
            <a:r>
              <a:rPr lang="de-CH" sz="2400" dirty="0"/>
              <a:t> 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Cooler </a:t>
            </a:r>
            <a:r>
              <a:rPr lang="de-CH" sz="2000" dirty="0" err="1"/>
              <a:t>control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stabilize</a:t>
            </a:r>
            <a:r>
              <a:rPr lang="de-CH" sz="2000" dirty="0"/>
              <a:t> </a:t>
            </a:r>
            <a:r>
              <a:rPr lang="de-CH" sz="2000" dirty="0" err="1"/>
              <a:t>recuperation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precalciner</a:t>
            </a:r>
            <a:r>
              <a:rPr lang="de-CH" sz="2000" dirty="0"/>
              <a:t> </a:t>
            </a:r>
            <a:r>
              <a:rPr lang="de-CH" sz="2000" dirty="0" err="1"/>
              <a:t>control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stabilize</a:t>
            </a:r>
            <a:r>
              <a:rPr lang="de-CH" sz="2000" dirty="0"/>
              <a:t> </a:t>
            </a:r>
            <a:r>
              <a:rPr lang="de-CH" sz="2000" dirty="0" err="1"/>
              <a:t>energy</a:t>
            </a:r>
            <a:r>
              <a:rPr lang="de-CH" sz="2000" dirty="0"/>
              <a:t> </a:t>
            </a:r>
            <a:r>
              <a:rPr lang="de-CH" sz="2000" dirty="0" err="1"/>
              <a:t>input</a:t>
            </a:r>
            <a:endParaRPr lang="de-CH" sz="2000" dirty="0"/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/>
              <a:t>AFR (</a:t>
            </a:r>
            <a:r>
              <a:rPr lang="de-CH" dirty="0" err="1"/>
              <a:t>energy</a:t>
            </a:r>
            <a:r>
              <a:rPr lang="de-CH" dirty="0"/>
              <a:t>) </a:t>
            </a:r>
            <a:r>
              <a:rPr lang="de-CH" dirty="0" err="1"/>
              <a:t>compensation</a:t>
            </a:r>
            <a:endParaRPr lang="de-CH" dirty="0"/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/>
              <a:t>Proper PID </a:t>
            </a:r>
            <a:r>
              <a:rPr lang="de-CH" dirty="0" err="1"/>
              <a:t>tuning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loop</a:t>
            </a:r>
            <a:endParaRPr lang="de-CH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Control </a:t>
            </a:r>
            <a:r>
              <a:rPr lang="de-CH" sz="2400" dirty="0" err="1"/>
              <a:t>of</a:t>
            </a:r>
            <a:r>
              <a:rPr lang="de-CH" sz="2400" dirty="0"/>
              <a:t> Kiln </a:t>
            </a:r>
            <a:r>
              <a:rPr lang="de-CH" sz="2400" dirty="0" err="1"/>
              <a:t>inlet</a:t>
            </a:r>
            <a:r>
              <a:rPr lang="de-CH" sz="2400" dirty="0"/>
              <a:t> </a:t>
            </a:r>
            <a:r>
              <a:rPr lang="de-CH" sz="2400" dirty="0" err="1"/>
              <a:t>oxygen</a:t>
            </a:r>
            <a:r>
              <a:rPr lang="de-CH" sz="2400" dirty="0"/>
              <a:t> 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Working </a:t>
            </a:r>
            <a:r>
              <a:rPr lang="de-CH" sz="2000" dirty="0" err="1"/>
              <a:t>tertiary</a:t>
            </a:r>
            <a:r>
              <a:rPr lang="de-CH" sz="2000" dirty="0"/>
              <a:t> </a:t>
            </a:r>
            <a:r>
              <a:rPr lang="de-CH" sz="2000" dirty="0" err="1"/>
              <a:t>air</a:t>
            </a:r>
            <a:r>
              <a:rPr lang="de-CH" sz="2000" dirty="0"/>
              <a:t> </a:t>
            </a:r>
            <a:r>
              <a:rPr lang="de-CH" sz="2000" dirty="0" err="1"/>
              <a:t>damper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</a:t>
            </a:r>
            <a:r>
              <a:rPr lang="de-CH" sz="2000" dirty="0" err="1"/>
              <a:t>kiln</a:t>
            </a:r>
            <a:r>
              <a:rPr lang="de-CH" sz="2000" dirty="0"/>
              <a:t> </a:t>
            </a:r>
            <a:r>
              <a:rPr lang="de-CH" sz="2000" dirty="0" err="1"/>
              <a:t>inlet</a:t>
            </a:r>
            <a:r>
              <a:rPr lang="de-CH" sz="2000" dirty="0"/>
              <a:t> probe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Maintaining</a:t>
            </a:r>
            <a:r>
              <a:rPr lang="de-CH" sz="2000" dirty="0"/>
              <a:t> </a:t>
            </a:r>
            <a:r>
              <a:rPr lang="de-CH" sz="2000" dirty="0" err="1"/>
              <a:t>kiln</a:t>
            </a:r>
            <a:r>
              <a:rPr lang="de-CH" sz="2000" dirty="0"/>
              <a:t> </a:t>
            </a:r>
            <a:r>
              <a:rPr lang="de-CH" sz="2000" dirty="0" err="1"/>
              <a:t>inlet</a:t>
            </a:r>
            <a:r>
              <a:rPr lang="de-CH" sz="2000" dirty="0"/>
              <a:t> </a:t>
            </a:r>
            <a:r>
              <a:rPr lang="de-CH" sz="2000" dirty="0" err="1"/>
              <a:t>oxygen</a:t>
            </a:r>
            <a:r>
              <a:rPr lang="de-CH" sz="2000" dirty="0"/>
              <a:t> </a:t>
            </a:r>
            <a:r>
              <a:rPr lang="de-CH" sz="2000" dirty="0" err="1"/>
              <a:t>level</a:t>
            </a:r>
            <a:r>
              <a:rPr lang="de-CH" sz="2000" dirty="0"/>
              <a:t> </a:t>
            </a:r>
            <a:r>
              <a:rPr lang="de-CH" sz="2000" dirty="0" err="1"/>
              <a:t>should</a:t>
            </a:r>
            <a:r>
              <a:rPr lang="de-CH" sz="2000" dirty="0"/>
              <a:t> not </a:t>
            </a:r>
            <a:r>
              <a:rPr lang="de-CH" sz="2000" dirty="0" err="1"/>
              <a:t>require</a:t>
            </a:r>
            <a:r>
              <a:rPr lang="de-CH" sz="2000" dirty="0"/>
              <a:t> </a:t>
            </a:r>
            <a:r>
              <a:rPr lang="de-CH" sz="2000" dirty="0" err="1"/>
              <a:t>excessive</a:t>
            </a:r>
            <a:r>
              <a:rPr lang="de-CH" sz="2000" dirty="0"/>
              <a:t> </a:t>
            </a:r>
            <a:r>
              <a:rPr lang="de-CH" sz="2000" dirty="0" err="1"/>
              <a:t>oxygen</a:t>
            </a:r>
            <a:r>
              <a:rPr lang="de-CH" sz="2000" dirty="0"/>
              <a:t> </a:t>
            </a:r>
            <a:r>
              <a:rPr lang="de-CH" sz="2000" dirty="0" err="1"/>
              <a:t>level</a:t>
            </a:r>
            <a:r>
              <a:rPr lang="de-CH" sz="2000" dirty="0"/>
              <a:t> at </a:t>
            </a:r>
            <a:r>
              <a:rPr lang="de-CH" sz="2000" dirty="0" err="1"/>
              <a:t>preheater</a:t>
            </a:r>
            <a:r>
              <a:rPr lang="de-CH" sz="2000" dirty="0"/>
              <a:t> </a:t>
            </a:r>
            <a:r>
              <a:rPr lang="de-CH" sz="2000" dirty="0" err="1"/>
              <a:t>exit</a:t>
            </a:r>
            <a:endParaRPr lang="de-CH" sz="2000" dirty="0"/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74755" name="Shape 780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2: Stabilize O2	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E7A969F-D559-408C-8840-810634C4D9A1}" type="slidenum">
              <a:rPr lang="en-US" sz="800"/>
              <a:pPr algn="r"/>
              <a:t>59</a:t>
            </a:fld>
            <a:endParaRPr lang="en-US" sz="800"/>
          </a:p>
        </p:txBody>
      </p:sp>
      <p:sp>
        <p:nvSpPr>
          <p:cNvPr id="75778" name="Shape 786"/>
          <p:cNvSpPr txBox="1">
            <a:spLocks/>
          </p:cNvSpPr>
          <p:nvPr/>
        </p:nvSpPr>
        <p:spPr bwMode="auto">
          <a:xfrm>
            <a:off x="517525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3: </a:t>
            </a:r>
            <a:r>
              <a:rPr lang="de-CH" sz="2400" dirty="0" err="1"/>
              <a:t>Reduce</a:t>
            </a:r>
            <a:r>
              <a:rPr lang="de-CH" sz="2400" dirty="0"/>
              <a:t> O2 </a:t>
            </a:r>
            <a:r>
              <a:rPr lang="de-CH" sz="2400" dirty="0" err="1"/>
              <a:t>content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Minimum </a:t>
            </a:r>
            <a:r>
              <a:rPr lang="de-CH" sz="2000" dirty="0" err="1"/>
              <a:t>required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avoid</a:t>
            </a:r>
            <a:r>
              <a:rPr lang="de-CH" sz="2000" dirty="0"/>
              <a:t> </a:t>
            </a:r>
            <a:r>
              <a:rPr lang="de-CH" sz="2000" dirty="0" err="1"/>
              <a:t>excessive</a:t>
            </a:r>
            <a:r>
              <a:rPr lang="de-CH" sz="2000" dirty="0"/>
              <a:t> CO </a:t>
            </a:r>
            <a:r>
              <a:rPr lang="de-CH" sz="2000" dirty="0" err="1"/>
              <a:t>formation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Any</a:t>
            </a:r>
            <a:r>
              <a:rPr lang="de-CH" sz="2000" dirty="0"/>
              <a:t> </a:t>
            </a:r>
            <a:r>
              <a:rPr lang="de-CH" sz="2000" dirty="0" err="1"/>
              <a:t>reserve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additional </a:t>
            </a:r>
            <a:r>
              <a:rPr lang="de-CH" sz="2000" dirty="0" err="1"/>
              <a:t>heat</a:t>
            </a:r>
            <a:r>
              <a:rPr lang="de-CH" sz="2000" dirty="0"/>
              <a:t> </a:t>
            </a:r>
            <a:r>
              <a:rPr lang="de-CH" sz="2000" dirty="0" err="1"/>
              <a:t>consumption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Check</a:t>
            </a:r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 err="1"/>
              <a:t>Preheater</a:t>
            </a:r>
            <a:r>
              <a:rPr lang="de-CH" dirty="0"/>
              <a:t> </a:t>
            </a:r>
            <a:r>
              <a:rPr lang="de-CH" dirty="0" err="1"/>
              <a:t>velocities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running</a:t>
            </a:r>
            <a:r>
              <a:rPr lang="de-CH" dirty="0"/>
              <a:t> at </a:t>
            </a: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production</a:t>
            </a:r>
            <a:r>
              <a:rPr lang="de-CH" dirty="0"/>
              <a:t> </a:t>
            </a:r>
            <a:r>
              <a:rPr lang="de-CH" dirty="0" err="1"/>
              <a:t>rates</a:t>
            </a:r>
            <a:endParaRPr lang="de-CH" dirty="0"/>
          </a:p>
          <a:p>
            <a:pPr marL="820738" lvl="2" indent="-287338">
              <a:spcBef>
                <a:spcPts val="47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dirty="0" err="1"/>
              <a:t>Orifice</a:t>
            </a:r>
            <a:r>
              <a:rPr lang="de-CH" dirty="0"/>
              <a:t> </a:t>
            </a:r>
            <a:r>
              <a:rPr lang="de-CH" dirty="0" err="1"/>
              <a:t>velocity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proper </a:t>
            </a:r>
            <a:r>
              <a:rPr lang="de-CH" dirty="0" err="1"/>
              <a:t>meal</a:t>
            </a:r>
            <a:r>
              <a:rPr lang="de-CH" dirty="0"/>
              <a:t> pick </a:t>
            </a:r>
            <a:r>
              <a:rPr lang="de-CH" dirty="0" err="1"/>
              <a:t>up</a:t>
            </a:r>
            <a:endParaRPr lang="de-CH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err="1"/>
              <a:t>Typically</a:t>
            </a:r>
            <a:r>
              <a:rPr lang="de-CH" sz="2000" dirty="0"/>
              <a:t> 0.5 – 1% at PC </a:t>
            </a:r>
            <a:r>
              <a:rPr lang="de-CH" sz="2000" dirty="0" err="1"/>
              <a:t>exit</a:t>
            </a:r>
            <a:r>
              <a:rPr lang="de-CH" sz="2000" dirty="0"/>
              <a:t> ( </a:t>
            </a:r>
            <a:r>
              <a:rPr lang="de-CH" sz="2000" dirty="0" err="1"/>
              <a:t>lowest</a:t>
            </a:r>
            <a:r>
              <a:rPr lang="de-CH" sz="2000" dirty="0"/>
              <a:t> </a:t>
            </a:r>
            <a:r>
              <a:rPr lang="de-CH" sz="2000" dirty="0" err="1"/>
              <a:t>stage</a:t>
            </a:r>
            <a:r>
              <a:rPr lang="de-CH" sz="2000" dirty="0"/>
              <a:t> </a:t>
            </a:r>
            <a:r>
              <a:rPr lang="de-CH" sz="2000" dirty="0" err="1"/>
              <a:t>cyclone</a:t>
            </a:r>
            <a:r>
              <a:rPr lang="de-CH" sz="2000" dirty="0"/>
              <a:t> </a:t>
            </a:r>
            <a:r>
              <a:rPr lang="de-CH" sz="2000" dirty="0" err="1"/>
              <a:t>are</a:t>
            </a:r>
            <a:r>
              <a:rPr lang="de-CH" sz="2000" dirty="0"/>
              <a:t> </a:t>
            </a:r>
            <a:r>
              <a:rPr lang="de-CH" sz="2000" dirty="0" err="1"/>
              <a:t>sufficient</a:t>
            </a:r>
            <a:r>
              <a:rPr lang="de-CH" sz="20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4: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</a:t>
            </a:r>
            <a:r>
              <a:rPr lang="de-CH" sz="2400" dirty="0" err="1"/>
              <a:t>feedrate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	→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consumption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75779" name="Shape 787"/>
          <p:cNvSpPr txBox="1">
            <a:spLocks/>
          </p:cNvSpPr>
          <p:nvPr/>
        </p:nvSpPr>
        <p:spPr bwMode="auto">
          <a:xfrm>
            <a:off x="517525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3: Reduce Oxygen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95E0E1F-0112-42CF-B8C7-F8DBD68F39FB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21506" name="Shape 116"/>
          <p:cNvSpPr txBox="1">
            <a:spLocks/>
          </p:cNvSpPr>
          <p:nvPr/>
        </p:nvSpPr>
        <p:spPr bwMode="auto">
          <a:xfrm>
            <a:off x="546100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You can only control what you can measure</a:t>
            </a:r>
          </a:p>
        </p:txBody>
      </p:sp>
      <p:pic>
        <p:nvPicPr>
          <p:cNvPr id="21507" name="Shape 11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6413" y="1182688"/>
            <a:ext cx="3648075" cy="520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Shape 118"/>
          <p:cNvSpPr txBox="1">
            <a:spLocks noGrp="1"/>
          </p:cNvSpPr>
          <p:nvPr/>
        </p:nvSpPr>
        <p:spPr bwMode="auto">
          <a:xfrm>
            <a:off x="9115425" y="676910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10800" rIns="0" bIns="0"/>
          <a:lstStyle/>
          <a:p>
            <a:pPr algn="r">
              <a:buSzPct val="25000"/>
            </a:pPr>
            <a:r>
              <a:rPr lang="de-CH" sz="2400" b="1">
                <a:solidFill>
                  <a:srgbClr val="000000"/>
                </a:solidFill>
                <a:sym typeface="Arial" charset="0"/>
              </a:rPr>
              <a:t> </a:t>
            </a:r>
          </a:p>
        </p:txBody>
      </p:sp>
      <p:sp>
        <p:nvSpPr>
          <p:cNvPr id="21509" name="Shape 115"/>
          <p:cNvSpPr txBox="1">
            <a:spLocks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Instrument </a:t>
            </a:r>
            <a:r>
              <a:rPr lang="de-CH" sz="2400" dirty="0" err="1"/>
              <a:t>calibration</a:t>
            </a:r>
            <a:r>
              <a:rPr lang="de-CH" sz="2400" dirty="0"/>
              <a:t> 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de-CH" sz="2400" dirty="0"/>
              <a:t>	– </a:t>
            </a:r>
            <a:r>
              <a:rPr lang="de-CH" sz="2400" dirty="0" err="1"/>
              <a:t>neccessary</a:t>
            </a:r>
            <a:r>
              <a:rPr lang="de-CH" sz="2400" dirty="0"/>
              <a:t>!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B6E7340-C3A7-424D-87AC-25EFB051005D}" type="slidenum">
              <a:rPr lang="en-US" sz="800"/>
              <a:pPr algn="r"/>
              <a:t>60</a:t>
            </a:fld>
            <a:endParaRPr lang="en-US" sz="800"/>
          </a:p>
        </p:txBody>
      </p:sp>
      <p:sp>
        <p:nvSpPr>
          <p:cNvPr id="76802" name="Shape 793"/>
          <p:cNvSpPr txBox="1"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gasflow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better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recuperation</a:t>
            </a:r>
            <a:r>
              <a:rPr lang="de-CH" sz="2400" dirty="0"/>
              <a:t> in cooler </a:t>
            </a:r>
            <a:r>
              <a:rPr lang="de-CH" sz="2400" dirty="0" err="1"/>
              <a:t>fuel</a:t>
            </a:r>
            <a:r>
              <a:rPr lang="de-CH" sz="2400" dirty="0"/>
              <a:t> </a:t>
            </a:r>
            <a:r>
              <a:rPr lang="de-CH" sz="2400" dirty="0" err="1"/>
              <a:t>feedrate</a:t>
            </a:r>
            <a:r>
              <a:rPr lang="de-CH" sz="2400" dirty="0"/>
              <a:t> at </a:t>
            </a:r>
            <a:r>
              <a:rPr lang="de-CH" sz="2400" dirty="0" err="1"/>
              <a:t>precalciner</a:t>
            </a:r>
            <a:r>
              <a:rPr lang="de-CH" sz="2400" dirty="0"/>
              <a:t>/</a:t>
            </a:r>
            <a:r>
              <a:rPr lang="de-CH" sz="2400" dirty="0" err="1"/>
              <a:t>preheater</a:t>
            </a:r>
            <a:r>
              <a:rPr lang="de-CH" sz="2400" dirty="0"/>
              <a:t> </a:t>
            </a:r>
            <a:r>
              <a:rPr lang="de-CH" sz="2400" dirty="0" err="1"/>
              <a:t>can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lowered</a:t>
            </a:r>
            <a:r>
              <a:rPr lang="de-CH" sz="2400" dirty="0"/>
              <a:t>.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No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consumption</a:t>
            </a:r>
            <a:r>
              <a:rPr lang="de-CH" sz="2400" dirty="0"/>
              <a:t> </a:t>
            </a:r>
            <a:r>
              <a:rPr lang="de-CH" sz="2400" dirty="0" err="1"/>
              <a:t>reduction</a:t>
            </a:r>
            <a:r>
              <a:rPr lang="de-CH" sz="2400" dirty="0"/>
              <a:t> </a:t>
            </a:r>
            <a:r>
              <a:rPr lang="de-CH" sz="2400" dirty="0" err="1"/>
              <a:t>if</a:t>
            </a:r>
            <a:r>
              <a:rPr lang="de-CH" sz="2400" dirty="0"/>
              <a:t> </a:t>
            </a:r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not </a:t>
            </a:r>
            <a:r>
              <a:rPr lang="de-CH" sz="2400" dirty="0" err="1"/>
              <a:t>been</a:t>
            </a:r>
            <a:r>
              <a:rPr lang="de-CH" sz="2400" dirty="0"/>
              <a:t> </a:t>
            </a:r>
            <a:r>
              <a:rPr lang="de-CH" sz="2400" dirty="0" err="1"/>
              <a:t>done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76803" name="Shape 794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Step 4: Reduce fuel feedrate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3CC4D76-7757-44EA-B192-3307B7E8AB78}" type="slidenum">
              <a:rPr lang="en-US" sz="800"/>
              <a:pPr algn="r"/>
              <a:t>61</a:t>
            </a:fld>
            <a:endParaRPr lang="en-US" sz="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6461849-93AB-4CED-B4A4-83C848E65C20}" type="slidenum">
              <a:rPr lang="en-US" sz="800"/>
              <a:pPr algn="r"/>
              <a:t>62</a:t>
            </a:fld>
            <a:endParaRPr lang="en-US" sz="800"/>
          </a:p>
        </p:txBody>
      </p:sp>
      <p:sp>
        <p:nvSpPr>
          <p:cNvPr id="78850" name="Shape 804"/>
          <p:cNvSpPr txBox="1">
            <a:spLocks/>
          </p:cNvSpPr>
          <p:nvPr/>
        </p:nvSpPr>
        <p:spPr bwMode="auto">
          <a:xfrm>
            <a:off x="546100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1: </a:t>
            </a:r>
            <a:r>
              <a:rPr lang="de-CH" sz="2400" dirty="0" err="1"/>
              <a:t>Stabilize</a:t>
            </a:r>
            <a:r>
              <a:rPr lang="de-CH" sz="2400" dirty="0"/>
              <a:t> PCT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2: </a:t>
            </a:r>
            <a:r>
              <a:rPr lang="de-CH" sz="2400" dirty="0" err="1"/>
              <a:t>Decrease</a:t>
            </a:r>
            <a:r>
              <a:rPr lang="de-CH" sz="2400" dirty="0"/>
              <a:t> PCT → </a:t>
            </a:r>
            <a:r>
              <a:rPr lang="de-CH" sz="2400" dirty="0" err="1"/>
              <a:t>Decrease</a:t>
            </a:r>
            <a:r>
              <a:rPr lang="de-CH" sz="2400" dirty="0"/>
              <a:t> </a:t>
            </a:r>
            <a:r>
              <a:rPr lang="de-CH" sz="2400" dirty="0" err="1"/>
              <a:t>preheater</a:t>
            </a:r>
            <a:r>
              <a:rPr lang="de-CH" sz="2400" dirty="0"/>
              <a:t> </a:t>
            </a:r>
            <a:r>
              <a:rPr lang="de-CH" sz="2400" dirty="0" err="1"/>
              <a:t>losses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Step</a:t>
            </a:r>
            <a:r>
              <a:rPr lang="de-CH" sz="2400" dirty="0"/>
              <a:t> 3: </a:t>
            </a:r>
            <a:r>
              <a:rPr lang="de-CH" sz="2400" dirty="0" err="1"/>
              <a:t>Reduce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rate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None/>
            </a:pPr>
            <a:r>
              <a:rPr lang="de-CH" sz="2400" dirty="0"/>
              <a:t>	→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consumption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78851" name="Shape 805"/>
          <p:cNvSpPr txBox="1">
            <a:spLocks/>
          </p:cNvSpPr>
          <p:nvPr/>
        </p:nvSpPr>
        <p:spPr bwMode="auto">
          <a:xfrm>
            <a:off x="546100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(PCT) Control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2F878D3-AE3D-456F-880E-C775D062124B}" type="slidenum">
              <a:rPr lang="en-US" sz="800"/>
              <a:pPr algn="r"/>
              <a:t>63</a:t>
            </a:fld>
            <a:endParaRPr lang="en-US" sz="800"/>
          </a:p>
        </p:txBody>
      </p:sp>
      <p:sp>
        <p:nvSpPr>
          <p:cNvPr id="79874" name="Shape 811"/>
          <p:cNvSpPr txBox="1">
            <a:spLocks/>
          </p:cNvSpPr>
          <p:nvPr/>
        </p:nvSpPr>
        <p:spPr bwMode="auto">
          <a:xfrm>
            <a:off x="560388" y="12668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PCT </a:t>
            </a:r>
            <a:r>
              <a:rPr lang="de-CH" sz="2000" dirty="0" err="1"/>
              <a:t>usually</a:t>
            </a:r>
            <a:r>
              <a:rPr lang="de-CH" sz="2000" dirty="0"/>
              <a:t> </a:t>
            </a:r>
            <a:r>
              <a:rPr lang="de-CH" sz="2000" dirty="0" err="1"/>
              <a:t>means</a:t>
            </a:r>
            <a:r>
              <a:rPr lang="de-CH" sz="2000" dirty="0"/>
              <a:t> </a:t>
            </a:r>
            <a:r>
              <a:rPr lang="de-CH" sz="2000" dirty="0" err="1"/>
              <a:t>bottom</a:t>
            </a:r>
            <a:r>
              <a:rPr lang="de-CH" sz="2000" dirty="0"/>
              <a:t> </a:t>
            </a:r>
            <a:r>
              <a:rPr lang="de-CH" sz="2000" dirty="0" err="1"/>
              <a:t>cyclone</a:t>
            </a:r>
            <a:r>
              <a:rPr lang="de-CH" sz="2000" dirty="0"/>
              <a:t> </a:t>
            </a:r>
            <a:r>
              <a:rPr lang="de-CH" sz="2000" dirty="0" err="1"/>
              <a:t>exit</a:t>
            </a:r>
            <a:r>
              <a:rPr lang="de-CH" sz="2000" dirty="0"/>
              <a:t> </a:t>
            </a:r>
            <a:r>
              <a:rPr lang="de-CH" sz="2000" dirty="0" err="1"/>
              <a:t>temperature</a:t>
            </a: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PCT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related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calcination</a:t>
            </a:r>
            <a:r>
              <a:rPr lang="de-CH" sz="2000" dirty="0"/>
              <a:t> </a:t>
            </a:r>
            <a:r>
              <a:rPr lang="de-CH" sz="2000" dirty="0" err="1"/>
              <a:t>degree</a:t>
            </a:r>
            <a:r>
              <a:rPr lang="de-CH" sz="2000" dirty="0"/>
              <a:t> </a:t>
            </a:r>
            <a:r>
              <a:rPr lang="de-CH" sz="2000" dirty="0" err="1"/>
              <a:t>by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“</a:t>
            </a:r>
            <a:r>
              <a:rPr lang="de-CH" sz="2000" dirty="0" err="1"/>
              <a:t>calcination</a:t>
            </a:r>
            <a:r>
              <a:rPr lang="de-CH" sz="2000" dirty="0"/>
              <a:t> </a:t>
            </a:r>
            <a:r>
              <a:rPr lang="de-CH" sz="2000" dirty="0" err="1"/>
              <a:t>curve</a:t>
            </a:r>
            <a:r>
              <a:rPr lang="de-CH" sz="2000" dirty="0"/>
              <a:t>”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None/>
            </a:pPr>
            <a:r>
              <a:rPr lang="de-CH" sz="2000" dirty="0"/>
              <a:t>  	Note: Calcination </a:t>
            </a:r>
            <a:r>
              <a:rPr lang="de-CH" sz="2000" dirty="0" err="1"/>
              <a:t>reaction</a:t>
            </a:r>
            <a:r>
              <a:rPr lang="de-CH" sz="2000" dirty="0"/>
              <a:t> </a:t>
            </a:r>
            <a:r>
              <a:rPr lang="de-CH" sz="2000" dirty="0" err="1"/>
              <a:t>itself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fast at &lt;95% (1-3s)</a:t>
            </a: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/>
          </a:p>
        </p:txBody>
      </p:sp>
      <p:sp>
        <p:nvSpPr>
          <p:cNvPr id="79875" name="Shape 812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1: Stabilize PCT</a:t>
            </a:r>
          </a:p>
        </p:txBody>
      </p:sp>
      <p:pic>
        <p:nvPicPr>
          <p:cNvPr id="79876" name="Shape 81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3988" y="2293938"/>
            <a:ext cx="6743700" cy="410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639B44D-11D8-4471-AA9C-DEA48930B7FC}" type="slidenum">
              <a:rPr lang="en-US" sz="800"/>
              <a:pPr algn="r"/>
              <a:t>64</a:t>
            </a:fld>
            <a:endParaRPr lang="en-US" sz="800"/>
          </a:p>
        </p:txBody>
      </p:sp>
      <p:sp>
        <p:nvSpPr>
          <p:cNvPr id="80898" name="Shape 819"/>
          <p:cNvSpPr txBox="1"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Key #1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good</a:t>
            </a:r>
            <a:r>
              <a:rPr lang="de-CH" sz="2400" dirty="0"/>
              <a:t> PCT </a:t>
            </a:r>
            <a:r>
              <a:rPr lang="de-CH" sz="2400" dirty="0" err="1"/>
              <a:t>control</a:t>
            </a:r>
            <a:r>
              <a:rPr lang="de-CH" sz="2400" dirty="0"/>
              <a:t>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Fast </a:t>
            </a:r>
            <a:r>
              <a:rPr lang="de-CH" sz="2000" dirty="0" err="1"/>
              <a:t>temperature</a:t>
            </a:r>
            <a:r>
              <a:rPr lang="de-CH" sz="2000" dirty="0"/>
              <a:t> </a:t>
            </a:r>
            <a:r>
              <a:rPr lang="de-CH" sz="2000" dirty="0" err="1"/>
              <a:t>measurement</a:t>
            </a:r>
            <a:r>
              <a:rPr lang="de-CH" sz="2000" dirty="0"/>
              <a:t> (</a:t>
            </a:r>
            <a:r>
              <a:rPr lang="de-CH" sz="2000" dirty="0" err="1"/>
              <a:t>or</a:t>
            </a:r>
            <a:r>
              <a:rPr lang="de-CH" sz="2000" dirty="0"/>
              <a:t> at least, not </a:t>
            </a:r>
            <a:r>
              <a:rPr lang="de-CH" sz="2000" dirty="0" err="1"/>
              <a:t>slow</a:t>
            </a:r>
            <a:r>
              <a:rPr lang="de-CH" sz="20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Main </a:t>
            </a:r>
            <a:r>
              <a:rPr lang="de-CH" sz="2000" dirty="0" err="1"/>
              <a:t>issue</a:t>
            </a:r>
            <a:r>
              <a:rPr lang="de-CH" sz="2000" dirty="0"/>
              <a:t>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thermowell</a:t>
            </a:r>
            <a:r>
              <a:rPr lang="de-CH" sz="2000" dirty="0"/>
              <a:t> </a:t>
            </a:r>
            <a:r>
              <a:rPr lang="de-CH" sz="2000" dirty="0" err="1"/>
              <a:t>thickness</a:t>
            </a:r>
            <a:r>
              <a:rPr lang="de-CH" sz="2000" dirty="0"/>
              <a:t>, </a:t>
            </a:r>
            <a:r>
              <a:rPr lang="de-CH" sz="2000" dirty="0" err="1"/>
              <a:t>sometimes</a:t>
            </a:r>
            <a:r>
              <a:rPr lang="de-CH" sz="2000" dirty="0"/>
              <a:t> </a:t>
            </a:r>
            <a:r>
              <a:rPr lang="de-CH" sz="2000" dirty="0" err="1"/>
              <a:t>thermocouple</a:t>
            </a:r>
            <a:endParaRPr lang="de-CH" sz="2000" dirty="0"/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80899" name="Shape 820"/>
          <p:cNvSpPr txBox="1"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1: Stabilize PCT – Fast Thermocouple Measurement</a:t>
            </a:r>
          </a:p>
        </p:txBody>
      </p:sp>
      <p:grpSp>
        <p:nvGrpSpPr>
          <p:cNvPr id="80900" name="Shape 821"/>
          <p:cNvGrpSpPr>
            <a:grpSpLocks/>
          </p:cNvGrpSpPr>
          <p:nvPr/>
        </p:nvGrpSpPr>
        <p:grpSpPr bwMode="auto">
          <a:xfrm>
            <a:off x="1482725" y="2378075"/>
            <a:ext cx="6480175" cy="3886200"/>
            <a:chOff x="2073275" y="981075"/>
            <a:chExt cx="7054849" cy="5326062"/>
          </a:xfrm>
        </p:grpSpPr>
        <p:pic>
          <p:nvPicPr>
            <p:cNvPr id="80901" name="Shape 822"/>
            <p:cNvPicPr preferRelativeResize="0"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73725" y="981075"/>
              <a:ext cx="3454399" cy="259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2" name="Shape 823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73275" y="981075"/>
              <a:ext cx="3455988" cy="25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3" name="Shape 824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3275" y="3716337"/>
              <a:ext cx="3454399" cy="259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4" name="Shape 825"/>
            <p:cNvPicPr preferRelativeResize="0"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673725" y="3716337"/>
              <a:ext cx="3454399" cy="259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905" name="Shape 826"/>
            <p:cNvPicPr preferRelativeResize="0"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57500" y="3068638"/>
              <a:ext cx="5695949" cy="1181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906" name="Shape 827"/>
            <p:cNvSpPr>
              <a:spLocks noChangeArrowheads="1"/>
            </p:cNvSpPr>
            <p:nvPr/>
          </p:nvSpPr>
          <p:spPr bwMode="auto">
            <a:xfrm>
              <a:off x="2509838" y="1125537"/>
              <a:ext cx="1439862" cy="1150936"/>
            </a:xfrm>
            <a:prstGeom prst="wedgeRoundRectCallout">
              <a:avLst>
                <a:gd name="adj1" fmla="val -20833"/>
                <a:gd name="adj2" fmla="val 62500"/>
                <a:gd name="adj3" fmla="val 16667"/>
              </a:avLst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>
                <a:buSzPct val="25000"/>
              </a:pPr>
              <a:r>
                <a:rPr lang="de-CH" sz="1200">
                  <a:sym typeface="Arial" charset="0"/>
                </a:rPr>
                <a:t>Measurement is only at the junction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0BE6EC4-EA9E-47E3-A85F-12704E63F8E4}" type="slidenum">
              <a:rPr lang="en-US" sz="800"/>
              <a:pPr algn="r"/>
              <a:t>65</a:t>
            </a:fld>
            <a:endParaRPr lang="en-US" sz="800"/>
          </a:p>
        </p:txBody>
      </p:sp>
      <p:sp>
        <p:nvSpPr>
          <p:cNvPr id="81922" name="Shape 833"/>
          <p:cNvSpPr txBox="1">
            <a:spLocks/>
          </p:cNvSpPr>
          <p:nvPr/>
        </p:nvSpPr>
        <p:spPr bwMode="auto">
          <a:xfrm>
            <a:off x="574675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lvl="1" indent="-31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lvl="1" indent="-3175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lvl="1" indent="-3175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800"/>
          </a:p>
          <a:p>
            <a:pPr marL="269875" lvl="1" indent="-3175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/>
          </a:p>
          <a:p>
            <a:pPr marL="269875" indent="-1174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800"/>
          </a:p>
        </p:txBody>
      </p:sp>
      <p:sp>
        <p:nvSpPr>
          <p:cNvPr id="81923" name="Shape 834"/>
          <p:cNvSpPr txBox="1">
            <a:spLocks/>
          </p:cNvSpPr>
          <p:nvPr/>
        </p:nvSpPr>
        <p:spPr bwMode="auto">
          <a:xfrm>
            <a:off x="574675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1: Stabilize PCT – Fast Thermocouple Measurement</a:t>
            </a:r>
          </a:p>
        </p:txBody>
      </p:sp>
      <p:pic>
        <p:nvPicPr>
          <p:cNvPr id="835" name="Shape 83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3763" y="1914525"/>
            <a:ext cx="3114675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6" name="Shape 836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19588" y="4797425"/>
            <a:ext cx="1368425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7" name="Shape 837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213" y="1296988"/>
            <a:ext cx="5522912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8" name="Shape 838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10325" y="4652963"/>
            <a:ext cx="2243138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8" name="Shape 839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3600" y="4832350"/>
            <a:ext cx="2792413" cy="153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9197E30-BD16-44ED-A0EA-C4A5B84DFA45}" type="slidenum">
              <a:rPr lang="en-US" sz="800"/>
              <a:pPr algn="r"/>
              <a:t>66</a:t>
            </a:fld>
            <a:endParaRPr lang="en-US" sz="800"/>
          </a:p>
        </p:txBody>
      </p:sp>
      <p:sp>
        <p:nvSpPr>
          <p:cNvPr id="82946" name="Shape 845"/>
          <p:cNvSpPr txBox="1">
            <a:spLocks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Key #2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good</a:t>
            </a:r>
            <a:r>
              <a:rPr lang="de-CH" sz="2400" dirty="0"/>
              <a:t> PCT </a:t>
            </a:r>
            <a:r>
              <a:rPr lang="de-CH" sz="2400" dirty="0" err="1"/>
              <a:t>control</a:t>
            </a:r>
            <a:r>
              <a:rPr lang="de-CH" sz="2400" dirty="0"/>
              <a:t>: </a:t>
            </a:r>
            <a:r>
              <a:rPr lang="de-CH" sz="2400" dirty="0" err="1"/>
              <a:t>Well</a:t>
            </a:r>
            <a:r>
              <a:rPr lang="de-CH" sz="2400" dirty="0"/>
              <a:t> </a:t>
            </a:r>
            <a:r>
              <a:rPr lang="de-CH" sz="2400" dirty="0" err="1"/>
              <a:t>tuned</a:t>
            </a:r>
            <a:r>
              <a:rPr lang="de-CH" sz="2400" dirty="0"/>
              <a:t> PID </a:t>
            </a:r>
            <a:r>
              <a:rPr lang="de-CH" sz="2400" dirty="0" err="1"/>
              <a:t>controller</a:t>
            </a:r>
            <a:r>
              <a:rPr lang="de-CH" sz="2400" dirty="0"/>
              <a:t>!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Guide </a:t>
            </a:r>
            <a:r>
              <a:rPr lang="de-CH" sz="2400" dirty="0" err="1"/>
              <a:t>values</a:t>
            </a:r>
            <a:r>
              <a:rPr lang="de-CH" sz="2400" dirty="0"/>
              <a:t> (</a:t>
            </a:r>
            <a:r>
              <a:rPr lang="de-CH" sz="2400" dirty="0" err="1"/>
              <a:t>starting</a:t>
            </a:r>
            <a:r>
              <a:rPr lang="de-CH" sz="2400" dirty="0"/>
              <a:t> </a:t>
            </a:r>
            <a:r>
              <a:rPr lang="de-CH" sz="2400" dirty="0" err="1"/>
              <a:t>point</a:t>
            </a:r>
            <a:r>
              <a:rPr lang="de-CH" sz="2400" dirty="0"/>
              <a:t>)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Kp	= 0.2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Ti</a:t>
            </a:r>
            <a:r>
              <a:rPr lang="de-CH" sz="2400" dirty="0"/>
              <a:t> 	= 200s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 err="1"/>
              <a:t>Td</a:t>
            </a:r>
            <a:r>
              <a:rPr lang="de-CH" sz="2400" dirty="0"/>
              <a:t>	= 0s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Increase</a:t>
            </a:r>
            <a:r>
              <a:rPr lang="de-CH" sz="2400" dirty="0"/>
              <a:t> PCT </a:t>
            </a:r>
            <a:r>
              <a:rPr lang="de-CH" sz="2400" dirty="0" err="1"/>
              <a:t>setpoint</a:t>
            </a:r>
            <a:r>
              <a:rPr lang="de-CH" sz="2400" dirty="0"/>
              <a:t> +10°C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Observe</a:t>
            </a:r>
            <a:r>
              <a:rPr lang="de-CH" sz="2400" dirty="0"/>
              <a:t> PCT </a:t>
            </a:r>
            <a:r>
              <a:rPr lang="de-CH" sz="2400" dirty="0" err="1"/>
              <a:t>response</a:t>
            </a:r>
            <a:r>
              <a:rPr lang="de-CH" sz="2400" dirty="0"/>
              <a:t> in PCS.  </a:t>
            </a:r>
            <a:r>
              <a:rPr lang="de-CH" sz="2400" dirty="0" err="1"/>
              <a:t>Good</a:t>
            </a:r>
            <a:r>
              <a:rPr lang="de-CH" sz="2400" dirty="0"/>
              <a:t> </a:t>
            </a:r>
            <a:r>
              <a:rPr lang="de-CH" sz="2400" dirty="0" err="1"/>
              <a:t>result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:</a:t>
            </a:r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PCT </a:t>
            </a:r>
            <a:r>
              <a:rPr lang="de-CH" sz="2400" dirty="0" err="1"/>
              <a:t>reaches</a:t>
            </a:r>
            <a:r>
              <a:rPr lang="de-CH" sz="2400" dirty="0"/>
              <a:t> </a:t>
            </a:r>
            <a:r>
              <a:rPr lang="de-CH" sz="2400" dirty="0" err="1"/>
              <a:t>new</a:t>
            </a:r>
            <a:r>
              <a:rPr lang="de-CH" sz="2400" dirty="0"/>
              <a:t> </a:t>
            </a:r>
            <a:r>
              <a:rPr lang="de-CH" sz="2400" dirty="0" err="1"/>
              <a:t>setpoint</a:t>
            </a:r>
            <a:r>
              <a:rPr lang="de-CH" sz="2400" dirty="0"/>
              <a:t> after ~15 </a:t>
            </a:r>
            <a:r>
              <a:rPr lang="de-CH" sz="2400" dirty="0" err="1"/>
              <a:t>minutes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Little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no</a:t>
            </a:r>
            <a:r>
              <a:rPr lang="de-CH" sz="2400" dirty="0"/>
              <a:t> </a:t>
            </a:r>
            <a:r>
              <a:rPr lang="de-CH" sz="2400" dirty="0" err="1"/>
              <a:t>overshoot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Repeat </a:t>
            </a:r>
            <a:r>
              <a:rPr lang="de-CH" sz="2400" dirty="0" err="1"/>
              <a:t>test</a:t>
            </a:r>
            <a:r>
              <a:rPr lang="de-CH" sz="2400" dirty="0"/>
              <a:t> in </a:t>
            </a:r>
            <a:r>
              <a:rPr lang="de-CH" sz="2400" dirty="0" err="1"/>
              <a:t>other</a:t>
            </a:r>
            <a:r>
              <a:rPr lang="de-CH" sz="2400" dirty="0"/>
              <a:t> </a:t>
            </a:r>
            <a:r>
              <a:rPr lang="de-CH" sz="2400" dirty="0" err="1"/>
              <a:t>direction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400" dirty="0"/>
          </a:p>
        </p:txBody>
      </p:sp>
      <p:sp>
        <p:nvSpPr>
          <p:cNvPr id="82947" name="Shape 846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1: Stabilize PCT – PCT PID Tuning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8AEC4D9-57FF-4425-8C35-7C112D870436}" type="slidenum">
              <a:rPr lang="en-US" sz="800"/>
              <a:pPr algn="r"/>
              <a:t>67</a:t>
            </a:fld>
            <a:endParaRPr lang="en-US" sz="800"/>
          </a:p>
        </p:txBody>
      </p:sp>
      <p:sp>
        <p:nvSpPr>
          <p:cNvPr id="83970" name="Shape 852"/>
          <p:cNvSpPr txBox="1">
            <a:spLocks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Stability</a:t>
            </a:r>
            <a:r>
              <a:rPr lang="de-CH" sz="2400" dirty="0"/>
              <a:t> </a:t>
            </a:r>
            <a:r>
              <a:rPr lang="de-CH" sz="2400" dirty="0" err="1"/>
              <a:t>benchmark</a:t>
            </a:r>
            <a:r>
              <a:rPr lang="de-CH" sz="2400" dirty="0"/>
              <a:t> </a:t>
            </a:r>
            <a:r>
              <a:rPr lang="de-CH" sz="2400" dirty="0" err="1"/>
              <a:t>depends</a:t>
            </a:r>
            <a:r>
              <a:rPr lang="de-CH" sz="2400" dirty="0"/>
              <a:t> on PCT </a:t>
            </a:r>
            <a:r>
              <a:rPr lang="de-CH" sz="2400" dirty="0" err="1"/>
              <a:t>setpoint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AFR%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All </a:t>
            </a:r>
            <a:r>
              <a:rPr lang="de-CH" sz="2400" dirty="0" err="1"/>
              <a:t>values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standard</a:t>
            </a:r>
            <a:r>
              <a:rPr lang="de-CH" sz="2400" dirty="0"/>
              <a:t> </a:t>
            </a:r>
            <a:r>
              <a:rPr lang="de-CH" sz="2400" dirty="0" err="1"/>
              <a:t>deviations</a:t>
            </a:r>
            <a:r>
              <a:rPr lang="de-CH" sz="2400" dirty="0"/>
              <a:t>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control</a:t>
            </a:r>
            <a:r>
              <a:rPr lang="de-CH" sz="2400" dirty="0"/>
              <a:t> </a:t>
            </a:r>
            <a:r>
              <a:rPr lang="de-CH" sz="2400" dirty="0" err="1"/>
              <a:t>error</a:t>
            </a:r>
            <a:r>
              <a:rPr lang="de-CH" sz="2400" dirty="0"/>
              <a:t> (PV-SP) 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83971" name="Shape 853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1: Stabilize PCT – PCT PID Tuning</a:t>
            </a:r>
          </a:p>
        </p:txBody>
      </p:sp>
      <p:grpSp>
        <p:nvGrpSpPr>
          <p:cNvPr id="83972" name="Shape 855"/>
          <p:cNvGrpSpPr>
            <a:grpSpLocks/>
          </p:cNvGrpSpPr>
          <p:nvPr/>
        </p:nvGrpSpPr>
        <p:grpSpPr bwMode="auto">
          <a:xfrm>
            <a:off x="706438" y="3754438"/>
            <a:ext cx="4117975" cy="2414587"/>
            <a:chOff x="99275" y="169025"/>
            <a:chExt cx="2813400" cy="2769875"/>
          </a:xfrm>
        </p:grpSpPr>
        <p:sp>
          <p:nvSpPr>
            <p:cNvPr id="84146" name="Shape 856"/>
            <p:cNvSpPr>
              <a:spLocks/>
            </p:cNvSpPr>
            <p:nvPr/>
          </p:nvSpPr>
          <p:spPr bwMode="auto">
            <a:xfrm>
              <a:off x="424225" y="198625"/>
              <a:ext cx="2090950" cy="2383725"/>
            </a:xfrm>
            <a:custGeom>
              <a:avLst/>
              <a:gdLst>
                <a:gd name="T0" fmla="*/ 1 w 83638"/>
                <a:gd name="T1" fmla="*/ 1 h 95349"/>
                <a:gd name="T2" fmla="*/ 83637 w 83638"/>
                <a:gd name="T3" fmla="*/ 1 h 95349"/>
                <a:gd name="T4" fmla="*/ 83637 w 83638"/>
                <a:gd name="T5" fmla="*/ 95349 h 95349"/>
                <a:gd name="T6" fmla="*/ 1 w 83638"/>
                <a:gd name="T7" fmla="*/ 95349 h 95349"/>
                <a:gd name="T8" fmla="*/ 1 w 83638"/>
                <a:gd name="T9" fmla="*/ 1 h 95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638"/>
                <a:gd name="T16" fmla="*/ 0 h 95349"/>
                <a:gd name="T17" fmla="*/ 83638 w 83638"/>
                <a:gd name="T18" fmla="*/ 95349 h 953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638" h="95349" extrusionOk="0">
                  <a:moveTo>
                    <a:pt x="1" y="1"/>
                  </a:moveTo>
                  <a:lnTo>
                    <a:pt x="83637" y="1"/>
                  </a:lnTo>
                  <a:lnTo>
                    <a:pt x="83637" y="95349"/>
                  </a:lnTo>
                  <a:lnTo>
                    <a:pt x="1" y="953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7" name="Shape 857"/>
            <p:cNvSpPr>
              <a:spLocks/>
            </p:cNvSpPr>
            <p:nvPr/>
          </p:nvSpPr>
          <p:spPr bwMode="auto">
            <a:xfrm>
              <a:off x="424225" y="198625"/>
              <a:ext cx="2090950" cy="25"/>
            </a:xfrm>
            <a:custGeom>
              <a:avLst/>
              <a:gdLst>
                <a:gd name="T0" fmla="*/ 1 w 83638"/>
                <a:gd name="T1" fmla="*/ 1 h 1"/>
                <a:gd name="T2" fmla="*/ 83637 w 83638"/>
                <a:gd name="T3" fmla="*/ 1 h 1"/>
                <a:gd name="T4" fmla="*/ 0 60000 65536"/>
                <a:gd name="T5" fmla="*/ 0 60000 65536"/>
                <a:gd name="T6" fmla="*/ 0 w 83638"/>
                <a:gd name="T7" fmla="*/ 0 h 1"/>
                <a:gd name="T8" fmla="*/ 83638 w 8363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638" h="1" fill="none" extrusionOk="0">
                  <a:moveTo>
                    <a:pt x="1" y="1"/>
                  </a:moveTo>
                  <a:lnTo>
                    <a:pt x="83637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8" name="Shape 858"/>
            <p:cNvSpPr>
              <a:spLocks/>
            </p:cNvSpPr>
            <p:nvPr/>
          </p:nvSpPr>
          <p:spPr bwMode="auto">
            <a:xfrm>
              <a:off x="2515150" y="198625"/>
              <a:ext cx="25" cy="2383725"/>
            </a:xfrm>
            <a:custGeom>
              <a:avLst/>
              <a:gdLst>
                <a:gd name="T0" fmla="*/ 0 w 1"/>
                <a:gd name="T1" fmla="*/ 1 h 95349"/>
                <a:gd name="T2" fmla="*/ 0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0" y="1"/>
                  </a:moveTo>
                  <a:lnTo>
                    <a:pt x="0" y="95349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9" name="Shape 859"/>
            <p:cNvSpPr>
              <a:spLocks/>
            </p:cNvSpPr>
            <p:nvPr/>
          </p:nvSpPr>
          <p:spPr bwMode="auto">
            <a:xfrm>
              <a:off x="424225" y="2582325"/>
              <a:ext cx="2090950" cy="25"/>
            </a:xfrm>
            <a:custGeom>
              <a:avLst/>
              <a:gdLst>
                <a:gd name="T0" fmla="*/ 83637 w 83638"/>
                <a:gd name="T1" fmla="*/ 1 h 1"/>
                <a:gd name="T2" fmla="*/ 1 w 83638"/>
                <a:gd name="T3" fmla="*/ 1 h 1"/>
                <a:gd name="T4" fmla="*/ 0 60000 65536"/>
                <a:gd name="T5" fmla="*/ 0 60000 65536"/>
                <a:gd name="T6" fmla="*/ 0 w 83638"/>
                <a:gd name="T7" fmla="*/ 0 h 1"/>
                <a:gd name="T8" fmla="*/ 83638 w 8363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638" h="1" fill="none" extrusionOk="0">
                  <a:moveTo>
                    <a:pt x="83637" y="1"/>
                  </a:moveTo>
                  <a:lnTo>
                    <a:pt x="1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0" name="Shape 860"/>
            <p:cNvSpPr>
              <a:spLocks/>
            </p:cNvSpPr>
            <p:nvPr/>
          </p:nvSpPr>
          <p:spPr bwMode="auto">
            <a:xfrm>
              <a:off x="424225" y="198625"/>
              <a:ext cx="25" cy="2383725"/>
            </a:xfrm>
            <a:custGeom>
              <a:avLst/>
              <a:gdLst>
                <a:gd name="T0" fmla="*/ 1 w 1"/>
                <a:gd name="T1" fmla="*/ 95349 h 95349"/>
                <a:gd name="T2" fmla="*/ 1 w 1"/>
                <a:gd name="T3" fmla="*/ 1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1" y="95349"/>
                  </a:moveTo>
                  <a:lnTo>
                    <a:pt x="1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1" name="Shape 861"/>
            <p:cNvSpPr>
              <a:spLocks/>
            </p:cNvSpPr>
            <p:nvPr/>
          </p:nvSpPr>
          <p:spPr bwMode="auto">
            <a:xfrm>
              <a:off x="424225" y="198625"/>
              <a:ext cx="25" cy="2383725"/>
            </a:xfrm>
            <a:custGeom>
              <a:avLst/>
              <a:gdLst>
                <a:gd name="T0" fmla="*/ 1 w 1"/>
                <a:gd name="T1" fmla="*/ 1 h 95349"/>
                <a:gd name="T2" fmla="*/ 1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1" y="1"/>
                  </a:moveTo>
                  <a:lnTo>
                    <a:pt x="1" y="95349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2" name="Shape 862"/>
            <p:cNvSpPr>
              <a:spLocks/>
            </p:cNvSpPr>
            <p:nvPr/>
          </p:nvSpPr>
          <p:spPr bwMode="auto">
            <a:xfrm>
              <a:off x="400000" y="25823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3" name="Shape 863"/>
            <p:cNvSpPr>
              <a:spLocks/>
            </p:cNvSpPr>
            <p:nvPr/>
          </p:nvSpPr>
          <p:spPr bwMode="auto">
            <a:xfrm>
              <a:off x="400000" y="234295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4" name="Shape 864"/>
            <p:cNvSpPr>
              <a:spLocks/>
            </p:cNvSpPr>
            <p:nvPr/>
          </p:nvSpPr>
          <p:spPr bwMode="auto">
            <a:xfrm>
              <a:off x="400000" y="21035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5" name="Shape 865"/>
            <p:cNvSpPr>
              <a:spLocks/>
            </p:cNvSpPr>
            <p:nvPr/>
          </p:nvSpPr>
          <p:spPr bwMode="auto">
            <a:xfrm>
              <a:off x="400000" y="18692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6" name="Shape 866"/>
            <p:cNvSpPr>
              <a:spLocks/>
            </p:cNvSpPr>
            <p:nvPr/>
          </p:nvSpPr>
          <p:spPr bwMode="auto">
            <a:xfrm>
              <a:off x="400000" y="162987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7" name="Shape 867"/>
            <p:cNvSpPr>
              <a:spLocks/>
            </p:cNvSpPr>
            <p:nvPr/>
          </p:nvSpPr>
          <p:spPr bwMode="auto">
            <a:xfrm>
              <a:off x="400000" y="139047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8" name="Shape 868"/>
            <p:cNvSpPr>
              <a:spLocks/>
            </p:cNvSpPr>
            <p:nvPr/>
          </p:nvSpPr>
          <p:spPr bwMode="auto">
            <a:xfrm>
              <a:off x="400000" y="115110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59" name="Shape 869"/>
            <p:cNvSpPr>
              <a:spLocks/>
            </p:cNvSpPr>
            <p:nvPr/>
          </p:nvSpPr>
          <p:spPr bwMode="auto">
            <a:xfrm>
              <a:off x="400000" y="9117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0" name="Shape 870"/>
            <p:cNvSpPr>
              <a:spLocks/>
            </p:cNvSpPr>
            <p:nvPr/>
          </p:nvSpPr>
          <p:spPr bwMode="auto">
            <a:xfrm>
              <a:off x="400000" y="6774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1" name="Shape 871"/>
            <p:cNvSpPr>
              <a:spLocks/>
            </p:cNvSpPr>
            <p:nvPr/>
          </p:nvSpPr>
          <p:spPr bwMode="auto">
            <a:xfrm>
              <a:off x="400000" y="43802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2" name="Shape 872"/>
            <p:cNvSpPr>
              <a:spLocks/>
            </p:cNvSpPr>
            <p:nvPr/>
          </p:nvSpPr>
          <p:spPr bwMode="auto">
            <a:xfrm>
              <a:off x="400000" y="1986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3" name="Shape 873"/>
            <p:cNvSpPr>
              <a:spLocks/>
            </p:cNvSpPr>
            <p:nvPr/>
          </p:nvSpPr>
          <p:spPr bwMode="auto">
            <a:xfrm>
              <a:off x="445450" y="1894725"/>
              <a:ext cx="45475" cy="91700"/>
            </a:xfrm>
            <a:custGeom>
              <a:avLst/>
              <a:gdLst>
                <a:gd name="T0" fmla="*/ 0 w 1819"/>
                <a:gd name="T1" fmla="*/ 3668 h 3668"/>
                <a:gd name="T2" fmla="*/ 485 w 1819"/>
                <a:gd name="T3" fmla="*/ 2649 h 3668"/>
                <a:gd name="T4" fmla="*/ 849 w 1819"/>
                <a:gd name="T5" fmla="*/ 1427 h 3668"/>
                <a:gd name="T6" fmla="*/ 1334 w 1819"/>
                <a:gd name="T7" fmla="*/ 612 h 3668"/>
                <a:gd name="T8" fmla="*/ 1576 w 1819"/>
                <a:gd name="T9" fmla="*/ 204 h 3668"/>
                <a:gd name="T10" fmla="*/ 1818 w 1819"/>
                <a:gd name="T11" fmla="*/ 0 h 36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3668"/>
                <a:gd name="T20" fmla="*/ 1819 w 1819"/>
                <a:gd name="T21" fmla="*/ 3668 h 36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3668" fill="none" extrusionOk="0">
                  <a:moveTo>
                    <a:pt x="0" y="3668"/>
                  </a:moveTo>
                  <a:lnTo>
                    <a:pt x="485" y="2649"/>
                  </a:lnTo>
                  <a:lnTo>
                    <a:pt x="849" y="1427"/>
                  </a:lnTo>
                  <a:lnTo>
                    <a:pt x="1334" y="612"/>
                  </a:lnTo>
                  <a:lnTo>
                    <a:pt x="1576" y="204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4" name="Shape 874"/>
            <p:cNvSpPr>
              <a:spLocks/>
            </p:cNvSpPr>
            <p:nvPr/>
          </p:nvSpPr>
          <p:spPr bwMode="auto">
            <a:xfrm>
              <a:off x="490900" y="1889625"/>
              <a:ext cx="45475" cy="40775"/>
            </a:xfrm>
            <a:custGeom>
              <a:avLst/>
              <a:gdLst>
                <a:gd name="T0" fmla="*/ 0 w 1819"/>
                <a:gd name="T1" fmla="*/ 204 h 1631"/>
                <a:gd name="T2" fmla="*/ 485 w 1819"/>
                <a:gd name="T3" fmla="*/ 1 h 1631"/>
                <a:gd name="T4" fmla="*/ 970 w 1819"/>
                <a:gd name="T5" fmla="*/ 204 h 1631"/>
                <a:gd name="T6" fmla="*/ 1334 w 1819"/>
                <a:gd name="T7" fmla="*/ 816 h 1631"/>
                <a:gd name="T8" fmla="*/ 1819 w 1819"/>
                <a:gd name="T9" fmla="*/ 1631 h 16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31"/>
                <a:gd name="T17" fmla="*/ 1819 w 1819"/>
                <a:gd name="T18" fmla="*/ 1631 h 16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31" fill="none" extrusionOk="0">
                  <a:moveTo>
                    <a:pt x="0" y="204"/>
                  </a:moveTo>
                  <a:lnTo>
                    <a:pt x="485" y="1"/>
                  </a:lnTo>
                  <a:lnTo>
                    <a:pt x="970" y="204"/>
                  </a:lnTo>
                  <a:lnTo>
                    <a:pt x="1334" y="816"/>
                  </a:lnTo>
                  <a:lnTo>
                    <a:pt x="1819" y="163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5" name="Shape 875"/>
            <p:cNvSpPr>
              <a:spLocks/>
            </p:cNvSpPr>
            <p:nvPr/>
          </p:nvSpPr>
          <p:spPr bwMode="auto">
            <a:xfrm>
              <a:off x="536350" y="1930375"/>
              <a:ext cx="42450" cy="163025"/>
            </a:xfrm>
            <a:custGeom>
              <a:avLst/>
              <a:gdLst>
                <a:gd name="T0" fmla="*/ 1 w 1698"/>
                <a:gd name="T1" fmla="*/ 1 h 6521"/>
                <a:gd name="T2" fmla="*/ 243 w 1698"/>
                <a:gd name="T3" fmla="*/ 612 h 6521"/>
                <a:gd name="T4" fmla="*/ 485 w 1698"/>
                <a:gd name="T5" fmla="*/ 1631 h 6521"/>
                <a:gd name="T6" fmla="*/ 849 w 1698"/>
                <a:gd name="T7" fmla="*/ 3668 h 6521"/>
                <a:gd name="T8" fmla="*/ 1091 w 1698"/>
                <a:gd name="T9" fmla="*/ 4687 h 6521"/>
                <a:gd name="T10" fmla="*/ 1213 w 1698"/>
                <a:gd name="T11" fmla="*/ 5705 h 6521"/>
                <a:gd name="T12" fmla="*/ 1455 w 1698"/>
                <a:gd name="T13" fmla="*/ 6316 h 6521"/>
                <a:gd name="T14" fmla="*/ 1698 w 1698"/>
                <a:gd name="T15" fmla="*/ 6520 h 65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6521"/>
                <a:gd name="T26" fmla="*/ 1698 w 1698"/>
                <a:gd name="T27" fmla="*/ 6521 h 65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6521" fill="none" extrusionOk="0">
                  <a:moveTo>
                    <a:pt x="1" y="1"/>
                  </a:moveTo>
                  <a:lnTo>
                    <a:pt x="243" y="612"/>
                  </a:lnTo>
                  <a:lnTo>
                    <a:pt x="485" y="1631"/>
                  </a:lnTo>
                  <a:lnTo>
                    <a:pt x="849" y="3668"/>
                  </a:lnTo>
                  <a:lnTo>
                    <a:pt x="1091" y="4687"/>
                  </a:lnTo>
                  <a:lnTo>
                    <a:pt x="1213" y="5705"/>
                  </a:lnTo>
                  <a:lnTo>
                    <a:pt x="1455" y="6316"/>
                  </a:lnTo>
                  <a:lnTo>
                    <a:pt x="1698" y="652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6" name="Shape 876"/>
            <p:cNvSpPr>
              <a:spLocks/>
            </p:cNvSpPr>
            <p:nvPr/>
          </p:nvSpPr>
          <p:spPr bwMode="auto">
            <a:xfrm>
              <a:off x="578775" y="1950750"/>
              <a:ext cx="45475" cy="142650"/>
            </a:xfrm>
            <a:custGeom>
              <a:avLst/>
              <a:gdLst>
                <a:gd name="T0" fmla="*/ 1 w 1819"/>
                <a:gd name="T1" fmla="*/ 5705 h 5706"/>
                <a:gd name="T2" fmla="*/ 243 w 1819"/>
                <a:gd name="T3" fmla="*/ 5501 h 5706"/>
                <a:gd name="T4" fmla="*/ 485 w 1819"/>
                <a:gd name="T5" fmla="*/ 4890 h 5706"/>
                <a:gd name="T6" fmla="*/ 728 w 1819"/>
                <a:gd name="T7" fmla="*/ 4075 h 5706"/>
                <a:gd name="T8" fmla="*/ 849 w 1819"/>
                <a:gd name="T9" fmla="*/ 3260 h 5706"/>
                <a:gd name="T10" fmla="*/ 1091 w 1819"/>
                <a:gd name="T11" fmla="*/ 2242 h 5706"/>
                <a:gd name="T12" fmla="*/ 1334 w 1819"/>
                <a:gd name="T13" fmla="*/ 1223 h 5706"/>
                <a:gd name="T14" fmla="*/ 1576 w 1819"/>
                <a:gd name="T15" fmla="*/ 408 h 5706"/>
                <a:gd name="T16" fmla="*/ 1819 w 1819"/>
                <a:gd name="T17" fmla="*/ 1 h 570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9"/>
                <a:gd name="T28" fmla="*/ 0 h 5706"/>
                <a:gd name="T29" fmla="*/ 1819 w 1819"/>
                <a:gd name="T30" fmla="*/ 5706 h 570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9" h="5706" fill="none" extrusionOk="0">
                  <a:moveTo>
                    <a:pt x="1" y="5705"/>
                  </a:moveTo>
                  <a:lnTo>
                    <a:pt x="243" y="5501"/>
                  </a:lnTo>
                  <a:lnTo>
                    <a:pt x="485" y="4890"/>
                  </a:lnTo>
                  <a:lnTo>
                    <a:pt x="728" y="4075"/>
                  </a:lnTo>
                  <a:lnTo>
                    <a:pt x="849" y="3260"/>
                  </a:lnTo>
                  <a:lnTo>
                    <a:pt x="1091" y="2242"/>
                  </a:lnTo>
                  <a:lnTo>
                    <a:pt x="1334" y="1223"/>
                  </a:lnTo>
                  <a:lnTo>
                    <a:pt x="1576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7" name="Shape 877"/>
            <p:cNvSpPr>
              <a:spLocks/>
            </p:cNvSpPr>
            <p:nvPr/>
          </p:nvSpPr>
          <p:spPr bwMode="auto">
            <a:xfrm>
              <a:off x="624225" y="1945650"/>
              <a:ext cx="45475" cy="40775"/>
            </a:xfrm>
            <a:custGeom>
              <a:avLst/>
              <a:gdLst>
                <a:gd name="T0" fmla="*/ 1 w 1819"/>
                <a:gd name="T1" fmla="*/ 205 h 1631"/>
                <a:gd name="T2" fmla="*/ 243 w 1819"/>
                <a:gd name="T3" fmla="*/ 1 h 1631"/>
                <a:gd name="T4" fmla="*/ 486 w 1819"/>
                <a:gd name="T5" fmla="*/ 1 h 1631"/>
                <a:gd name="T6" fmla="*/ 970 w 1819"/>
                <a:gd name="T7" fmla="*/ 408 h 1631"/>
                <a:gd name="T8" fmla="*/ 1334 w 1819"/>
                <a:gd name="T9" fmla="*/ 1020 h 1631"/>
                <a:gd name="T10" fmla="*/ 1819 w 1819"/>
                <a:gd name="T11" fmla="*/ 1631 h 163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1631"/>
                <a:gd name="T20" fmla="*/ 1819 w 1819"/>
                <a:gd name="T21" fmla="*/ 1631 h 163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1631" fill="none" extrusionOk="0">
                  <a:moveTo>
                    <a:pt x="1" y="205"/>
                  </a:moveTo>
                  <a:lnTo>
                    <a:pt x="243" y="1"/>
                  </a:lnTo>
                  <a:lnTo>
                    <a:pt x="486" y="1"/>
                  </a:lnTo>
                  <a:lnTo>
                    <a:pt x="970" y="408"/>
                  </a:lnTo>
                  <a:lnTo>
                    <a:pt x="1334" y="1020"/>
                  </a:lnTo>
                  <a:lnTo>
                    <a:pt x="1819" y="163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8" name="Shape 878"/>
            <p:cNvSpPr>
              <a:spLocks/>
            </p:cNvSpPr>
            <p:nvPr/>
          </p:nvSpPr>
          <p:spPr bwMode="auto">
            <a:xfrm>
              <a:off x="669675" y="1986400"/>
              <a:ext cx="42450" cy="35675"/>
            </a:xfrm>
            <a:custGeom>
              <a:avLst/>
              <a:gdLst>
                <a:gd name="T0" fmla="*/ 1 w 1698"/>
                <a:gd name="T1" fmla="*/ 1 h 1427"/>
                <a:gd name="T2" fmla="*/ 486 w 1698"/>
                <a:gd name="T3" fmla="*/ 408 h 1427"/>
                <a:gd name="T4" fmla="*/ 849 w 1698"/>
                <a:gd name="T5" fmla="*/ 1019 h 1427"/>
                <a:gd name="T6" fmla="*/ 1213 w 1698"/>
                <a:gd name="T7" fmla="*/ 1427 h 1427"/>
                <a:gd name="T8" fmla="*/ 1698 w 1698"/>
                <a:gd name="T9" fmla="*/ 1427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427"/>
                <a:gd name="T17" fmla="*/ 1698 w 1698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427" fill="none" extrusionOk="0">
                  <a:moveTo>
                    <a:pt x="1" y="1"/>
                  </a:moveTo>
                  <a:lnTo>
                    <a:pt x="486" y="408"/>
                  </a:lnTo>
                  <a:lnTo>
                    <a:pt x="849" y="1019"/>
                  </a:lnTo>
                  <a:lnTo>
                    <a:pt x="1213" y="1427"/>
                  </a:lnTo>
                  <a:lnTo>
                    <a:pt x="1698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69" name="Shape 879"/>
            <p:cNvSpPr>
              <a:spLocks/>
            </p:cNvSpPr>
            <p:nvPr/>
          </p:nvSpPr>
          <p:spPr bwMode="auto">
            <a:xfrm>
              <a:off x="712100" y="1950750"/>
              <a:ext cx="45500" cy="71325"/>
            </a:xfrm>
            <a:custGeom>
              <a:avLst/>
              <a:gdLst>
                <a:gd name="T0" fmla="*/ 1 w 1820"/>
                <a:gd name="T1" fmla="*/ 2853 h 2853"/>
                <a:gd name="T2" fmla="*/ 243 w 1820"/>
                <a:gd name="T3" fmla="*/ 2649 h 2853"/>
                <a:gd name="T4" fmla="*/ 486 w 1820"/>
                <a:gd name="T5" fmla="*/ 2445 h 2853"/>
                <a:gd name="T6" fmla="*/ 849 w 1820"/>
                <a:gd name="T7" fmla="*/ 1630 h 2853"/>
                <a:gd name="T8" fmla="*/ 1334 w 1820"/>
                <a:gd name="T9" fmla="*/ 612 h 2853"/>
                <a:gd name="T10" fmla="*/ 1819 w 1820"/>
                <a:gd name="T11" fmla="*/ 1 h 28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0"/>
                <a:gd name="T19" fmla="*/ 0 h 2853"/>
                <a:gd name="T20" fmla="*/ 1820 w 1820"/>
                <a:gd name="T21" fmla="*/ 2853 h 28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0" h="2853" fill="none" extrusionOk="0">
                  <a:moveTo>
                    <a:pt x="1" y="2853"/>
                  </a:moveTo>
                  <a:lnTo>
                    <a:pt x="243" y="2649"/>
                  </a:lnTo>
                  <a:lnTo>
                    <a:pt x="486" y="2445"/>
                  </a:lnTo>
                  <a:lnTo>
                    <a:pt x="849" y="1630"/>
                  </a:lnTo>
                  <a:lnTo>
                    <a:pt x="1334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0" name="Shape 880"/>
            <p:cNvSpPr>
              <a:spLocks/>
            </p:cNvSpPr>
            <p:nvPr/>
          </p:nvSpPr>
          <p:spPr bwMode="auto">
            <a:xfrm>
              <a:off x="757575" y="1940575"/>
              <a:ext cx="45475" cy="10200"/>
            </a:xfrm>
            <a:custGeom>
              <a:avLst/>
              <a:gdLst>
                <a:gd name="T0" fmla="*/ 0 w 1819"/>
                <a:gd name="T1" fmla="*/ 408 h 408"/>
                <a:gd name="T2" fmla="*/ 485 w 1819"/>
                <a:gd name="T3" fmla="*/ 0 h 408"/>
                <a:gd name="T4" fmla="*/ 970 w 1819"/>
                <a:gd name="T5" fmla="*/ 0 h 408"/>
                <a:gd name="T6" fmla="*/ 1818 w 1819"/>
                <a:gd name="T7" fmla="*/ 0 h 4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408"/>
                <a:gd name="T14" fmla="*/ 1819 w 1819"/>
                <a:gd name="T15" fmla="*/ 408 h 4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408" fill="none" extrusionOk="0">
                  <a:moveTo>
                    <a:pt x="0" y="408"/>
                  </a:moveTo>
                  <a:lnTo>
                    <a:pt x="485" y="0"/>
                  </a:lnTo>
                  <a:lnTo>
                    <a:pt x="970" y="0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1" name="Shape 881"/>
            <p:cNvSpPr>
              <a:spLocks/>
            </p:cNvSpPr>
            <p:nvPr/>
          </p:nvSpPr>
          <p:spPr bwMode="auto">
            <a:xfrm>
              <a:off x="803025" y="1940575"/>
              <a:ext cx="42450" cy="45850"/>
            </a:xfrm>
            <a:custGeom>
              <a:avLst/>
              <a:gdLst>
                <a:gd name="T0" fmla="*/ 0 w 1698"/>
                <a:gd name="T1" fmla="*/ 0 h 1834"/>
                <a:gd name="T2" fmla="*/ 485 w 1698"/>
                <a:gd name="T3" fmla="*/ 408 h 1834"/>
                <a:gd name="T4" fmla="*/ 849 w 1698"/>
                <a:gd name="T5" fmla="*/ 1019 h 1834"/>
                <a:gd name="T6" fmla="*/ 1212 w 1698"/>
                <a:gd name="T7" fmla="*/ 1630 h 1834"/>
                <a:gd name="T8" fmla="*/ 1455 w 1698"/>
                <a:gd name="T9" fmla="*/ 1834 h 1834"/>
                <a:gd name="T10" fmla="*/ 1697 w 1698"/>
                <a:gd name="T11" fmla="*/ 1834 h 18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8"/>
                <a:gd name="T19" fmla="*/ 0 h 1834"/>
                <a:gd name="T20" fmla="*/ 1698 w 1698"/>
                <a:gd name="T21" fmla="*/ 1834 h 183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8" h="1834" fill="none" extrusionOk="0">
                  <a:moveTo>
                    <a:pt x="0" y="0"/>
                  </a:moveTo>
                  <a:lnTo>
                    <a:pt x="485" y="408"/>
                  </a:lnTo>
                  <a:lnTo>
                    <a:pt x="849" y="1019"/>
                  </a:lnTo>
                  <a:lnTo>
                    <a:pt x="1212" y="1630"/>
                  </a:lnTo>
                  <a:lnTo>
                    <a:pt x="1455" y="1834"/>
                  </a:lnTo>
                  <a:lnTo>
                    <a:pt x="1697" y="1834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2" name="Shape 882"/>
            <p:cNvSpPr>
              <a:spLocks/>
            </p:cNvSpPr>
            <p:nvPr/>
          </p:nvSpPr>
          <p:spPr bwMode="auto">
            <a:xfrm>
              <a:off x="845450" y="1904900"/>
              <a:ext cx="45475" cy="81525"/>
            </a:xfrm>
            <a:custGeom>
              <a:avLst/>
              <a:gdLst>
                <a:gd name="T0" fmla="*/ 0 w 1819"/>
                <a:gd name="T1" fmla="*/ 3261 h 3261"/>
                <a:gd name="T2" fmla="*/ 243 w 1819"/>
                <a:gd name="T3" fmla="*/ 3057 h 3261"/>
                <a:gd name="T4" fmla="*/ 485 w 1819"/>
                <a:gd name="T5" fmla="*/ 2650 h 3261"/>
                <a:gd name="T6" fmla="*/ 849 w 1819"/>
                <a:gd name="T7" fmla="*/ 1631 h 3261"/>
                <a:gd name="T8" fmla="*/ 1334 w 1819"/>
                <a:gd name="T9" fmla="*/ 612 h 3261"/>
                <a:gd name="T10" fmla="*/ 1576 w 1819"/>
                <a:gd name="T11" fmla="*/ 205 h 3261"/>
                <a:gd name="T12" fmla="*/ 1818 w 1819"/>
                <a:gd name="T13" fmla="*/ 1 h 32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3261"/>
                <a:gd name="T23" fmla="*/ 1819 w 1819"/>
                <a:gd name="T24" fmla="*/ 3261 h 32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3261" fill="none" extrusionOk="0">
                  <a:moveTo>
                    <a:pt x="0" y="3261"/>
                  </a:moveTo>
                  <a:lnTo>
                    <a:pt x="243" y="3057"/>
                  </a:lnTo>
                  <a:lnTo>
                    <a:pt x="485" y="2650"/>
                  </a:lnTo>
                  <a:lnTo>
                    <a:pt x="849" y="1631"/>
                  </a:lnTo>
                  <a:lnTo>
                    <a:pt x="1334" y="612"/>
                  </a:lnTo>
                  <a:lnTo>
                    <a:pt x="1576" y="205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3" name="Shape 883"/>
            <p:cNvSpPr>
              <a:spLocks/>
            </p:cNvSpPr>
            <p:nvPr/>
          </p:nvSpPr>
          <p:spPr bwMode="auto">
            <a:xfrm>
              <a:off x="890900" y="1904900"/>
              <a:ext cx="45475" cy="25500"/>
            </a:xfrm>
            <a:custGeom>
              <a:avLst/>
              <a:gdLst>
                <a:gd name="T0" fmla="*/ 0 w 1819"/>
                <a:gd name="T1" fmla="*/ 1 h 1020"/>
                <a:gd name="T2" fmla="*/ 485 w 1819"/>
                <a:gd name="T3" fmla="*/ 1 h 1020"/>
                <a:gd name="T4" fmla="*/ 849 w 1819"/>
                <a:gd name="T5" fmla="*/ 408 h 1020"/>
                <a:gd name="T6" fmla="*/ 1334 w 1819"/>
                <a:gd name="T7" fmla="*/ 816 h 1020"/>
                <a:gd name="T8" fmla="*/ 1819 w 1819"/>
                <a:gd name="T9" fmla="*/ 1020 h 10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020"/>
                <a:gd name="T17" fmla="*/ 1819 w 1819"/>
                <a:gd name="T18" fmla="*/ 1020 h 10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020" fill="none" extrusionOk="0">
                  <a:moveTo>
                    <a:pt x="0" y="1"/>
                  </a:moveTo>
                  <a:lnTo>
                    <a:pt x="485" y="1"/>
                  </a:lnTo>
                  <a:lnTo>
                    <a:pt x="849" y="408"/>
                  </a:lnTo>
                  <a:lnTo>
                    <a:pt x="1334" y="816"/>
                  </a:lnTo>
                  <a:lnTo>
                    <a:pt x="1819" y="102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4" name="Shape 884"/>
            <p:cNvSpPr>
              <a:spLocks/>
            </p:cNvSpPr>
            <p:nvPr/>
          </p:nvSpPr>
          <p:spPr bwMode="auto">
            <a:xfrm>
              <a:off x="936350" y="1925275"/>
              <a:ext cx="45475" cy="5125"/>
            </a:xfrm>
            <a:custGeom>
              <a:avLst/>
              <a:gdLst>
                <a:gd name="T0" fmla="*/ 1 w 1819"/>
                <a:gd name="T1" fmla="*/ 205 h 205"/>
                <a:gd name="T2" fmla="*/ 485 w 1819"/>
                <a:gd name="T3" fmla="*/ 205 h 205"/>
                <a:gd name="T4" fmla="*/ 970 w 1819"/>
                <a:gd name="T5" fmla="*/ 1 h 205"/>
                <a:gd name="T6" fmla="*/ 1334 w 1819"/>
                <a:gd name="T7" fmla="*/ 1 h 205"/>
                <a:gd name="T8" fmla="*/ 1819 w 1819"/>
                <a:gd name="T9" fmla="*/ 1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05"/>
                <a:gd name="T17" fmla="*/ 1819 w 1819"/>
                <a:gd name="T18" fmla="*/ 205 h 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05" fill="none" extrusionOk="0">
                  <a:moveTo>
                    <a:pt x="1" y="205"/>
                  </a:moveTo>
                  <a:lnTo>
                    <a:pt x="485" y="205"/>
                  </a:lnTo>
                  <a:lnTo>
                    <a:pt x="970" y="1"/>
                  </a:lnTo>
                  <a:lnTo>
                    <a:pt x="1334" y="1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5" name="Shape 885"/>
            <p:cNvSpPr>
              <a:spLocks/>
            </p:cNvSpPr>
            <p:nvPr/>
          </p:nvSpPr>
          <p:spPr bwMode="auto">
            <a:xfrm>
              <a:off x="981800" y="1925275"/>
              <a:ext cx="42450" cy="40775"/>
            </a:xfrm>
            <a:custGeom>
              <a:avLst/>
              <a:gdLst>
                <a:gd name="T0" fmla="*/ 1 w 1698"/>
                <a:gd name="T1" fmla="*/ 1 h 1631"/>
                <a:gd name="T2" fmla="*/ 849 w 1698"/>
                <a:gd name="T3" fmla="*/ 612 h 1631"/>
                <a:gd name="T4" fmla="*/ 1698 w 1698"/>
                <a:gd name="T5" fmla="*/ 1631 h 1631"/>
                <a:gd name="T6" fmla="*/ 0 60000 65536"/>
                <a:gd name="T7" fmla="*/ 0 60000 65536"/>
                <a:gd name="T8" fmla="*/ 0 60000 65536"/>
                <a:gd name="T9" fmla="*/ 0 w 1698"/>
                <a:gd name="T10" fmla="*/ 0 h 1631"/>
                <a:gd name="T11" fmla="*/ 1698 w 1698"/>
                <a:gd name="T12" fmla="*/ 1631 h 163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1631" fill="none" extrusionOk="0">
                  <a:moveTo>
                    <a:pt x="1" y="1"/>
                  </a:moveTo>
                  <a:lnTo>
                    <a:pt x="849" y="612"/>
                  </a:lnTo>
                  <a:lnTo>
                    <a:pt x="1698" y="163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6" name="Shape 886"/>
            <p:cNvSpPr>
              <a:spLocks/>
            </p:cNvSpPr>
            <p:nvPr/>
          </p:nvSpPr>
          <p:spPr bwMode="auto">
            <a:xfrm>
              <a:off x="1024225" y="1966025"/>
              <a:ext cx="45475" cy="81525"/>
            </a:xfrm>
            <a:custGeom>
              <a:avLst/>
              <a:gdLst>
                <a:gd name="T0" fmla="*/ 1 w 1819"/>
                <a:gd name="T1" fmla="*/ 1 h 3261"/>
                <a:gd name="T2" fmla="*/ 486 w 1819"/>
                <a:gd name="T3" fmla="*/ 816 h 3261"/>
                <a:gd name="T4" fmla="*/ 849 w 1819"/>
                <a:gd name="T5" fmla="*/ 1834 h 3261"/>
                <a:gd name="T6" fmla="*/ 1334 w 1819"/>
                <a:gd name="T7" fmla="*/ 2853 h 3261"/>
                <a:gd name="T8" fmla="*/ 1576 w 1819"/>
                <a:gd name="T9" fmla="*/ 3057 h 3261"/>
                <a:gd name="T10" fmla="*/ 1819 w 1819"/>
                <a:gd name="T11" fmla="*/ 3261 h 326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3261"/>
                <a:gd name="T20" fmla="*/ 1819 w 1819"/>
                <a:gd name="T21" fmla="*/ 3261 h 326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3261" fill="none" extrusionOk="0">
                  <a:moveTo>
                    <a:pt x="1" y="1"/>
                  </a:moveTo>
                  <a:lnTo>
                    <a:pt x="486" y="816"/>
                  </a:lnTo>
                  <a:lnTo>
                    <a:pt x="849" y="1834"/>
                  </a:lnTo>
                  <a:lnTo>
                    <a:pt x="1334" y="2853"/>
                  </a:lnTo>
                  <a:lnTo>
                    <a:pt x="1576" y="3057"/>
                  </a:lnTo>
                  <a:lnTo>
                    <a:pt x="1819" y="326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7" name="Shape 887"/>
            <p:cNvSpPr>
              <a:spLocks/>
            </p:cNvSpPr>
            <p:nvPr/>
          </p:nvSpPr>
          <p:spPr bwMode="auto">
            <a:xfrm>
              <a:off x="1069675" y="1986400"/>
              <a:ext cx="45500" cy="61150"/>
            </a:xfrm>
            <a:custGeom>
              <a:avLst/>
              <a:gdLst>
                <a:gd name="T0" fmla="*/ 1 w 1820"/>
                <a:gd name="T1" fmla="*/ 2446 h 2446"/>
                <a:gd name="T2" fmla="*/ 243 w 1820"/>
                <a:gd name="T3" fmla="*/ 2446 h 2446"/>
                <a:gd name="T4" fmla="*/ 486 w 1820"/>
                <a:gd name="T5" fmla="*/ 2242 h 2446"/>
                <a:gd name="T6" fmla="*/ 971 w 1820"/>
                <a:gd name="T7" fmla="*/ 1427 h 2446"/>
                <a:gd name="T8" fmla="*/ 1334 w 1820"/>
                <a:gd name="T9" fmla="*/ 612 h 2446"/>
                <a:gd name="T10" fmla="*/ 1819 w 1820"/>
                <a:gd name="T11" fmla="*/ 1 h 24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0"/>
                <a:gd name="T19" fmla="*/ 0 h 2446"/>
                <a:gd name="T20" fmla="*/ 1820 w 1820"/>
                <a:gd name="T21" fmla="*/ 2446 h 244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0" h="2446" fill="none" extrusionOk="0">
                  <a:moveTo>
                    <a:pt x="1" y="2446"/>
                  </a:moveTo>
                  <a:lnTo>
                    <a:pt x="243" y="2446"/>
                  </a:lnTo>
                  <a:lnTo>
                    <a:pt x="486" y="2242"/>
                  </a:lnTo>
                  <a:lnTo>
                    <a:pt x="971" y="1427"/>
                  </a:lnTo>
                  <a:lnTo>
                    <a:pt x="1334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8" name="Shape 888"/>
            <p:cNvSpPr>
              <a:spLocks/>
            </p:cNvSpPr>
            <p:nvPr/>
          </p:nvSpPr>
          <p:spPr bwMode="auto">
            <a:xfrm>
              <a:off x="1115150" y="1966025"/>
              <a:ext cx="42450" cy="20400"/>
            </a:xfrm>
            <a:custGeom>
              <a:avLst/>
              <a:gdLst>
                <a:gd name="T0" fmla="*/ 0 w 1698"/>
                <a:gd name="T1" fmla="*/ 816 h 816"/>
                <a:gd name="T2" fmla="*/ 849 w 1698"/>
                <a:gd name="T3" fmla="*/ 205 h 816"/>
                <a:gd name="T4" fmla="*/ 1697 w 1698"/>
                <a:gd name="T5" fmla="*/ 1 h 816"/>
                <a:gd name="T6" fmla="*/ 0 60000 65536"/>
                <a:gd name="T7" fmla="*/ 0 60000 65536"/>
                <a:gd name="T8" fmla="*/ 0 60000 65536"/>
                <a:gd name="T9" fmla="*/ 0 w 1698"/>
                <a:gd name="T10" fmla="*/ 0 h 816"/>
                <a:gd name="T11" fmla="*/ 1698 w 1698"/>
                <a:gd name="T12" fmla="*/ 816 h 8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816" fill="none" extrusionOk="0">
                  <a:moveTo>
                    <a:pt x="0" y="816"/>
                  </a:moveTo>
                  <a:lnTo>
                    <a:pt x="849" y="205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79" name="Shape 889"/>
            <p:cNvSpPr>
              <a:spLocks/>
            </p:cNvSpPr>
            <p:nvPr/>
          </p:nvSpPr>
          <p:spPr bwMode="auto">
            <a:xfrm>
              <a:off x="1157575" y="1966025"/>
              <a:ext cx="45475" cy="25"/>
            </a:xfrm>
            <a:custGeom>
              <a:avLst/>
              <a:gdLst>
                <a:gd name="T0" fmla="*/ 0 w 1819"/>
                <a:gd name="T1" fmla="*/ 1 h 1"/>
                <a:gd name="T2" fmla="*/ 849 w 1819"/>
                <a:gd name="T3" fmla="*/ 1 h 1"/>
                <a:gd name="T4" fmla="*/ 1818 w 1819"/>
                <a:gd name="T5" fmla="*/ 1 h 1"/>
                <a:gd name="T6" fmla="*/ 0 60000 65536"/>
                <a:gd name="T7" fmla="*/ 0 60000 65536"/>
                <a:gd name="T8" fmla="*/ 0 60000 65536"/>
                <a:gd name="T9" fmla="*/ 0 w 1819"/>
                <a:gd name="T10" fmla="*/ 0 h 1"/>
                <a:gd name="T11" fmla="*/ 1819 w 181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" fill="none" extrusionOk="0">
                  <a:moveTo>
                    <a:pt x="0" y="1"/>
                  </a:moveTo>
                  <a:lnTo>
                    <a:pt x="849" y="1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0" name="Shape 890"/>
            <p:cNvSpPr>
              <a:spLocks/>
            </p:cNvSpPr>
            <p:nvPr/>
          </p:nvSpPr>
          <p:spPr bwMode="auto">
            <a:xfrm>
              <a:off x="1203025" y="1966025"/>
              <a:ext cx="45475" cy="25"/>
            </a:xfrm>
            <a:custGeom>
              <a:avLst/>
              <a:gdLst>
                <a:gd name="T0" fmla="*/ 0 w 1819"/>
                <a:gd name="T1" fmla="*/ 1 h 1"/>
                <a:gd name="T2" fmla="*/ 970 w 1819"/>
                <a:gd name="T3" fmla="*/ 1 h 1"/>
                <a:gd name="T4" fmla="*/ 1818 w 1819"/>
                <a:gd name="T5" fmla="*/ 1 h 1"/>
                <a:gd name="T6" fmla="*/ 0 60000 65536"/>
                <a:gd name="T7" fmla="*/ 0 60000 65536"/>
                <a:gd name="T8" fmla="*/ 0 60000 65536"/>
                <a:gd name="T9" fmla="*/ 0 w 1819"/>
                <a:gd name="T10" fmla="*/ 0 h 1"/>
                <a:gd name="T11" fmla="*/ 1819 w 181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" fill="none" extrusionOk="0">
                  <a:moveTo>
                    <a:pt x="0" y="1"/>
                  </a:moveTo>
                  <a:lnTo>
                    <a:pt x="970" y="1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1" name="Shape 891"/>
            <p:cNvSpPr>
              <a:spLocks/>
            </p:cNvSpPr>
            <p:nvPr/>
          </p:nvSpPr>
          <p:spPr bwMode="auto">
            <a:xfrm>
              <a:off x="1248475" y="1950750"/>
              <a:ext cx="42450" cy="15300"/>
            </a:xfrm>
            <a:custGeom>
              <a:avLst/>
              <a:gdLst>
                <a:gd name="T0" fmla="*/ 0 w 1698"/>
                <a:gd name="T1" fmla="*/ 612 h 612"/>
                <a:gd name="T2" fmla="*/ 485 w 1698"/>
                <a:gd name="T3" fmla="*/ 408 h 612"/>
                <a:gd name="T4" fmla="*/ 849 w 1698"/>
                <a:gd name="T5" fmla="*/ 204 h 612"/>
                <a:gd name="T6" fmla="*/ 1213 w 1698"/>
                <a:gd name="T7" fmla="*/ 1 h 612"/>
                <a:gd name="T8" fmla="*/ 1697 w 1698"/>
                <a:gd name="T9" fmla="*/ 1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612"/>
                <a:gd name="T17" fmla="*/ 1698 w 1698"/>
                <a:gd name="T18" fmla="*/ 612 h 6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612" fill="none" extrusionOk="0">
                  <a:moveTo>
                    <a:pt x="0" y="612"/>
                  </a:moveTo>
                  <a:lnTo>
                    <a:pt x="485" y="408"/>
                  </a:lnTo>
                  <a:lnTo>
                    <a:pt x="849" y="204"/>
                  </a:lnTo>
                  <a:lnTo>
                    <a:pt x="1213" y="1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2" name="Shape 892"/>
            <p:cNvSpPr>
              <a:spLocks/>
            </p:cNvSpPr>
            <p:nvPr/>
          </p:nvSpPr>
          <p:spPr bwMode="auto">
            <a:xfrm>
              <a:off x="1290900" y="1950750"/>
              <a:ext cx="45475" cy="71325"/>
            </a:xfrm>
            <a:custGeom>
              <a:avLst/>
              <a:gdLst>
                <a:gd name="T0" fmla="*/ 0 w 1819"/>
                <a:gd name="T1" fmla="*/ 1 h 2853"/>
                <a:gd name="T2" fmla="*/ 485 w 1819"/>
                <a:gd name="T3" fmla="*/ 612 h 2853"/>
                <a:gd name="T4" fmla="*/ 849 w 1819"/>
                <a:gd name="T5" fmla="*/ 1427 h 2853"/>
                <a:gd name="T6" fmla="*/ 1334 w 1819"/>
                <a:gd name="T7" fmla="*/ 2242 h 2853"/>
                <a:gd name="T8" fmla="*/ 1819 w 1819"/>
                <a:gd name="T9" fmla="*/ 2853 h 28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853"/>
                <a:gd name="T17" fmla="*/ 1819 w 1819"/>
                <a:gd name="T18" fmla="*/ 2853 h 28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853" fill="none" extrusionOk="0">
                  <a:moveTo>
                    <a:pt x="0" y="1"/>
                  </a:moveTo>
                  <a:lnTo>
                    <a:pt x="485" y="612"/>
                  </a:lnTo>
                  <a:lnTo>
                    <a:pt x="849" y="1427"/>
                  </a:lnTo>
                  <a:lnTo>
                    <a:pt x="1334" y="2242"/>
                  </a:lnTo>
                  <a:lnTo>
                    <a:pt x="1819" y="2853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3" name="Shape 893"/>
            <p:cNvSpPr>
              <a:spLocks/>
            </p:cNvSpPr>
            <p:nvPr/>
          </p:nvSpPr>
          <p:spPr bwMode="auto">
            <a:xfrm>
              <a:off x="1336350" y="2022050"/>
              <a:ext cx="45475" cy="20400"/>
            </a:xfrm>
            <a:custGeom>
              <a:avLst/>
              <a:gdLst>
                <a:gd name="T0" fmla="*/ 1 w 1819"/>
                <a:gd name="T1" fmla="*/ 1 h 816"/>
                <a:gd name="T2" fmla="*/ 485 w 1819"/>
                <a:gd name="T3" fmla="*/ 408 h 816"/>
                <a:gd name="T4" fmla="*/ 970 w 1819"/>
                <a:gd name="T5" fmla="*/ 612 h 816"/>
                <a:gd name="T6" fmla="*/ 1819 w 1819"/>
                <a:gd name="T7" fmla="*/ 816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816"/>
                <a:gd name="T14" fmla="*/ 1819 w 1819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816" fill="none" extrusionOk="0">
                  <a:moveTo>
                    <a:pt x="1" y="1"/>
                  </a:moveTo>
                  <a:lnTo>
                    <a:pt x="485" y="408"/>
                  </a:lnTo>
                  <a:lnTo>
                    <a:pt x="970" y="612"/>
                  </a:lnTo>
                  <a:lnTo>
                    <a:pt x="1819" y="816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4" name="Shape 894"/>
            <p:cNvSpPr>
              <a:spLocks/>
            </p:cNvSpPr>
            <p:nvPr/>
          </p:nvSpPr>
          <p:spPr bwMode="auto">
            <a:xfrm>
              <a:off x="1381800" y="2032250"/>
              <a:ext cx="42450" cy="10200"/>
            </a:xfrm>
            <a:custGeom>
              <a:avLst/>
              <a:gdLst>
                <a:gd name="T0" fmla="*/ 1 w 1698"/>
                <a:gd name="T1" fmla="*/ 408 h 408"/>
                <a:gd name="T2" fmla="*/ 849 w 1698"/>
                <a:gd name="T3" fmla="*/ 408 h 408"/>
                <a:gd name="T4" fmla="*/ 1698 w 1698"/>
                <a:gd name="T5" fmla="*/ 0 h 408"/>
                <a:gd name="T6" fmla="*/ 0 60000 65536"/>
                <a:gd name="T7" fmla="*/ 0 60000 65536"/>
                <a:gd name="T8" fmla="*/ 0 60000 65536"/>
                <a:gd name="T9" fmla="*/ 0 w 1698"/>
                <a:gd name="T10" fmla="*/ 0 h 408"/>
                <a:gd name="T11" fmla="*/ 1698 w 1698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408" fill="none" extrusionOk="0">
                  <a:moveTo>
                    <a:pt x="1" y="408"/>
                  </a:moveTo>
                  <a:lnTo>
                    <a:pt x="849" y="408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5" name="Shape 895"/>
            <p:cNvSpPr>
              <a:spLocks/>
            </p:cNvSpPr>
            <p:nvPr/>
          </p:nvSpPr>
          <p:spPr bwMode="auto">
            <a:xfrm>
              <a:off x="1424225" y="1996600"/>
              <a:ext cx="45475" cy="35675"/>
            </a:xfrm>
            <a:custGeom>
              <a:avLst/>
              <a:gdLst>
                <a:gd name="T0" fmla="*/ 1 w 1819"/>
                <a:gd name="T1" fmla="*/ 1426 h 1427"/>
                <a:gd name="T2" fmla="*/ 486 w 1819"/>
                <a:gd name="T3" fmla="*/ 1223 h 1427"/>
                <a:gd name="T4" fmla="*/ 849 w 1819"/>
                <a:gd name="T5" fmla="*/ 815 h 1427"/>
                <a:gd name="T6" fmla="*/ 1819 w 1819"/>
                <a:gd name="T7" fmla="*/ 0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427"/>
                <a:gd name="T14" fmla="*/ 1819 w 1819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427" fill="none" extrusionOk="0">
                  <a:moveTo>
                    <a:pt x="1" y="1426"/>
                  </a:moveTo>
                  <a:lnTo>
                    <a:pt x="486" y="1223"/>
                  </a:lnTo>
                  <a:lnTo>
                    <a:pt x="849" y="815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6" name="Shape 896"/>
            <p:cNvSpPr>
              <a:spLocks/>
            </p:cNvSpPr>
            <p:nvPr/>
          </p:nvSpPr>
          <p:spPr bwMode="auto">
            <a:xfrm>
              <a:off x="1469675" y="1976225"/>
              <a:ext cx="45500" cy="20400"/>
            </a:xfrm>
            <a:custGeom>
              <a:avLst/>
              <a:gdLst>
                <a:gd name="T0" fmla="*/ 1 w 1820"/>
                <a:gd name="T1" fmla="*/ 815 h 816"/>
                <a:gd name="T2" fmla="*/ 971 w 1820"/>
                <a:gd name="T3" fmla="*/ 408 h 816"/>
                <a:gd name="T4" fmla="*/ 1334 w 1820"/>
                <a:gd name="T5" fmla="*/ 204 h 816"/>
                <a:gd name="T6" fmla="*/ 1819 w 1820"/>
                <a:gd name="T7" fmla="*/ 0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20"/>
                <a:gd name="T13" fmla="*/ 0 h 816"/>
                <a:gd name="T14" fmla="*/ 1820 w 1820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20" h="816" fill="none" extrusionOk="0">
                  <a:moveTo>
                    <a:pt x="1" y="815"/>
                  </a:moveTo>
                  <a:lnTo>
                    <a:pt x="971" y="408"/>
                  </a:lnTo>
                  <a:lnTo>
                    <a:pt x="1334" y="204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7" name="Shape 897"/>
            <p:cNvSpPr>
              <a:spLocks/>
            </p:cNvSpPr>
            <p:nvPr/>
          </p:nvSpPr>
          <p:spPr bwMode="auto">
            <a:xfrm>
              <a:off x="1515150" y="1930375"/>
              <a:ext cx="42450" cy="45875"/>
            </a:xfrm>
            <a:custGeom>
              <a:avLst/>
              <a:gdLst>
                <a:gd name="T0" fmla="*/ 0 w 1698"/>
                <a:gd name="T1" fmla="*/ 1834 h 1835"/>
                <a:gd name="T2" fmla="*/ 485 w 1698"/>
                <a:gd name="T3" fmla="*/ 1427 h 1835"/>
                <a:gd name="T4" fmla="*/ 849 w 1698"/>
                <a:gd name="T5" fmla="*/ 816 h 1835"/>
                <a:gd name="T6" fmla="*/ 1212 w 1698"/>
                <a:gd name="T7" fmla="*/ 408 h 1835"/>
                <a:gd name="T8" fmla="*/ 1697 w 1698"/>
                <a:gd name="T9" fmla="*/ 1 h 18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835"/>
                <a:gd name="T17" fmla="*/ 1698 w 1698"/>
                <a:gd name="T18" fmla="*/ 1835 h 18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835" fill="none" extrusionOk="0">
                  <a:moveTo>
                    <a:pt x="0" y="1834"/>
                  </a:moveTo>
                  <a:lnTo>
                    <a:pt x="485" y="1427"/>
                  </a:lnTo>
                  <a:lnTo>
                    <a:pt x="849" y="816"/>
                  </a:lnTo>
                  <a:lnTo>
                    <a:pt x="1212" y="408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8" name="Shape 898"/>
            <p:cNvSpPr>
              <a:spLocks/>
            </p:cNvSpPr>
            <p:nvPr/>
          </p:nvSpPr>
          <p:spPr bwMode="auto">
            <a:xfrm>
              <a:off x="1557575" y="1930375"/>
              <a:ext cx="45475" cy="10225"/>
            </a:xfrm>
            <a:custGeom>
              <a:avLst/>
              <a:gdLst>
                <a:gd name="T0" fmla="*/ 0 w 1819"/>
                <a:gd name="T1" fmla="*/ 1 h 409"/>
                <a:gd name="T2" fmla="*/ 485 w 1819"/>
                <a:gd name="T3" fmla="*/ 1 h 409"/>
                <a:gd name="T4" fmla="*/ 849 w 1819"/>
                <a:gd name="T5" fmla="*/ 1 h 409"/>
                <a:gd name="T6" fmla="*/ 1818 w 1819"/>
                <a:gd name="T7" fmla="*/ 408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409"/>
                <a:gd name="T14" fmla="*/ 1819 w 1819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409" fill="none" extrusionOk="0">
                  <a:moveTo>
                    <a:pt x="0" y="1"/>
                  </a:moveTo>
                  <a:lnTo>
                    <a:pt x="485" y="1"/>
                  </a:lnTo>
                  <a:lnTo>
                    <a:pt x="849" y="1"/>
                  </a:lnTo>
                  <a:lnTo>
                    <a:pt x="1818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89" name="Shape 899"/>
            <p:cNvSpPr>
              <a:spLocks/>
            </p:cNvSpPr>
            <p:nvPr/>
          </p:nvSpPr>
          <p:spPr bwMode="auto">
            <a:xfrm>
              <a:off x="1603025" y="1940575"/>
              <a:ext cx="45475" cy="10200"/>
            </a:xfrm>
            <a:custGeom>
              <a:avLst/>
              <a:gdLst>
                <a:gd name="T0" fmla="*/ 0 w 1819"/>
                <a:gd name="T1" fmla="*/ 0 h 408"/>
                <a:gd name="T2" fmla="*/ 1818 w 1819"/>
                <a:gd name="T3" fmla="*/ 408 h 408"/>
                <a:gd name="T4" fmla="*/ 0 60000 65536"/>
                <a:gd name="T5" fmla="*/ 0 60000 65536"/>
                <a:gd name="T6" fmla="*/ 0 w 1819"/>
                <a:gd name="T7" fmla="*/ 0 h 408"/>
                <a:gd name="T8" fmla="*/ 1819 w 1819"/>
                <a:gd name="T9" fmla="*/ 408 h 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408" fill="none" extrusionOk="0">
                  <a:moveTo>
                    <a:pt x="0" y="0"/>
                  </a:moveTo>
                  <a:lnTo>
                    <a:pt x="1818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0" name="Shape 900"/>
            <p:cNvSpPr>
              <a:spLocks/>
            </p:cNvSpPr>
            <p:nvPr/>
          </p:nvSpPr>
          <p:spPr bwMode="auto">
            <a:xfrm>
              <a:off x="1648475" y="1950750"/>
              <a:ext cx="42450" cy="15300"/>
            </a:xfrm>
            <a:custGeom>
              <a:avLst/>
              <a:gdLst>
                <a:gd name="T0" fmla="*/ 0 w 1698"/>
                <a:gd name="T1" fmla="*/ 1 h 612"/>
                <a:gd name="T2" fmla="*/ 849 w 1698"/>
                <a:gd name="T3" fmla="*/ 204 h 612"/>
                <a:gd name="T4" fmla="*/ 1697 w 1698"/>
                <a:gd name="T5" fmla="*/ 612 h 612"/>
                <a:gd name="T6" fmla="*/ 0 60000 65536"/>
                <a:gd name="T7" fmla="*/ 0 60000 65536"/>
                <a:gd name="T8" fmla="*/ 0 60000 65536"/>
                <a:gd name="T9" fmla="*/ 0 w 1698"/>
                <a:gd name="T10" fmla="*/ 0 h 612"/>
                <a:gd name="T11" fmla="*/ 1698 w 1698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612" fill="none" extrusionOk="0">
                  <a:moveTo>
                    <a:pt x="0" y="1"/>
                  </a:moveTo>
                  <a:lnTo>
                    <a:pt x="849" y="204"/>
                  </a:lnTo>
                  <a:lnTo>
                    <a:pt x="1697" y="612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1" name="Shape 901"/>
            <p:cNvSpPr>
              <a:spLocks/>
            </p:cNvSpPr>
            <p:nvPr/>
          </p:nvSpPr>
          <p:spPr bwMode="auto">
            <a:xfrm>
              <a:off x="1690900" y="1966025"/>
              <a:ext cx="45475" cy="10225"/>
            </a:xfrm>
            <a:custGeom>
              <a:avLst/>
              <a:gdLst>
                <a:gd name="T0" fmla="*/ 0 w 1819"/>
                <a:gd name="T1" fmla="*/ 1 h 409"/>
                <a:gd name="T2" fmla="*/ 1819 w 1819"/>
                <a:gd name="T3" fmla="*/ 408 h 409"/>
                <a:gd name="T4" fmla="*/ 0 60000 65536"/>
                <a:gd name="T5" fmla="*/ 0 60000 65536"/>
                <a:gd name="T6" fmla="*/ 0 w 1819"/>
                <a:gd name="T7" fmla="*/ 0 h 409"/>
                <a:gd name="T8" fmla="*/ 1819 w 1819"/>
                <a:gd name="T9" fmla="*/ 409 h 4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409" fill="none" extrusionOk="0">
                  <a:moveTo>
                    <a:pt x="0" y="1"/>
                  </a:moveTo>
                  <a:lnTo>
                    <a:pt x="1819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2" name="Shape 902"/>
            <p:cNvSpPr>
              <a:spLocks/>
            </p:cNvSpPr>
            <p:nvPr/>
          </p:nvSpPr>
          <p:spPr bwMode="auto">
            <a:xfrm>
              <a:off x="1736350" y="1976225"/>
              <a:ext cx="45475" cy="10200"/>
            </a:xfrm>
            <a:custGeom>
              <a:avLst/>
              <a:gdLst>
                <a:gd name="T0" fmla="*/ 1 w 1819"/>
                <a:gd name="T1" fmla="*/ 0 h 408"/>
                <a:gd name="T2" fmla="*/ 1819 w 1819"/>
                <a:gd name="T3" fmla="*/ 408 h 408"/>
                <a:gd name="T4" fmla="*/ 0 60000 65536"/>
                <a:gd name="T5" fmla="*/ 0 60000 65536"/>
                <a:gd name="T6" fmla="*/ 0 w 1819"/>
                <a:gd name="T7" fmla="*/ 0 h 408"/>
                <a:gd name="T8" fmla="*/ 1819 w 1819"/>
                <a:gd name="T9" fmla="*/ 408 h 40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408" fill="none" extrusionOk="0">
                  <a:moveTo>
                    <a:pt x="1" y="0"/>
                  </a:moveTo>
                  <a:lnTo>
                    <a:pt x="1819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3" name="Shape 903"/>
            <p:cNvSpPr>
              <a:spLocks/>
            </p:cNvSpPr>
            <p:nvPr/>
          </p:nvSpPr>
          <p:spPr bwMode="auto">
            <a:xfrm>
              <a:off x="1781800" y="1986400"/>
              <a:ext cx="42450" cy="10225"/>
            </a:xfrm>
            <a:custGeom>
              <a:avLst/>
              <a:gdLst>
                <a:gd name="T0" fmla="*/ 1 w 1698"/>
                <a:gd name="T1" fmla="*/ 1 h 409"/>
                <a:gd name="T2" fmla="*/ 1698 w 1698"/>
                <a:gd name="T3" fmla="*/ 408 h 409"/>
                <a:gd name="T4" fmla="*/ 0 60000 65536"/>
                <a:gd name="T5" fmla="*/ 0 60000 65536"/>
                <a:gd name="T6" fmla="*/ 0 w 1698"/>
                <a:gd name="T7" fmla="*/ 0 h 409"/>
                <a:gd name="T8" fmla="*/ 1698 w 1698"/>
                <a:gd name="T9" fmla="*/ 409 h 4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8" h="409" fill="none" extrusionOk="0">
                  <a:moveTo>
                    <a:pt x="1" y="1"/>
                  </a:moveTo>
                  <a:lnTo>
                    <a:pt x="1698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4" name="Shape 904"/>
            <p:cNvSpPr>
              <a:spLocks/>
            </p:cNvSpPr>
            <p:nvPr/>
          </p:nvSpPr>
          <p:spPr bwMode="auto">
            <a:xfrm>
              <a:off x="1824225" y="1996600"/>
              <a:ext cx="45475" cy="10200"/>
            </a:xfrm>
            <a:custGeom>
              <a:avLst/>
              <a:gdLst>
                <a:gd name="T0" fmla="*/ 1 w 1819"/>
                <a:gd name="T1" fmla="*/ 0 h 408"/>
                <a:gd name="T2" fmla="*/ 849 w 1819"/>
                <a:gd name="T3" fmla="*/ 204 h 408"/>
                <a:gd name="T4" fmla="*/ 1819 w 1819"/>
                <a:gd name="T5" fmla="*/ 408 h 408"/>
                <a:gd name="T6" fmla="*/ 0 60000 65536"/>
                <a:gd name="T7" fmla="*/ 0 60000 65536"/>
                <a:gd name="T8" fmla="*/ 0 60000 65536"/>
                <a:gd name="T9" fmla="*/ 0 w 1819"/>
                <a:gd name="T10" fmla="*/ 0 h 408"/>
                <a:gd name="T11" fmla="*/ 1819 w 1819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408" fill="none" extrusionOk="0">
                  <a:moveTo>
                    <a:pt x="1" y="0"/>
                  </a:moveTo>
                  <a:lnTo>
                    <a:pt x="849" y="204"/>
                  </a:lnTo>
                  <a:lnTo>
                    <a:pt x="1819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5" name="Shape 905"/>
            <p:cNvSpPr>
              <a:spLocks/>
            </p:cNvSpPr>
            <p:nvPr/>
          </p:nvSpPr>
          <p:spPr bwMode="auto">
            <a:xfrm>
              <a:off x="1869675" y="1986400"/>
              <a:ext cx="45500" cy="20400"/>
            </a:xfrm>
            <a:custGeom>
              <a:avLst/>
              <a:gdLst>
                <a:gd name="T0" fmla="*/ 1 w 1820"/>
                <a:gd name="T1" fmla="*/ 816 h 816"/>
                <a:gd name="T2" fmla="*/ 486 w 1820"/>
                <a:gd name="T3" fmla="*/ 612 h 816"/>
                <a:gd name="T4" fmla="*/ 971 w 1820"/>
                <a:gd name="T5" fmla="*/ 408 h 816"/>
                <a:gd name="T6" fmla="*/ 1819 w 1820"/>
                <a:gd name="T7" fmla="*/ 1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20"/>
                <a:gd name="T13" fmla="*/ 0 h 816"/>
                <a:gd name="T14" fmla="*/ 1820 w 1820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20" h="816" fill="none" extrusionOk="0">
                  <a:moveTo>
                    <a:pt x="1" y="816"/>
                  </a:moveTo>
                  <a:lnTo>
                    <a:pt x="486" y="612"/>
                  </a:lnTo>
                  <a:lnTo>
                    <a:pt x="971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6" name="Shape 906"/>
            <p:cNvSpPr>
              <a:spLocks/>
            </p:cNvSpPr>
            <p:nvPr/>
          </p:nvSpPr>
          <p:spPr bwMode="auto">
            <a:xfrm>
              <a:off x="1915150" y="1976225"/>
              <a:ext cx="42450" cy="10200"/>
            </a:xfrm>
            <a:custGeom>
              <a:avLst/>
              <a:gdLst>
                <a:gd name="T0" fmla="*/ 0 w 1698"/>
                <a:gd name="T1" fmla="*/ 408 h 408"/>
                <a:gd name="T2" fmla="*/ 849 w 1698"/>
                <a:gd name="T3" fmla="*/ 204 h 408"/>
                <a:gd name="T4" fmla="*/ 1697 w 1698"/>
                <a:gd name="T5" fmla="*/ 0 h 408"/>
                <a:gd name="T6" fmla="*/ 0 60000 65536"/>
                <a:gd name="T7" fmla="*/ 0 60000 65536"/>
                <a:gd name="T8" fmla="*/ 0 60000 65536"/>
                <a:gd name="T9" fmla="*/ 0 w 1698"/>
                <a:gd name="T10" fmla="*/ 0 h 408"/>
                <a:gd name="T11" fmla="*/ 1698 w 1698"/>
                <a:gd name="T12" fmla="*/ 408 h 40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408" fill="none" extrusionOk="0">
                  <a:moveTo>
                    <a:pt x="0" y="408"/>
                  </a:moveTo>
                  <a:lnTo>
                    <a:pt x="849" y="204"/>
                  </a:lnTo>
                  <a:lnTo>
                    <a:pt x="1697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7" name="Shape 907"/>
            <p:cNvSpPr>
              <a:spLocks/>
            </p:cNvSpPr>
            <p:nvPr/>
          </p:nvSpPr>
          <p:spPr bwMode="auto">
            <a:xfrm>
              <a:off x="1957575" y="1966025"/>
              <a:ext cx="45475" cy="10225"/>
            </a:xfrm>
            <a:custGeom>
              <a:avLst/>
              <a:gdLst>
                <a:gd name="T0" fmla="*/ 0 w 1819"/>
                <a:gd name="T1" fmla="*/ 408 h 409"/>
                <a:gd name="T2" fmla="*/ 1818 w 1819"/>
                <a:gd name="T3" fmla="*/ 1 h 409"/>
                <a:gd name="T4" fmla="*/ 0 60000 65536"/>
                <a:gd name="T5" fmla="*/ 0 60000 65536"/>
                <a:gd name="T6" fmla="*/ 0 w 1819"/>
                <a:gd name="T7" fmla="*/ 0 h 409"/>
                <a:gd name="T8" fmla="*/ 1819 w 1819"/>
                <a:gd name="T9" fmla="*/ 409 h 4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409" fill="none" extrusionOk="0">
                  <a:moveTo>
                    <a:pt x="0" y="408"/>
                  </a:move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8" name="Shape 908"/>
            <p:cNvSpPr>
              <a:spLocks/>
            </p:cNvSpPr>
            <p:nvPr/>
          </p:nvSpPr>
          <p:spPr bwMode="auto">
            <a:xfrm>
              <a:off x="2003025" y="1950750"/>
              <a:ext cx="45475" cy="15300"/>
            </a:xfrm>
            <a:custGeom>
              <a:avLst/>
              <a:gdLst>
                <a:gd name="T0" fmla="*/ 0 w 1819"/>
                <a:gd name="T1" fmla="*/ 612 h 612"/>
                <a:gd name="T2" fmla="*/ 849 w 1819"/>
                <a:gd name="T3" fmla="*/ 204 h 612"/>
                <a:gd name="T4" fmla="*/ 1334 w 1819"/>
                <a:gd name="T5" fmla="*/ 1 h 612"/>
                <a:gd name="T6" fmla="*/ 1818 w 1819"/>
                <a:gd name="T7" fmla="*/ 1 h 6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612"/>
                <a:gd name="T14" fmla="*/ 1819 w 1819"/>
                <a:gd name="T15" fmla="*/ 612 h 6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612" fill="none" extrusionOk="0">
                  <a:moveTo>
                    <a:pt x="0" y="612"/>
                  </a:moveTo>
                  <a:lnTo>
                    <a:pt x="849" y="204"/>
                  </a:lnTo>
                  <a:lnTo>
                    <a:pt x="1334" y="1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99" name="Shape 909"/>
            <p:cNvSpPr>
              <a:spLocks/>
            </p:cNvSpPr>
            <p:nvPr/>
          </p:nvSpPr>
          <p:spPr bwMode="auto">
            <a:xfrm>
              <a:off x="2048475" y="1950750"/>
              <a:ext cx="45475" cy="35675"/>
            </a:xfrm>
            <a:custGeom>
              <a:avLst/>
              <a:gdLst>
                <a:gd name="T0" fmla="*/ 0 w 1819"/>
                <a:gd name="T1" fmla="*/ 1 h 1427"/>
                <a:gd name="T2" fmla="*/ 485 w 1819"/>
                <a:gd name="T3" fmla="*/ 204 h 1427"/>
                <a:gd name="T4" fmla="*/ 970 w 1819"/>
                <a:gd name="T5" fmla="*/ 612 h 1427"/>
                <a:gd name="T6" fmla="*/ 1334 w 1819"/>
                <a:gd name="T7" fmla="*/ 1019 h 1427"/>
                <a:gd name="T8" fmla="*/ 1819 w 1819"/>
                <a:gd name="T9" fmla="*/ 1427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427"/>
                <a:gd name="T17" fmla="*/ 1819 w 1819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427" fill="none" extrusionOk="0">
                  <a:moveTo>
                    <a:pt x="0" y="1"/>
                  </a:moveTo>
                  <a:lnTo>
                    <a:pt x="485" y="204"/>
                  </a:lnTo>
                  <a:lnTo>
                    <a:pt x="970" y="612"/>
                  </a:lnTo>
                  <a:lnTo>
                    <a:pt x="1334" y="1019"/>
                  </a:lnTo>
                  <a:lnTo>
                    <a:pt x="1819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0" name="Shape 910"/>
            <p:cNvSpPr>
              <a:spLocks/>
            </p:cNvSpPr>
            <p:nvPr/>
          </p:nvSpPr>
          <p:spPr bwMode="auto">
            <a:xfrm>
              <a:off x="2093925" y="1986400"/>
              <a:ext cx="42450" cy="10225"/>
            </a:xfrm>
            <a:custGeom>
              <a:avLst/>
              <a:gdLst>
                <a:gd name="T0" fmla="*/ 1 w 1698"/>
                <a:gd name="T1" fmla="*/ 1 h 409"/>
                <a:gd name="T2" fmla="*/ 485 w 1698"/>
                <a:gd name="T3" fmla="*/ 204 h 409"/>
                <a:gd name="T4" fmla="*/ 849 w 1698"/>
                <a:gd name="T5" fmla="*/ 204 h 409"/>
                <a:gd name="T6" fmla="*/ 1698 w 1698"/>
                <a:gd name="T7" fmla="*/ 408 h 4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8"/>
                <a:gd name="T13" fmla="*/ 0 h 409"/>
                <a:gd name="T14" fmla="*/ 1698 w 1698"/>
                <a:gd name="T15" fmla="*/ 409 h 4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8" h="409" fill="none" extrusionOk="0">
                  <a:moveTo>
                    <a:pt x="1" y="1"/>
                  </a:moveTo>
                  <a:lnTo>
                    <a:pt x="485" y="204"/>
                  </a:lnTo>
                  <a:lnTo>
                    <a:pt x="849" y="204"/>
                  </a:lnTo>
                  <a:lnTo>
                    <a:pt x="1698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1" name="Shape 911"/>
            <p:cNvSpPr>
              <a:spLocks/>
            </p:cNvSpPr>
            <p:nvPr/>
          </p:nvSpPr>
          <p:spPr bwMode="auto">
            <a:xfrm>
              <a:off x="2136350" y="1996600"/>
              <a:ext cx="45475" cy="25475"/>
            </a:xfrm>
            <a:custGeom>
              <a:avLst/>
              <a:gdLst>
                <a:gd name="T0" fmla="*/ 1 w 1819"/>
                <a:gd name="T1" fmla="*/ 0 h 1019"/>
                <a:gd name="T2" fmla="*/ 485 w 1819"/>
                <a:gd name="T3" fmla="*/ 204 h 1019"/>
                <a:gd name="T4" fmla="*/ 849 w 1819"/>
                <a:gd name="T5" fmla="*/ 611 h 1019"/>
                <a:gd name="T6" fmla="*/ 1334 w 1819"/>
                <a:gd name="T7" fmla="*/ 815 h 1019"/>
                <a:gd name="T8" fmla="*/ 1819 w 1819"/>
                <a:gd name="T9" fmla="*/ 1019 h 10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019"/>
                <a:gd name="T17" fmla="*/ 1819 w 1819"/>
                <a:gd name="T18" fmla="*/ 1019 h 10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019" fill="none" extrusionOk="0">
                  <a:moveTo>
                    <a:pt x="1" y="0"/>
                  </a:moveTo>
                  <a:lnTo>
                    <a:pt x="485" y="204"/>
                  </a:lnTo>
                  <a:lnTo>
                    <a:pt x="849" y="611"/>
                  </a:lnTo>
                  <a:lnTo>
                    <a:pt x="1334" y="815"/>
                  </a:lnTo>
                  <a:lnTo>
                    <a:pt x="1819" y="1019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2" name="Shape 912"/>
            <p:cNvSpPr>
              <a:spLocks/>
            </p:cNvSpPr>
            <p:nvPr/>
          </p:nvSpPr>
          <p:spPr bwMode="auto">
            <a:xfrm>
              <a:off x="2181800" y="2006775"/>
              <a:ext cx="45475" cy="15300"/>
            </a:xfrm>
            <a:custGeom>
              <a:avLst/>
              <a:gdLst>
                <a:gd name="T0" fmla="*/ 1 w 1819"/>
                <a:gd name="T1" fmla="*/ 612 h 612"/>
                <a:gd name="T2" fmla="*/ 486 w 1819"/>
                <a:gd name="T3" fmla="*/ 612 h 612"/>
                <a:gd name="T4" fmla="*/ 970 w 1819"/>
                <a:gd name="T5" fmla="*/ 408 h 612"/>
                <a:gd name="T6" fmla="*/ 1819 w 1819"/>
                <a:gd name="T7" fmla="*/ 1 h 6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612"/>
                <a:gd name="T14" fmla="*/ 1819 w 1819"/>
                <a:gd name="T15" fmla="*/ 612 h 6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612" fill="none" extrusionOk="0">
                  <a:moveTo>
                    <a:pt x="1" y="612"/>
                  </a:moveTo>
                  <a:lnTo>
                    <a:pt x="486" y="612"/>
                  </a:lnTo>
                  <a:lnTo>
                    <a:pt x="970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3" name="Shape 913"/>
            <p:cNvSpPr>
              <a:spLocks/>
            </p:cNvSpPr>
            <p:nvPr/>
          </p:nvSpPr>
          <p:spPr bwMode="auto">
            <a:xfrm>
              <a:off x="2227250" y="1976225"/>
              <a:ext cx="42450" cy="30575"/>
            </a:xfrm>
            <a:custGeom>
              <a:avLst/>
              <a:gdLst>
                <a:gd name="T0" fmla="*/ 1 w 1698"/>
                <a:gd name="T1" fmla="*/ 1223 h 1223"/>
                <a:gd name="T2" fmla="*/ 849 w 1698"/>
                <a:gd name="T3" fmla="*/ 611 h 1223"/>
                <a:gd name="T4" fmla="*/ 1698 w 1698"/>
                <a:gd name="T5" fmla="*/ 0 h 1223"/>
                <a:gd name="T6" fmla="*/ 0 60000 65536"/>
                <a:gd name="T7" fmla="*/ 0 60000 65536"/>
                <a:gd name="T8" fmla="*/ 0 60000 65536"/>
                <a:gd name="T9" fmla="*/ 0 w 1698"/>
                <a:gd name="T10" fmla="*/ 0 h 1223"/>
                <a:gd name="T11" fmla="*/ 1698 w 1698"/>
                <a:gd name="T12" fmla="*/ 1223 h 12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1223" fill="none" extrusionOk="0">
                  <a:moveTo>
                    <a:pt x="1" y="1223"/>
                  </a:moveTo>
                  <a:lnTo>
                    <a:pt x="849" y="611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4" name="Shape 914"/>
            <p:cNvSpPr>
              <a:spLocks/>
            </p:cNvSpPr>
            <p:nvPr/>
          </p:nvSpPr>
          <p:spPr bwMode="auto">
            <a:xfrm>
              <a:off x="2269675" y="1966025"/>
              <a:ext cx="45500" cy="10225"/>
            </a:xfrm>
            <a:custGeom>
              <a:avLst/>
              <a:gdLst>
                <a:gd name="T0" fmla="*/ 1 w 1820"/>
                <a:gd name="T1" fmla="*/ 408 h 409"/>
                <a:gd name="T2" fmla="*/ 849 w 1820"/>
                <a:gd name="T3" fmla="*/ 205 h 409"/>
                <a:gd name="T4" fmla="*/ 1819 w 1820"/>
                <a:gd name="T5" fmla="*/ 1 h 409"/>
                <a:gd name="T6" fmla="*/ 0 60000 65536"/>
                <a:gd name="T7" fmla="*/ 0 60000 65536"/>
                <a:gd name="T8" fmla="*/ 0 60000 65536"/>
                <a:gd name="T9" fmla="*/ 0 w 1820"/>
                <a:gd name="T10" fmla="*/ 0 h 409"/>
                <a:gd name="T11" fmla="*/ 1820 w 1820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0" h="409" fill="none" extrusionOk="0">
                  <a:moveTo>
                    <a:pt x="1" y="408"/>
                  </a:moveTo>
                  <a:lnTo>
                    <a:pt x="849" y="205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5" name="Shape 915"/>
            <p:cNvSpPr>
              <a:spLocks/>
            </p:cNvSpPr>
            <p:nvPr/>
          </p:nvSpPr>
          <p:spPr bwMode="auto">
            <a:xfrm>
              <a:off x="2315150" y="1940575"/>
              <a:ext cx="45475" cy="25475"/>
            </a:xfrm>
            <a:custGeom>
              <a:avLst/>
              <a:gdLst>
                <a:gd name="T0" fmla="*/ 0 w 1819"/>
                <a:gd name="T1" fmla="*/ 1019 h 1019"/>
                <a:gd name="T2" fmla="*/ 970 w 1819"/>
                <a:gd name="T3" fmla="*/ 408 h 1019"/>
                <a:gd name="T4" fmla="*/ 1818 w 1819"/>
                <a:gd name="T5" fmla="*/ 0 h 1019"/>
                <a:gd name="T6" fmla="*/ 0 60000 65536"/>
                <a:gd name="T7" fmla="*/ 0 60000 65536"/>
                <a:gd name="T8" fmla="*/ 0 60000 65536"/>
                <a:gd name="T9" fmla="*/ 0 w 1819"/>
                <a:gd name="T10" fmla="*/ 0 h 1019"/>
                <a:gd name="T11" fmla="*/ 1819 w 1819"/>
                <a:gd name="T12" fmla="*/ 1019 h 10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019" fill="none" extrusionOk="0">
                  <a:moveTo>
                    <a:pt x="0" y="1019"/>
                  </a:moveTo>
                  <a:lnTo>
                    <a:pt x="970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6" name="Shape 916"/>
            <p:cNvSpPr>
              <a:spLocks/>
            </p:cNvSpPr>
            <p:nvPr/>
          </p:nvSpPr>
          <p:spPr bwMode="auto">
            <a:xfrm>
              <a:off x="2360600" y="1930375"/>
              <a:ext cx="42450" cy="10225"/>
            </a:xfrm>
            <a:custGeom>
              <a:avLst/>
              <a:gdLst>
                <a:gd name="T0" fmla="*/ 0 w 1698"/>
                <a:gd name="T1" fmla="*/ 408 h 409"/>
                <a:gd name="T2" fmla="*/ 849 w 1698"/>
                <a:gd name="T3" fmla="*/ 1 h 409"/>
                <a:gd name="T4" fmla="*/ 1697 w 1698"/>
                <a:gd name="T5" fmla="*/ 1 h 409"/>
                <a:gd name="T6" fmla="*/ 0 60000 65536"/>
                <a:gd name="T7" fmla="*/ 0 60000 65536"/>
                <a:gd name="T8" fmla="*/ 0 60000 65536"/>
                <a:gd name="T9" fmla="*/ 0 w 1698"/>
                <a:gd name="T10" fmla="*/ 0 h 409"/>
                <a:gd name="T11" fmla="*/ 1698 w 1698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409" fill="none" extrusionOk="0">
                  <a:moveTo>
                    <a:pt x="0" y="408"/>
                  </a:moveTo>
                  <a:lnTo>
                    <a:pt x="849" y="1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7" name="Shape 917"/>
            <p:cNvSpPr>
              <a:spLocks/>
            </p:cNvSpPr>
            <p:nvPr/>
          </p:nvSpPr>
          <p:spPr bwMode="auto">
            <a:xfrm>
              <a:off x="2403025" y="1930375"/>
              <a:ext cx="45475" cy="20400"/>
            </a:xfrm>
            <a:custGeom>
              <a:avLst/>
              <a:gdLst>
                <a:gd name="T0" fmla="*/ 0 w 1819"/>
                <a:gd name="T1" fmla="*/ 1 h 816"/>
                <a:gd name="T2" fmla="*/ 485 w 1819"/>
                <a:gd name="T3" fmla="*/ 204 h 816"/>
                <a:gd name="T4" fmla="*/ 849 w 1819"/>
                <a:gd name="T5" fmla="*/ 408 h 816"/>
                <a:gd name="T6" fmla="*/ 1818 w 1819"/>
                <a:gd name="T7" fmla="*/ 816 h 8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816"/>
                <a:gd name="T14" fmla="*/ 1819 w 1819"/>
                <a:gd name="T15" fmla="*/ 816 h 8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816" fill="none" extrusionOk="0">
                  <a:moveTo>
                    <a:pt x="0" y="1"/>
                  </a:moveTo>
                  <a:lnTo>
                    <a:pt x="485" y="204"/>
                  </a:lnTo>
                  <a:lnTo>
                    <a:pt x="849" y="408"/>
                  </a:lnTo>
                  <a:lnTo>
                    <a:pt x="1818" y="816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8" name="Shape 918"/>
            <p:cNvSpPr>
              <a:spLocks/>
            </p:cNvSpPr>
            <p:nvPr/>
          </p:nvSpPr>
          <p:spPr bwMode="auto">
            <a:xfrm>
              <a:off x="2448475" y="1950750"/>
              <a:ext cx="45475" cy="15300"/>
            </a:xfrm>
            <a:custGeom>
              <a:avLst/>
              <a:gdLst>
                <a:gd name="T0" fmla="*/ 0 w 1819"/>
                <a:gd name="T1" fmla="*/ 1 h 612"/>
                <a:gd name="T2" fmla="*/ 1819 w 1819"/>
                <a:gd name="T3" fmla="*/ 612 h 612"/>
                <a:gd name="T4" fmla="*/ 0 60000 65536"/>
                <a:gd name="T5" fmla="*/ 0 60000 65536"/>
                <a:gd name="T6" fmla="*/ 0 w 1819"/>
                <a:gd name="T7" fmla="*/ 0 h 612"/>
                <a:gd name="T8" fmla="*/ 1819 w 1819"/>
                <a:gd name="T9" fmla="*/ 612 h 6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612" fill="none" extrusionOk="0">
                  <a:moveTo>
                    <a:pt x="0" y="1"/>
                  </a:moveTo>
                  <a:lnTo>
                    <a:pt x="1819" y="612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09" name="Shape 919"/>
            <p:cNvSpPr>
              <a:spLocks/>
            </p:cNvSpPr>
            <p:nvPr/>
          </p:nvSpPr>
          <p:spPr bwMode="auto">
            <a:xfrm>
              <a:off x="2515150" y="198625"/>
              <a:ext cx="25" cy="2383725"/>
            </a:xfrm>
            <a:custGeom>
              <a:avLst/>
              <a:gdLst>
                <a:gd name="T0" fmla="*/ 0 w 1"/>
                <a:gd name="T1" fmla="*/ 1 h 95349"/>
                <a:gd name="T2" fmla="*/ 0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0" y="1"/>
                  </a:moveTo>
                  <a:lnTo>
                    <a:pt x="0" y="95349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0" name="Shape 920"/>
            <p:cNvSpPr>
              <a:spLocks/>
            </p:cNvSpPr>
            <p:nvPr/>
          </p:nvSpPr>
          <p:spPr bwMode="auto">
            <a:xfrm>
              <a:off x="2490900" y="25823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1" name="Shape 921"/>
            <p:cNvSpPr>
              <a:spLocks/>
            </p:cNvSpPr>
            <p:nvPr/>
          </p:nvSpPr>
          <p:spPr bwMode="auto">
            <a:xfrm>
              <a:off x="2490900" y="234295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2" name="Shape 922"/>
            <p:cNvSpPr>
              <a:spLocks/>
            </p:cNvSpPr>
            <p:nvPr/>
          </p:nvSpPr>
          <p:spPr bwMode="auto">
            <a:xfrm>
              <a:off x="2490900" y="21035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3" name="Shape 923"/>
            <p:cNvSpPr>
              <a:spLocks/>
            </p:cNvSpPr>
            <p:nvPr/>
          </p:nvSpPr>
          <p:spPr bwMode="auto">
            <a:xfrm>
              <a:off x="2490900" y="18692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4" name="Shape 924"/>
            <p:cNvSpPr>
              <a:spLocks/>
            </p:cNvSpPr>
            <p:nvPr/>
          </p:nvSpPr>
          <p:spPr bwMode="auto">
            <a:xfrm>
              <a:off x="2490900" y="162987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5" name="Shape 925"/>
            <p:cNvSpPr>
              <a:spLocks/>
            </p:cNvSpPr>
            <p:nvPr/>
          </p:nvSpPr>
          <p:spPr bwMode="auto">
            <a:xfrm>
              <a:off x="2490900" y="139047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6" name="Shape 926"/>
            <p:cNvSpPr>
              <a:spLocks/>
            </p:cNvSpPr>
            <p:nvPr/>
          </p:nvSpPr>
          <p:spPr bwMode="auto">
            <a:xfrm>
              <a:off x="2490900" y="115110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7" name="Shape 927"/>
            <p:cNvSpPr>
              <a:spLocks/>
            </p:cNvSpPr>
            <p:nvPr/>
          </p:nvSpPr>
          <p:spPr bwMode="auto">
            <a:xfrm>
              <a:off x="2490900" y="9117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8" name="Shape 928"/>
            <p:cNvSpPr>
              <a:spLocks/>
            </p:cNvSpPr>
            <p:nvPr/>
          </p:nvSpPr>
          <p:spPr bwMode="auto">
            <a:xfrm>
              <a:off x="2490900" y="6774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19" name="Shape 929"/>
            <p:cNvSpPr>
              <a:spLocks/>
            </p:cNvSpPr>
            <p:nvPr/>
          </p:nvSpPr>
          <p:spPr bwMode="auto">
            <a:xfrm>
              <a:off x="2490900" y="43802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0" name="Shape 930"/>
            <p:cNvSpPr>
              <a:spLocks/>
            </p:cNvSpPr>
            <p:nvPr/>
          </p:nvSpPr>
          <p:spPr bwMode="auto">
            <a:xfrm>
              <a:off x="2490900" y="1986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1" name="Shape 931"/>
            <p:cNvSpPr>
              <a:spLocks/>
            </p:cNvSpPr>
            <p:nvPr/>
          </p:nvSpPr>
          <p:spPr bwMode="auto">
            <a:xfrm>
              <a:off x="445450" y="1095075"/>
              <a:ext cx="45475" cy="295425"/>
            </a:xfrm>
            <a:custGeom>
              <a:avLst/>
              <a:gdLst>
                <a:gd name="T0" fmla="*/ 0 w 1819"/>
                <a:gd name="T1" fmla="*/ 11817 h 11817"/>
                <a:gd name="T2" fmla="*/ 243 w 1819"/>
                <a:gd name="T3" fmla="*/ 10187 h 11817"/>
                <a:gd name="T4" fmla="*/ 485 w 1819"/>
                <a:gd name="T5" fmla="*/ 8557 h 11817"/>
                <a:gd name="T6" fmla="*/ 849 w 1819"/>
                <a:gd name="T7" fmla="*/ 4890 h 11817"/>
                <a:gd name="T8" fmla="*/ 1091 w 1819"/>
                <a:gd name="T9" fmla="*/ 3260 h 11817"/>
                <a:gd name="T10" fmla="*/ 1334 w 1819"/>
                <a:gd name="T11" fmla="*/ 1834 h 11817"/>
                <a:gd name="T12" fmla="*/ 1576 w 1819"/>
                <a:gd name="T13" fmla="*/ 611 h 11817"/>
                <a:gd name="T14" fmla="*/ 1818 w 1819"/>
                <a:gd name="T15" fmla="*/ 0 h 118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11817"/>
                <a:gd name="T26" fmla="*/ 1819 w 1819"/>
                <a:gd name="T27" fmla="*/ 11817 h 118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11817" fill="none" extrusionOk="0">
                  <a:moveTo>
                    <a:pt x="0" y="11817"/>
                  </a:moveTo>
                  <a:lnTo>
                    <a:pt x="243" y="10187"/>
                  </a:lnTo>
                  <a:lnTo>
                    <a:pt x="485" y="8557"/>
                  </a:lnTo>
                  <a:lnTo>
                    <a:pt x="849" y="4890"/>
                  </a:lnTo>
                  <a:lnTo>
                    <a:pt x="1091" y="3260"/>
                  </a:lnTo>
                  <a:lnTo>
                    <a:pt x="1334" y="1834"/>
                  </a:lnTo>
                  <a:lnTo>
                    <a:pt x="1576" y="611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2" name="Shape 932"/>
            <p:cNvSpPr>
              <a:spLocks/>
            </p:cNvSpPr>
            <p:nvPr/>
          </p:nvSpPr>
          <p:spPr bwMode="auto">
            <a:xfrm>
              <a:off x="490900" y="1089975"/>
              <a:ext cx="45475" cy="122250"/>
            </a:xfrm>
            <a:custGeom>
              <a:avLst/>
              <a:gdLst>
                <a:gd name="T0" fmla="*/ 0 w 1819"/>
                <a:gd name="T1" fmla="*/ 204 h 4890"/>
                <a:gd name="T2" fmla="*/ 122 w 1819"/>
                <a:gd name="T3" fmla="*/ 0 h 4890"/>
                <a:gd name="T4" fmla="*/ 364 w 1819"/>
                <a:gd name="T5" fmla="*/ 204 h 4890"/>
                <a:gd name="T6" fmla="*/ 606 w 1819"/>
                <a:gd name="T7" fmla="*/ 612 h 4890"/>
                <a:gd name="T8" fmla="*/ 970 w 1819"/>
                <a:gd name="T9" fmla="*/ 1223 h 4890"/>
                <a:gd name="T10" fmla="*/ 1212 w 1819"/>
                <a:gd name="T11" fmla="*/ 2038 h 4890"/>
                <a:gd name="T12" fmla="*/ 1455 w 1819"/>
                <a:gd name="T13" fmla="*/ 2853 h 4890"/>
                <a:gd name="T14" fmla="*/ 1819 w 1819"/>
                <a:gd name="T15" fmla="*/ 4890 h 48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4890"/>
                <a:gd name="T26" fmla="*/ 1819 w 1819"/>
                <a:gd name="T27" fmla="*/ 4890 h 48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4890" fill="none" extrusionOk="0">
                  <a:moveTo>
                    <a:pt x="0" y="204"/>
                  </a:moveTo>
                  <a:lnTo>
                    <a:pt x="122" y="0"/>
                  </a:lnTo>
                  <a:lnTo>
                    <a:pt x="364" y="204"/>
                  </a:lnTo>
                  <a:lnTo>
                    <a:pt x="606" y="612"/>
                  </a:lnTo>
                  <a:lnTo>
                    <a:pt x="970" y="1223"/>
                  </a:lnTo>
                  <a:lnTo>
                    <a:pt x="1212" y="2038"/>
                  </a:lnTo>
                  <a:lnTo>
                    <a:pt x="1455" y="2853"/>
                  </a:lnTo>
                  <a:lnTo>
                    <a:pt x="1819" y="489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3" name="Shape 933"/>
            <p:cNvSpPr>
              <a:spLocks/>
            </p:cNvSpPr>
            <p:nvPr/>
          </p:nvSpPr>
          <p:spPr bwMode="auto">
            <a:xfrm>
              <a:off x="536350" y="1212200"/>
              <a:ext cx="42450" cy="534850"/>
            </a:xfrm>
            <a:custGeom>
              <a:avLst/>
              <a:gdLst>
                <a:gd name="T0" fmla="*/ 1 w 1698"/>
                <a:gd name="T1" fmla="*/ 1 h 21394"/>
                <a:gd name="T2" fmla="*/ 122 w 1698"/>
                <a:gd name="T3" fmla="*/ 1020 h 21394"/>
                <a:gd name="T4" fmla="*/ 243 w 1698"/>
                <a:gd name="T5" fmla="*/ 2242 h 21394"/>
                <a:gd name="T6" fmla="*/ 364 w 1698"/>
                <a:gd name="T7" fmla="*/ 3464 h 21394"/>
                <a:gd name="T8" fmla="*/ 485 w 1698"/>
                <a:gd name="T9" fmla="*/ 5094 h 21394"/>
                <a:gd name="T10" fmla="*/ 607 w 1698"/>
                <a:gd name="T11" fmla="*/ 8558 h 21394"/>
                <a:gd name="T12" fmla="*/ 849 w 1698"/>
                <a:gd name="T13" fmla="*/ 12225 h 21394"/>
                <a:gd name="T14" fmla="*/ 1091 w 1698"/>
                <a:gd name="T15" fmla="*/ 15689 h 21394"/>
                <a:gd name="T16" fmla="*/ 1213 w 1698"/>
                <a:gd name="T17" fmla="*/ 17115 h 21394"/>
                <a:gd name="T18" fmla="*/ 1213 w 1698"/>
                <a:gd name="T19" fmla="*/ 18541 h 21394"/>
                <a:gd name="T20" fmla="*/ 1334 w 1698"/>
                <a:gd name="T21" fmla="*/ 19560 h 21394"/>
                <a:gd name="T22" fmla="*/ 1455 w 1698"/>
                <a:gd name="T23" fmla="*/ 20578 h 21394"/>
                <a:gd name="T24" fmla="*/ 1576 w 1698"/>
                <a:gd name="T25" fmla="*/ 21189 h 21394"/>
                <a:gd name="T26" fmla="*/ 1698 w 1698"/>
                <a:gd name="T27" fmla="*/ 21393 h 2139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98"/>
                <a:gd name="T43" fmla="*/ 0 h 21394"/>
                <a:gd name="T44" fmla="*/ 1698 w 1698"/>
                <a:gd name="T45" fmla="*/ 21394 h 2139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98" h="21394" fill="none" extrusionOk="0">
                  <a:moveTo>
                    <a:pt x="1" y="1"/>
                  </a:moveTo>
                  <a:lnTo>
                    <a:pt x="122" y="1020"/>
                  </a:lnTo>
                  <a:lnTo>
                    <a:pt x="243" y="2242"/>
                  </a:lnTo>
                  <a:lnTo>
                    <a:pt x="364" y="3464"/>
                  </a:lnTo>
                  <a:lnTo>
                    <a:pt x="485" y="5094"/>
                  </a:lnTo>
                  <a:lnTo>
                    <a:pt x="607" y="8558"/>
                  </a:lnTo>
                  <a:lnTo>
                    <a:pt x="849" y="12225"/>
                  </a:lnTo>
                  <a:lnTo>
                    <a:pt x="1091" y="15689"/>
                  </a:lnTo>
                  <a:lnTo>
                    <a:pt x="1213" y="17115"/>
                  </a:lnTo>
                  <a:lnTo>
                    <a:pt x="1213" y="18541"/>
                  </a:lnTo>
                  <a:lnTo>
                    <a:pt x="1334" y="19560"/>
                  </a:lnTo>
                  <a:lnTo>
                    <a:pt x="1455" y="20578"/>
                  </a:lnTo>
                  <a:lnTo>
                    <a:pt x="1576" y="21189"/>
                  </a:lnTo>
                  <a:lnTo>
                    <a:pt x="1698" y="2139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4" name="Shape 934"/>
            <p:cNvSpPr>
              <a:spLocks/>
            </p:cNvSpPr>
            <p:nvPr/>
          </p:nvSpPr>
          <p:spPr bwMode="auto">
            <a:xfrm>
              <a:off x="578775" y="1273325"/>
              <a:ext cx="45475" cy="473725"/>
            </a:xfrm>
            <a:custGeom>
              <a:avLst/>
              <a:gdLst>
                <a:gd name="T0" fmla="*/ 1 w 1819"/>
                <a:gd name="T1" fmla="*/ 18948 h 18949"/>
                <a:gd name="T2" fmla="*/ 122 w 1819"/>
                <a:gd name="T3" fmla="*/ 18744 h 18949"/>
                <a:gd name="T4" fmla="*/ 243 w 1819"/>
                <a:gd name="T5" fmla="*/ 18337 h 18949"/>
                <a:gd name="T6" fmla="*/ 364 w 1819"/>
                <a:gd name="T7" fmla="*/ 17522 h 18949"/>
                <a:gd name="T8" fmla="*/ 485 w 1819"/>
                <a:gd name="T9" fmla="*/ 16503 h 18949"/>
                <a:gd name="T10" fmla="*/ 607 w 1819"/>
                <a:gd name="T11" fmla="*/ 15281 h 18949"/>
                <a:gd name="T12" fmla="*/ 728 w 1819"/>
                <a:gd name="T13" fmla="*/ 13855 h 18949"/>
                <a:gd name="T14" fmla="*/ 849 w 1819"/>
                <a:gd name="T15" fmla="*/ 10595 h 18949"/>
                <a:gd name="T16" fmla="*/ 1091 w 1819"/>
                <a:gd name="T17" fmla="*/ 7132 h 18949"/>
                <a:gd name="T18" fmla="*/ 1213 w 1819"/>
                <a:gd name="T19" fmla="*/ 5502 h 18949"/>
                <a:gd name="T20" fmla="*/ 1334 w 1819"/>
                <a:gd name="T21" fmla="*/ 4075 h 18949"/>
                <a:gd name="T22" fmla="*/ 1455 w 1819"/>
                <a:gd name="T23" fmla="*/ 2649 h 18949"/>
                <a:gd name="T24" fmla="*/ 1576 w 1819"/>
                <a:gd name="T25" fmla="*/ 1427 h 18949"/>
                <a:gd name="T26" fmla="*/ 1697 w 1819"/>
                <a:gd name="T27" fmla="*/ 612 h 18949"/>
                <a:gd name="T28" fmla="*/ 1819 w 1819"/>
                <a:gd name="T29" fmla="*/ 1 h 1894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19"/>
                <a:gd name="T46" fmla="*/ 0 h 18949"/>
                <a:gd name="T47" fmla="*/ 1819 w 1819"/>
                <a:gd name="T48" fmla="*/ 18949 h 1894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19" h="18949" fill="none" extrusionOk="0">
                  <a:moveTo>
                    <a:pt x="1" y="18948"/>
                  </a:moveTo>
                  <a:lnTo>
                    <a:pt x="122" y="18744"/>
                  </a:lnTo>
                  <a:lnTo>
                    <a:pt x="243" y="18337"/>
                  </a:lnTo>
                  <a:lnTo>
                    <a:pt x="364" y="17522"/>
                  </a:lnTo>
                  <a:lnTo>
                    <a:pt x="485" y="16503"/>
                  </a:lnTo>
                  <a:lnTo>
                    <a:pt x="607" y="15281"/>
                  </a:lnTo>
                  <a:lnTo>
                    <a:pt x="728" y="13855"/>
                  </a:lnTo>
                  <a:lnTo>
                    <a:pt x="849" y="10595"/>
                  </a:lnTo>
                  <a:lnTo>
                    <a:pt x="1091" y="7132"/>
                  </a:lnTo>
                  <a:lnTo>
                    <a:pt x="1213" y="5502"/>
                  </a:lnTo>
                  <a:lnTo>
                    <a:pt x="1334" y="4075"/>
                  </a:lnTo>
                  <a:lnTo>
                    <a:pt x="1455" y="2649"/>
                  </a:lnTo>
                  <a:lnTo>
                    <a:pt x="1576" y="1427"/>
                  </a:lnTo>
                  <a:lnTo>
                    <a:pt x="1697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5" name="Shape 935"/>
            <p:cNvSpPr>
              <a:spLocks/>
            </p:cNvSpPr>
            <p:nvPr/>
          </p:nvSpPr>
          <p:spPr bwMode="auto">
            <a:xfrm>
              <a:off x="624225" y="1258050"/>
              <a:ext cx="45475" cy="132450"/>
            </a:xfrm>
            <a:custGeom>
              <a:avLst/>
              <a:gdLst>
                <a:gd name="T0" fmla="*/ 1 w 1819"/>
                <a:gd name="T1" fmla="*/ 612 h 5298"/>
                <a:gd name="T2" fmla="*/ 122 w 1819"/>
                <a:gd name="T3" fmla="*/ 204 h 5298"/>
                <a:gd name="T4" fmla="*/ 243 w 1819"/>
                <a:gd name="T5" fmla="*/ 1 h 5298"/>
                <a:gd name="T6" fmla="*/ 486 w 1819"/>
                <a:gd name="T7" fmla="*/ 204 h 5298"/>
                <a:gd name="T8" fmla="*/ 728 w 1819"/>
                <a:gd name="T9" fmla="*/ 612 h 5298"/>
                <a:gd name="T10" fmla="*/ 970 w 1819"/>
                <a:gd name="T11" fmla="*/ 1427 h 5298"/>
                <a:gd name="T12" fmla="*/ 1092 w 1819"/>
                <a:gd name="T13" fmla="*/ 2445 h 5298"/>
                <a:gd name="T14" fmla="*/ 1334 w 1819"/>
                <a:gd name="T15" fmla="*/ 3668 h 5298"/>
                <a:gd name="T16" fmla="*/ 1576 w 1819"/>
                <a:gd name="T17" fmla="*/ 4483 h 5298"/>
                <a:gd name="T18" fmla="*/ 1819 w 1819"/>
                <a:gd name="T19" fmla="*/ 5298 h 52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9"/>
                <a:gd name="T31" fmla="*/ 0 h 5298"/>
                <a:gd name="T32" fmla="*/ 1819 w 1819"/>
                <a:gd name="T33" fmla="*/ 5298 h 529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9" h="5298" fill="none" extrusionOk="0">
                  <a:moveTo>
                    <a:pt x="1" y="612"/>
                  </a:moveTo>
                  <a:lnTo>
                    <a:pt x="122" y="204"/>
                  </a:lnTo>
                  <a:lnTo>
                    <a:pt x="243" y="1"/>
                  </a:lnTo>
                  <a:lnTo>
                    <a:pt x="486" y="204"/>
                  </a:lnTo>
                  <a:lnTo>
                    <a:pt x="728" y="612"/>
                  </a:lnTo>
                  <a:lnTo>
                    <a:pt x="970" y="1427"/>
                  </a:lnTo>
                  <a:lnTo>
                    <a:pt x="1092" y="2445"/>
                  </a:lnTo>
                  <a:lnTo>
                    <a:pt x="1334" y="3668"/>
                  </a:lnTo>
                  <a:lnTo>
                    <a:pt x="1576" y="4483"/>
                  </a:lnTo>
                  <a:lnTo>
                    <a:pt x="1819" y="5298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6" name="Shape 936"/>
            <p:cNvSpPr>
              <a:spLocks/>
            </p:cNvSpPr>
            <p:nvPr/>
          </p:nvSpPr>
          <p:spPr bwMode="auto">
            <a:xfrm>
              <a:off x="669675" y="1390475"/>
              <a:ext cx="42450" cy="117175"/>
            </a:xfrm>
            <a:custGeom>
              <a:avLst/>
              <a:gdLst>
                <a:gd name="T0" fmla="*/ 1 w 1698"/>
                <a:gd name="T1" fmla="*/ 1 h 4687"/>
                <a:gd name="T2" fmla="*/ 243 w 1698"/>
                <a:gd name="T3" fmla="*/ 612 h 4687"/>
                <a:gd name="T4" fmla="*/ 486 w 1698"/>
                <a:gd name="T5" fmla="*/ 1427 h 4687"/>
                <a:gd name="T6" fmla="*/ 849 w 1698"/>
                <a:gd name="T7" fmla="*/ 3260 h 4687"/>
                <a:gd name="T8" fmla="*/ 1092 w 1698"/>
                <a:gd name="T9" fmla="*/ 3872 h 4687"/>
                <a:gd name="T10" fmla="*/ 1213 w 1698"/>
                <a:gd name="T11" fmla="*/ 4483 h 4687"/>
                <a:gd name="T12" fmla="*/ 1455 w 1698"/>
                <a:gd name="T13" fmla="*/ 4687 h 4687"/>
                <a:gd name="T14" fmla="*/ 1698 w 1698"/>
                <a:gd name="T15" fmla="*/ 4687 h 46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4687"/>
                <a:gd name="T26" fmla="*/ 1698 w 1698"/>
                <a:gd name="T27" fmla="*/ 4687 h 468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4687" fill="none" extrusionOk="0">
                  <a:moveTo>
                    <a:pt x="1" y="1"/>
                  </a:moveTo>
                  <a:lnTo>
                    <a:pt x="243" y="612"/>
                  </a:lnTo>
                  <a:lnTo>
                    <a:pt x="486" y="1427"/>
                  </a:lnTo>
                  <a:lnTo>
                    <a:pt x="849" y="3260"/>
                  </a:lnTo>
                  <a:lnTo>
                    <a:pt x="1092" y="3872"/>
                  </a:lnTo>
                  <a:lnTo>
                    <a:pt x="1213" y="4483"/>
                  </a:lnTo>
                  <a:lnTo>
                    <a:pt x="1455" y="4687"/>
                  </a:lnTo>
                  <a:lnTo>
                    <a:pt x="1698" y="4687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7" name="Shape 937"/>
            <p:cNvSpPr>
              <a:spLocks/>
            </p:cNvSpPr>
            <p:nvPr/>
          </p:nvSpPr>
          <p:spPr bwMode="auto">
            <a:xfrm>
              <a:off x="712100" y="1273325"/>
              <a:ext cx="45500" cy="234325"/>
            </a:xfrm>
            <a:custGeom>
              <a:avLst/>
              <a:gdLst>
                <a:gd name="T0" fmla="*/ 1 w 1820"/>
                <a:gd name="T1" fmla="*/ 9373 h 9373"/>
                <a:gd name="T2" fmla="*/ 243 w 1820"/>
                <a:gd name="T3" fmla="*/ 8761 h 9373"/>
                <a:gd name="T4" fmla="*/ 486 w 1820"/>
                <a:gd name="T5" fmla="*/ 7743 h 9373"/>
                <a:gd name="T6" fmla="*/ 728 w 1820"/>
                <a:gd name="T7" fmla="*/ 6520 h 9373"/>
                <a:gd name="T8" fmla="*/ 849 w 1820"/>
                <a:gd name="T9" fmla="*/ 5094 h 9373"/>
                <a:gd name="T10" fmla="*/ 1092 w 1820"/>
                <a:gd name="T11" fmla="*/ 3464 h 9373"/>
                <a:gd name="T12" fmla="*/ 1334 w 1820"/>
                <a:gd name="T13" fmla="*/ 2038 h 9373"/>
                <a:gd name="T14" fmla="*/ 1577 w 1820"/>
                <a:gd name="T15" fmla="*/ 816 h 9373"/>
                <a:gd name="T16" fmla="*/ 1819 w 1820"/>
                <a:gd name="T17" fmla="*/ 1 h 9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20"/>
                <a:gd name="T28" fmla="*/ 0 h 9373"/>
                <a:gd name="T29" fmla="*/ 1820 w 1820"/>
                <a:gd name="T30" fmla="*/ 9373 h 93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20" h="9373" fill="none" extrusionOk="0">
                  <a:moveTo>
                    <a:pt x="1" y="9373"/>
                  </a:moveTo>
                  <a:lnTo>
                    <a:pt x="243" y="8761"/>
                  </a:lnTo>
                  <a:lnTo>
                    <a:pt x="486" y="7743"/>
                  </a:lnTo>
                  <a:lnTo>
                    <a:pt x="728" y="6520"/>
                  </a:lnTo>
                  <a:lnTo>
                    <a:pt x="849" y="5094"/>
                  </a:lnTo>
                  <a:lnTo>
                    <a:pt x="1092" y="3464"/>
                  </a:lnTo>
                  <a:lnTo>
                    <a:pt x="1334" y="2038"/>
                  </a:lnTo>
                  <a:lnTo>
                    <a:pt x="1577" y="816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8" name="Shape 938"/>
            <p:cNvSpPr>
              <a:spLocks/>
            </p:cNvSpPr>
            <p:nvPr/>
          </p:nvSpPr>
          <p:spPr bwMode="auto">
            <a:xfrm>
              <a:off x="757575" y="1237675"/>
              <a:ext cx="45475" cy="35675"/>
            </a:xfrm>
            <a:custGeom>
              <a:avLst/>
              <a:gdLst>
                <a:gd name="T0" fmla="*/ 0 w 1819"/>
                <a:gd name="T1" fmla="*/ 1427 h 1427"/>
                <a:gd name="T2" fmla="*/ 364 w 1819"/>
                <a:gd name="T3" fmla="*/ 612 h 1427"/>
                <a:gd name="T4" fmla="*/ 970 w 1819"/>
                <a:gd name="T5" fmla="*/ 1 h 1427"/>
                <a:gd name="T6" fmla="*/ 1455 w 1819"/>
                <a:gd name="T7" fmla="*/ 1 h 1427"/>
                <a:gd name="T8" fmla="*/ 1818 w 1819"/>
                <a:gd name="T9" fmla="*/ 204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427"/>
                <a:gd name="T17" fmla="*/ 1819 w 1819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427" fill="none" extrusionOk="0">
                  <a:moveTo>
                    <a:pt x="0" y="1427"/>
                  </a:moveTo>
                  <a:lnTo>
                    <a:pt x="364" y="612"/>
                  </a:lnTo>
                  <a:lnTo>
                    <a:pt x="970" y="1"/>
                  </a:lnTo>
                  <a:lnTo>
                    <a:pt x="1455" y="1"/>
                  </a:lnTo>
                  <a:lnTo>
                    <a:pt x="1818" y="20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29" name="Shape 939"/>
            <p:cNvSpPr>
              <a:spLocks/>
            </p:cNvSpPr>
            <p:nvPr/>
          </p:nvSpPr>
          <p:spPr bwMode="auto">
            <a:xfrm>
              <a:off x="803025" y="1242775"/>
              <a:ext cx="42450" cy="152825"/>
            </a:xfrm>
            <a:custGeom>
              <a:avLst/>
              <a:gdLst>
                <a:gd name="T0" fmla="*/ 0 w 1698"/>
                <a:gd name="T1" fmla="*/ 0 h 6113"/>
                <a:gd name="T2" fmla="*/ 243 w 1698"/>
                <a:gd name="T3" fmla="*/ 612 h 6113"/>
                <a:gd name="T4" fmla="*/ 485 w 1698"/>
                <a:gd name="T5" fmla="*/ 1427 h 6113"/>
                <a:gd name="T6" fmla="*/ 606 w 1698"/>
                <a:gd name="T7" fmla="*/ 2445 h 6113"/>
                <a:gd name="T8" fmla="*/ 849 w 1698"/>
                <a:gd name="T9" fmla="*/ 3668 h 6113"/>
                <a:gd name="T10" fmla="*/ 1091 w 1698"/>
                <a:gd name="T11" fmla="*/ 4686 h 6113"/>
                <a:gd name="T12" fmla="*/ 1212 w 1698"/>
                <a:gd name="T13" fmla="*/ 5705 h 6113"/>
                <a:gd name="T14" fmla="*/ 1455 w 1698"/>
                <a:gd name="T15" fmla="*/ 6112 h 6113"/>
                <a:gd name="T16" fmla="*/ 1576 w 1698"/>
                <a:gd name="T17" fmla="*/ 6112 h 6113"/>
                <a:gd name="T18" fmla="*/ 1697 w 1698"/>
                <a:gd name="T19" fmla="*/ 6112 h 61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8"/>
                <a:gd name="T31" fmla="*/ 0 h 6113"/>
                <a:gd name="T32" fmla="*/ 1698 w 1698"/>
                <a:gd name="T33" fmla="*/ 6113 h 61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8" h="6113" fill="none" extrusionOk="0">
                  <a:moveTo>
                    <a:pt x="0" y="0"/>
                  </a:moveTo>
                  <a:lnTo>
                    <a:pt x="243" y="612"/>
                  </a:lnTo>
                  <a:lnTo>
                    <a:pt x="485" y="1427"/>
                  </a:lnTo>
                  <a:lnTo>
                    <a:pt x="606" y="2445"/>
                  </a:lnTo>
                  <a:lnTo>
                    <a:pt x="849" y="3668"/>
                  </a:lnTo>
                  <a:lnTo>
                    <a:pt x="1091" y="4686"/>
                  </a:lnTo>
                  <a:lnTo>
                    <a:pt x="1212" y="5705"/>
                  </a:lnTo>
                  <a:lnTo>
                    <a:pt x="1455" y="6112"/>
                  </a:lnTo>
                  <a:lnTo>
                    <a:pt x="1576" y="6112"/>
                  </a:lnTo>
                  <a:lnTo>
                    <a:pt x="1697" y="611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0" name="Shape 940"/>
            <p:cNvSpPr>
              <a:spLocks/>
            </p:cNvSpPr>
            <p:nvPr/>
          </p:nvSpPr>
          <p:spPr bwMode="auto">
            <a:xfrm>
              <a:off x="845450" y="1120525"/>
              <a:ext cx="45475" cy="275075"/>
            </a:xfrm>
            <a:custGeom>
              <a:avLst/>
              <a:gdLst>
                <a:gd name="T0" fmla="*/ 0 w 1819"/>
                <a:gd name="T1" fmla="*/ 11002 h 11003"/>
                <a:gd name="T2" fmla="*/ 121 w 1819"/>
                <a:gd name="T3" fmla="*/ 10799 h 11003"/>
                <a:gd name="T4" fmla="*/ 243 w 1819"/>
                <a:gd name="T5" fmla="*/ 10391 h 11003"/>
                <a:gd name="T6" fmla="*/ 485 w 1819"/>
                <a:gd name="T7" fmla="*/ 9169 h 11003"/>
                <a:gd name="T8" fmla="*/ 727 w 1819"/>
                <a:gd name="T9" fmla="*/ 7539 h 11003"/>
                <a:gd name="T10" fmla="*/ 849 w 1819"/>
                <a:gd name="T11" fmla="*/ 5705 h 11003"/>
                <a:gd name="T12" fmla="*/ 1091 w 1819"/>
                <a:gd name="T13" fmla="*/ 3872 h 11003"/>
                <a:gd name="T14" fmla="*/ 1334 w 1819"/>
                <a:gd name="T15" fmla="*/ 2038 h 11003"/>
                <a:gd name="T16" fmla="*/ 1576 w 1819"/>
                <a:gd name="T17" fmla="*/ 816 h 11003"/>
                <a:gd name="T18" fmla="*/ 1697 w 1819"/>
                <a:gd name="T19" fmla="*/ 408 h 11003"/>
                <a:gd name="T20" fmla="*/ 1818 w 1819"/>
                <a:gd name="T21" fmla="*/ 1 h 110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19"/>
                <a:gd name="T34" fmla="*/ 0 h 11003"/>
                <a:gd name="T35" fmla="*/ 1819 w 1819"/>
                <a:gd name="T36" fmla="*/ 11003 h 1100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19" h="11003" fill="none" extrusionOk="0">
                  <a:moveTo>
                    <a:pt x="0" y="11002"/>
                  </a:moveTo>
                  <a:lnTo>
                    <a:pt x="121" y="10799"/>
                  </a:lnTo>
                  <a:lnTo>
                    <a:pt x="243" y="10391"/>
                  </a:lnTo>
                  <a:lnTo>
                    <a:pt x="485" y="9169"/>
                  </a:lnTo>
                  <a:lnTo>
                    <a:pt x="727" y="7539"/>
                  </a:lnTo>
                  <a:lnTo>
                    <a:pt x="849" y="5705"/>
                  </a:lnTo>
                  <a:lnTo>
                    <a:pt x="1091" y="3872"/>
                  </a:lnTo>
                  <a:lnTo>
                    <a:pt x="1334" y="2038"/>
                  </a:lnTo>
                  <a:lnTo>
                    <a:pt x="1576" y="816"/>
                  </a:lnTo>
                  <a:lnTo>
                    <a:pt x="1697" y="408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1" name="Shape 941"/>
            <p:cNvSpPr>
              <a:spLocks/>
            </p:cNvSpPr>
            <p:nvPr/>
          </p:nvSpPr>
          <p:spPr bwMode="auto">
            <a:xfrm>
              <a:off x="890900" y="1115425"/>
              <a:ext cx="45475" cy="96800"/>
            </a:xfrm>
            <a:custGeom>
              <a:avLst/>
              <a:gdLst>
                <a:gd name="T0" fmla="*/ 0 w 1819"/>
                <a:gd name="T1" fmla="*/ 205 h 3872"/>
                <a:gd name="T2" fmla="*/ 243 w 1819"/>
                <a:gd name="T3" fmla="*/ 1 h 3872"/>
                <a:gd name="T4" fmla="*/ 485 w 1819"/>
                <a:gd name="T5" fmla="*/ 205 h 3872"/>
                <a:gd name="T6" fmla="*/ 728 w 1819"/>
                <a:gd name="T7" fmla="*/ 816 h 3872"/>
                <a:gd name="T8" fmla="*/ 849 w 1819"/>
                <a:gd name="T9" fmla="*/ 1427 h 3872"/>
                <a:gd name="T10" fmla="*/ 1334 w 1819"/>
                <a:gd name="T11" fmla="*/ 2853 h 3872"/>
                <a:gd name="T12" fmla="*/ 1576 w 1819"/>
                <a:gd name="T13" fmla="*/ 3464 h 3872"/>
                <a:gd name="T14" fmla="*/ 1819 w 1819"/>
                <a:gd name="T15" fmla="*/ 3872 h 38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3872"/>
                <a:gd name="T26" fmla="*/ 1819 w 1819"/>
                <a:gd name="T27" fmla="*/ 3872 h 38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3872" fill="none" extrusionOk="0">
                  <a:moveTo>
                    <a:pt x="0" y="205"/>
                  </a:moveTo>
                  <a:lnTo>
                    <a:pt x="243" y="1"/>
                  </a:lnTo>
                  <a:lnTo>
                    <a:pt x="485" y="205"/>
                  </a:lnTo>
                  <a:lnTo>
                    <a:pt x="728" y="816"/>
                  </a:lnTo>
                  <a:lnTo>
                    <a:pt x="849" y="1427"/>
                  </a:lnTo>
                  <a:lnTo>
                    <a:pt x="1334" y="2853"/>
                  </a:lnTo>
                  <a:lnTo>
                    <a:pt x="1576" y="3464"/>
                  </a:lnTo>
                  <a:lnTo>
                    <a:pt x="1819" y="387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2" name="Shape 942"/>
            <p:cNvSpPr>
              <a:spLocks/>
            </p:cNvSpPr>
            <p:nvPr/>
          </p:nvSpPr>
          <p:spPr bwMode="auto">
            <a:xfrm>
              <a:off x="936350" y="1176550"/>
              <a:ext cx="45475" cy="35675"/>
            </a:xfrm>
            <a:custGeom>
              <a:avLst/>
              <a:gdLst>
                <a:gd name="T0" fmla="*/ 1 w 1819"/>
                <a:gd name="T1" fmla="*/ 1427 h 1427"/>
                <a:gd name="T2" fmla="*/ 243 w 1819"/>
                <a:gd name="T3" fmla="*/ 1427 h 1427"/>
                <a:gd name="T4" fmla="*/ 485 w 1819"/>
                <a:gd name="T5" fmla="*/ 1223 h 1427"/>
                <a:gd name="T6" fmla="*/ 970 w 1819"/>
                <a:gd name="T7" fmla="*/ 612 h 1427"/>
                <a:gd name="T8" fmla="*/ 1091 w 1819"/>
                <a:gd name="T9" fmla="*/ 408 h 1427"/>
                <a:gd name="T10" fmla="*/ 1334 w 1819"/>
                <a:gd name="T11" fmla="*/ 205 h 1427"/>
                <a:gd name="T12" fmla="*/ 1576 w 1819"/>
                <a:gd name="T13" fmla="*/ 1 h 1427"/>
                <a:gd name="T14" fmla="*/ 1819 w 1819"/>
                <a:gd name="T15" fmla="*/ 205 h 14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1427"/>
                <a:gd name="T26" fmla="*/ 1819 w 1819"/>
                <a:gd name="T27" fmla="*/ 1427 h 14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1427" fill="none" extrusionOk="0">
                  <a:moveTo>
                    <a:pt x="1" y="1427"/>
                  </a:moveTo>
                  <a:lnTo>
                    <a:pt x="243" y="1427"/>
                  </a:lnTo>
                  <a:lnTo>
                    <a:pt x="485" y="1223"/>
                  </a:lnTo>
                  <a:lnTo>
                    <a:pt x="970" y="612"/>
                  </a:lnTo>
                  <a:lnTo>
                    <a:pt x="1091" y="408"/>
                  </a:lnTo>
                  <a:lnTo>
                    <a:pt x="1334" y="205"/>
                  </a:lnTo>
                  <a:lnTo>
                    <a:pt x="1576" y="1"/>
                  </a:lnTo>
                  <a:lnTo>
                    <a:pt x="1819" y="205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3" name="Shape 943"/>
            <p:cNvSpPr>
              <a:spLocks/>
            </p:cNvSpPr>
            <p:nvPr/>
          </p:nvSpPr>
          <p:spPr bwMode="auto">
            <a:xfrm>
              <a:off x="981800" y="1181650"/>
              <a:ext cx="42450" cy="147725"/>
            </a:xfrm>
            <a:custGeom>
              <a:avLst/>
              <a:gdLst>
                <a:gd name="T0" fmla="*/ 1 w 1698"/>
                <a:gd name="T1" fmla="*/ 1 h 5909"/>
                <a:gd name="T2" fmla="*/ 486 w 1698"/>
                <a:gd name="T3" fmla="*/ 815 h 5909"/>
                <a:gd name="T4" fmla="*/ 849 w 1698"/>
                <a:gd name="T5" fmla="*/ 2242 h 5909"/>
                <a:gd name="T6" fmla="*/ 1213 w 1698"/>
                <a:gd name="T7" fmla="*/ 3872 h 5909"/>
                <a:gd name="T8" fmla="*/ 1698 w 1698"/>
                <a:gd name="T9" fmla="*/ 5909 h 59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5909"/>
                <a:gd name="T17" fmla="*/ 1698 w 1698"/>
                <a:gd name="T18" fmla="*/ 5909 h 59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5909" fill="none" extrusionOk="0">
                  <a:moveTo>
                    <a:pt x="1" y="1"/>
                  </a:moveTo>
                  <a:lnTo>
                    <a:pt x="486" y="815"/>
                  </a:lnTo>
                  <a:lnTo>
                    <a:pt x="849" y="2242"/>
                  </a:lnTo>
                  <a:lnTo>
                    <a:pt x="1213" y="3872"/>
                  </a:lnTo>
                  <a:lnTo>
                    <a:pt x="1698" y="590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4" name="Shape 944"/>
            <p:cNvSpPr>
              <a:spLocks/>
            </p:cNvSpPr>
            <p:nvPr/>
          </p:nvSpPr>
          <p:spPr bwMode="auto">
            <a:xfrm>
              <a:off x="1024225" y="1329350"/>
              <a:ext cx="45475" cy="269975"/>
            </a:xfrm>
            <a:custGeom>
              <a:avLst/>
              <a:gdLst>
                <a:gd name="T0" fmla="*/ 1 w 1819"/>
                <a:gd name="T1" fmla="*/ 1 h 10799"/>
                <a:gd name="T2" fmla="*/ 243 w 1819"/>
                <a:gd name="T3" fmla="*/ 1223 h 10799"/>
                <a:gd name="T4" fmla="*/ 486 w 1819"/>
                <a:gd name="T5" fmla="*/ 2853 h 10799"/>
                <a:gd name="T6" fmla="*/ 728 w 1819"/>
                <a:gd name="T7" fmla="*/ 4483 h 10799"/>
                <a:gd name="T8" fmla="*/ 849 w 1819"/>
                <a:gd name="T9" fmla="*/ 6317 h 10799"/>
                <a:gd name="T10" fmla="*/ 1092 w 1819"/>
                <a:gd name="T11" fmla="*/ 7947 h 10799"/>
                <a:gd name="T12" fmla="*/ 1334 w 1819"/>
                <a:gd name="T13" fmla="*/ 9373 h 10799"/>
                <a:gd name="T14" fmla="*/ 1576 w 1819"/>
                <a:gd name="T15" fmla="*/ 10391 h 10799"/>
                <a:gd name="T16" fmla="*/ 1698 w 1819"/>
                <a:gd name="T17" fmla="*/ 10595 h 10799"/>
                <a:gd name="T18" fmla="*/ 1819 w 1819"/>
                <a:gd name="T19" fmla="*/ 10799 h 1079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9"/>
                <a:gd name="T31" fmla="*/ 0 h 10799"/>
                <a:gd name="T32" fmla="*/ 1819 w 1819"/>
                <a:gd name="T33" fmla="*/ 10799 h 1079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9" h="10799" fill="none" extrusionOk="0">
                  <a:moveTo>
                    <a:pt x="1" y="1"/>
                  </a:moveTo>
                  <a:lnTo>
                    <a:pt x="243" y="1223"/>
                  </a:lnTo>
                  <a:lnTo>
                    <a:pt x="486" y="2853"/>
                  </a:lnTo>
                  <a:lnTo>
                    <a:pt x="728" y="4483"/>
                  </a:lnTo>
                  <a:lnTo>
                    <a:pt x="849" y="6317"/>
                  </a:lnTo>
                  <a:lnTo>
                    <a:pt x="1092" y="7947"/>
                  </a:lnTo>
                  <a:lnTo>
                    <a:pt x="1334" y="9373"/>
                  </a:lnTo>
                  <a:lnTo>
                    <a:pt x="1576" y="10391"/>
                  </a:lnTo>
                  <a:lnTo>
                    <a:pt x="1698" y="10595"/>
                  </a:lnTo>
                  <a:lnTo>
                    <a:pt x="1819" y="1079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5" name="Shape 945"/>
            <p:cNvSpPr>
              <a:spLocks/>
            </p:cNvSpPr>
            <p:nvPr/>
          </p:nvSpPr>
          <p:spPr bwMode="auto">
            <a:xfrm>
              <a:off x="1069675" y="1390475"/>
              <a:ext cx="45500" cy="208850"/>
            </a:xfrm>
            <a:custGeom>
              <a:avLst/>
              <a:gdLst>
                <a:gd name="T0" fmla="*/ 1 w 1820"/>
                <a:gd name="T1" fmla="*/ 8354 h 8354"/>
                <a:gd name="T2" fmla="*/ 122 w 1820"/>
                <a:gd name="T3" fmla="*/ 8354 h 8354"/>
                <a:gd name="T4" fmla="*/ 243 w 1820"/>
                <a:gd name="T5" fmla="*/ 8150 h 8354"/>
                <a:gd name="T6" fmla="*/ 486 w 1820"/>
                <a:gd name="T7" fmla="*/ 7539 h 8354"/>
                <a:gd name="T8" fmla="*/ 728 w 1820"/>
                <a:gd name="T9" fmla="*/ 6316 h 8354"/>
                <a:gd name="T10" fmla="*/ 971 w 1820"/>
                <a:gd name="T11" fmla="*/ 5094 h 8354"/>
                <a:gd name="T12" fmla="*/ 1092 w 1820"/>
                <a:gd name="T13" fmla="*/ 3464 h 8354"/>
                <a:gd name="T14" fmla="*/ 1334 w 1820"/>
                <a:gd name="T15" fmla="*/ 2038 h 8354"/>
                <a:gd name="T16" fmla="*/ 1577 w 1820"/>
                <a:gd name="T17" fmla="*/ 816 h 8354"/>
                <a:gd name="T18" fmla="*/ 1819 w 1820"/>
                <a:gd name="T19" fmla="*/ 1 h 83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20"/>
                <a:gd name="T31" fmla="*/ 0 h 8354"/>
                <a:gd name="T32" fmla="*/ 1820 w 1820"/>
                <a:gd name="T33" fmla="*/ 8354 h 83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20" h="8354" fill="none" extrusionOk="0">
                  <a:moveTo>
                    <a:pt x="1" y="8354"/>
                  </a:moveTo>
                  <a:lnTo>
                    <a:pt x="122" y="8354"/>
                  </a:lnTo>
                  <a:lnTo>
                    <a:pt x="243" y="8150"/>
                  </a:lnTo>
                  <a:lnTo>
                    <a:pt x="486" y="7539"/>
                  </a:lnTo>
                  <a:lnTo>
                    <a:pt x="728" y="6316"/>
                  </a:lnTo>
                  <a:lnTo>
                    <a:pt x="971" y="5094"/>
                  </a:lnTo>
                  <a:lnTo>
                    <a:pt x="1092" y="3464"/>
                  </a:lnTo>
                  <a:lnTo>
                    <a:pt x="1334" y="2038"/>
                  </a:lnTo>
                  <a:lnTo>
                    <a:pt x="1577" y="816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6" name="Shape 946"/>
            <p:cNvSpPr>
              <a:spLocks/>
            </p:cNvSpPr>
            <p:nvPr/>
          </p:nvSpPr>
          <p:spPr bwMode="auto">
            <a:xfrm>
              <a:off x="1115150" y="1329350"/>
              <a:ext cx="42450" cy="61150"/>
            </a:xfrm>
            <a:custGeom>
              <a:avLst/>
              <a:gdLst>
                <a:gd name="T0" fmla="*/ 0 w 1698"/>
                <a:gd name="T1" fmla="*/ 2446 h 2446"/>
                <a:gd name="T2" fmla="*/ 364 w 1698"/>
                <a:gd name="T3" fmla="*/ 1427 h 2446"/>
                <a:gd name="T4" fmla="*/ 849 w 1698"/>
                <a:gd name="T5" fmla="*/ 816 h 2446"/>
                <a:gd name="T6" fmla="*/ 1333 w 1698"/>
                <a:gd name="T7" fmla="*/ 408 h 2446"/>
                <a:gd name="T8" fmla="*/ 1697 w 1698"/>
                <a:gd name="T9" fmla="*/ 1 h 2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446"/>
                <a:gd name="T17" fmla="*/ 1698 w 1698"/>
                <a:gd name="T18" fmla="*/ 2446 h 2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446" fill="none" extrusionOk="0">
                  <a:moveTo>
                    <a:pt x="0" y="2446"/>
                  </a:moveTo>
                  <a:lnTo>
                    <a:pt x="364" y="1427"/>
                  </a:lnTo>
                  <a:lnTo>
                    <a:pt x="849" y="816"/>
                  </a:lnTo>
                  <a:lnTo>
                    <a:pt x="1333" y="408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7" name="Shape 947"/>
            <p:cNvSpPr>
              <a:spLocks/>
            </p:cNvSpPr>
            <p:nvPr/>
          </p:nvSpPr>
          <p:spPr bwMode="auto">
            <a:xfrm>
              <a:off x="1157575" y="1324275"/>
              <a:ext cx="45475" cy="5100"/>
            </a:xfrm>
            <a:custGeom>
              <a:avLst/>
              <a:gdLst>
                <a:gd name="T0" fmla="*/ 0 w 1819"/>
                <a:gd name="T1" fmla="*/ 204 h 204"/>
                <a:gd name="T2" fmla="*/ 485 w 1819"/>
                <a:gd name="T3" fmla="*/ 0 h 204"/>
                <a:gd name="T4" fmla="*/ 849 w 1819"/>
                <a:gd name="T5" fmla="*/ 0 h 204"/>
                <a:gd name="T6" fmla="*/ 1818 w 1819"/>
                <a:gd name="T7" fmla="*/ 204 h 2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204"/>
                <a:gd name="T14" fmla="*/ 1819 w 1819"/>
                <a:gd name="T15" fmla="*/ 204 h 2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204" fill="none" extrusionOk="0">
                  <a:moveTo>
                    <a:pt x="0" y="204"/>
                  </a:moveTo>
                  <a:lnTo>
                    <a:pt x="485" y="0"/>
                  </a:lnTo>
                  <a:lnTo>
                    <a:pt x="849" y="0"/>
                  </a:lnTo>
                  <a:lnTo>
                    <a:pt x="1818" y="20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8" name="Shape 948"/>
            <p:cNvSpPr>
              <a:spLocks/>
            </p:cNvSpPr>
            <p:nvPr/>
          </p:nvSpPr>
          <p:spPr bwMode="auto">
            <a:xfrm>
              <a:off x="1203025" y="1329350"/>
              <a:ext cx="45475" cy="5125"/>
            </a:xfrm>
            <a:custGeom>
              <a:avLst/>
              <a:gdLst>
                <a:gd name="T0" fmla="*/ 0 w 1819"/>
                <a:gd name="T1" fmla="*/ 1 h 205"/>
                <a:gd name="T2" fmla="*/ 970 w 1819"/>
                <a:gd name="T3" fmla="*/ 205 h 205"/>
                <a:gd name="T4" fmla="*/ 1334 w 1819"/>
                <a:gd name="T5" fmla="*/ 205 h 205"/>
                <a:gd name="T6" fmla="*/ 1818 w 1819"/>
                <a:gd name="T7" fmla="*/ 1 h 2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205"/>
                <a:gd name="T14" fmla="*/ 1819 w 1819"/>
                <a:gd name="T15" fmla="*/ 205 h 2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205" fill="none" extrusionOk="0">
                  <a:moveTo>
                    <a:pt x="0" y="1"/>
                  </a:moveTo>
                  <a:lnTo>
                    <a:pt x="970" y="205"/>
                  </a:lnTo>
                  <a:lnTo>
                    <a:pt x="1334" y="205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39" name="Shape 949"/>
            <p:cNvSpPr>
              <a:spLocks/>
            </p:cNvSpPr>
            <p:nvPr/>
          </p:nvSpPr>
          <p:spPr bwMode="auto">
            <a:xfrm>
              <a:off x="1248475" y="1268250"/>
              <a:ext cx="42450" cy="61125"/>
            </a:xfrm>
            <a:custGeom>
              <a:avLst/>
              <a:gdLst>
                <a:gd name="T0" fmla="*/ 0 w 1698"/>
                <a:gd name="T1" fmla="*/ 2445 h 2445"/>
                <a:gd name="T2" fmla="*/ 243 w 1698"/>
                <a:gd name="T3" fmla="*/ 2241 h 2445"/>
                <a:gd name="T4" fmla="*/ 485 w 1698"/>
                <a:gd name="T5" fmla="*/ 1834 h 2445"/>
                <a:gd name="T6" fmla="*/ 849 w 1698"/>
                <a:gd name="T7" fmla="*/ 815 h 2445"/>
                <a:gd name="T8" fmla="*/ 1091 w 1698"/>
                <a:gd name="T9" fmla="*/ 204 h 2445"/>
                <a:gd name="T10" fmla="*/ 1213 w 1698"/>
                <a:gd name="T11" fmla="*/ 0 h 2445"/>
                <a:gd name="T12" fmla="*/ 1455 w 1698"/>
                <a:gd name="T13" fmla="*/ 0 h 2445"/>
                <a:gd name="T14" fmla="*/ 1697 w 1698"/>
                <a:gd name="T15" fmla="*/ 204 h 24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2445"/>
                <a:gd name="T26" fmla="*/ 1698 w 1698"/>
                <a:gd name="T27" fmla="*/ 2445 h 24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2445" fill="none" extrusionOk="0">
                  <a:moveTo>
                    <a:pt x="0" y="2445"/>
                  </a:moveTo>
                  <a:lnTo>
                    <a:pt x="243" y="2241"/>
                  </a:lnTo>
                  <a:lnTo>
                    <a:pt x="485" y="1834"/>
                  </a:lnTo>
                  <a:lnTo>
                    <a:pt x="849" y="815"/>
                  </a:lnTo>
                  <a:lnTo>
                    <a:pt x="1091" y="204"/>
                  </a:lnTo>
                  <a:lnTo>
                    <a:pt x="1213" y="0"/>
                  </a:lnTo>
                  <a:lnTo>
                    <a:pt x="1455" y="0"/>
                  </a:lnTo>
                  <a:lnTo>
                    <a:pt x="1697" y="20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0" name="Shape 950"/>
            <p:cNvSpPr>
              <a:spLocks/>
            </p:cNvSpPr>
            <p:nvPr/>
          </p:nvSpPr>
          <p:spPr bwMode="auto">
            <a:xfrm>
              <a:off x="1290900" y="1273325"/>
              <a:ext cx="45475" cy="234325"/>
            </a:xfrm>
            <a:custGeom>
              <a:avLst/>
              <a:gdLst>
                <a:gd name="T0" fmla="*/ 0 w 1819"/>
                <a:gd name="T1" fmla="*/ 1 h 9373"/>
                <a:gd name="T2" fmla="*/ 243 w 1819"/>
                <a:gd name="T3" fmla="*/ 612 h 9373"/>
                <a:gd name="T4" fmla="*/ 485 w 1819"/>
                <a:gd name="T5" fmla="*/ 1631 h 9373"/>
                <a:gd name="T6" fmla="*/ 728 w 1819"/>
                <a:gd name="T7" fmla="*/ 3057 h 9373"/>
                <a:gd name="T8" fmla="*/ 849 w 1819"/>
                <a:gd name="T9" fmla="*/ 4483 h 9373"/>
                <a:gd name="T10" fmla="*/ 1091 w 1819"/>
                <a:gd name="T11" fmla="*/ 5909 h 9373"/>
                <a:gd name="T12" fmla="*/ 1334 w 1819"/>
                <a:gd name="T13" fmla="*/ 7335 h 9373"/>
                <a:gd name="T14" fmla="*/ 1576 w 1819"/>
                <a:gd name="T15" fmla="*/ 8354 h 9373"/>
                <a:gd name="T16" fmla="*/ 1819 w 1819"/>
                <a:gd name="T17" fmla="*/ 9373 h 93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9"/>
                <a:gd name="T28" fmla="*/ 0 h 9373"/>
                <a:gd name="T29" fmla="*/ 1819 w 1819"/>
                <a:gd name="T30" fmla="*/ 9373 h 93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9" h="9373" fill="none" extrusionOk="0">
                  <a:moveTo>
                    <a:pt x="0" y="1"/>
                  </a:moveTo>
                  <a:lnTo>
                    <a:pt x="243" y="612"/>
                  </a:lnTo>
                  <a:lnTo>
                    <a:pt x="485" y="1631"/>
                  </a:lnTo>
                  <a:lnTo>
                    <a:pt x="728" y="3057"/>
                  </a:lnTo>
                  <a:lnTo>
                    <a:pt x="849" y="4483"/>
                  </a:lnTo>
                  <a:lnTo>
                    <a:pt x="1091" y="5909"/>
                  </a:lnTo>
                  <a:lnTo>
                    <a:pt x="1334" y="7335"/>
                  </a:lnTo>
                  <a:lnTo>
                    <a:pt x="1576" y="8354"/>
                  </a:lnTo>
                  <a:lnTo>
                    <a:pt x="1819" y="937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1" name="Shape 951"/>
            <p:cNvSpPr>
              <a:spLocks/>
            </p:cNvSpPr>
            <p:nvPr/>
          </p:nvSpPr>
          <p:spPr bwMode="auto">
            <a:xfrm>
              <a:off x="1336350" y="1507625"/>
              <a:ext cx="45475" cy="61150"/>
            </a:xfrm>
            <a:custGeom>
              <a:avLst/>
              <a:gdLst>
                <a:gd name="T0" fmla="*/ 1 w 1819"/>
                <a:gd name="T1" fmla="*/ 1 h 2446"/>
                <a:gd name="T2" fmla="*/ 485 w 1819"/>
                <a:gd name="T3" fmla="*/ 1019 h 2446"/>
                <a:gd name="T4" fmla="*/ 970 w 1819"/>
                <a:gd name="T5" fmla="*/ 1834 h 2446"/>
                <a:gd name="T6" fmla="*/ 1334 w 1819"/>
                <a:gd name="T7" fmla="*/ 2242 h 2446"/>
                <a:gd name="T8" fmla="*/ 1819 w 1819"/>
                <a:gd name="T9" fmla="*/ 2445 h 2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446"/>
                <a:gd name="T17" fmla="*/ 1819 w 1819"/>
                <a:gd name="T18" fmla="*/ 2446 h 2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446" fill="none" extrusionOk="0">
                  <a:moveTo>
                    <a:pt x="1" y="1"/>
                  </a:moveTo>
                  <a:lnTo>
                    <a:pt x="485" y="1019"/>
                  </a:lnTo>
                  <a:lnTo>
                    <a:pt x="970" y="1834"/>
                  </a:lnTo>
                  <a:lnTo>
                    <a:pt x="1334" y="2242"/>
                  </a:lnTo>
                  <a:lnTo>
                    <a:pt x="1819" y="2445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2" name="Shape 952"/>
            <p:cNvSpPr>
              <a:spLocks/>
            </p:cNvSpPr>
            <p:nvPr/>
          </p:nvSpPr>
          <p:spPr bwMode="auto">
            <a:xfrm>
              <a:off x="1381800" y="1538200"/>
              <a:ext cx="42450" cy="30575"/>
            </a:xfrm>
            <a:custGeom>
              <a:avLst/>
              <a:gdLst>
                <a:gd name="T0" fmla="*/ 1 w 1698"/>
                <a:gd name="T1" fmla="*/ 1222 h 1223"/>
                <a:gd name="T2" fmla="*/ 486 w 1698"/>
                <a:gd name="T3" fmla="*/ 1222 h 1223"/>
                <a:gd name="T4" fmla="*/ 849 w 1698"/>
                <a:gd name="T5" fmla="*/ 1019 h 1223"/>
                <a:gd name="T6" fmla="*/ 1213 w 1698"/>
                <a:gd name="T7" fmla="*/ 611 h 1223"/>
                <a:gd name="T8" fmla="*/ 1698 w 1698"/>
                <a:gd name="T9" fmla="*/ 0 h 1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223"/>
                <a:gd name="T17" fmla="*/ 1698 w 1698"/>
                <a:gd name="T18" fmla="*/ 1223 h 1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223" fill="none" extrusionOk="0">
                  <a:moveTo>
                    <a:pt x="1" y="1222"/>
                  </a:moveTo>
                  <a:lnTo>
                    <a:pt x="486" y="1222"/>
                  </a:lnTo>
                  <a:lnTo>
                    <a:pt x="849" y="1019"/>
                  </a:lnTo>
                  <a:lnTo>
                    <a:pt x="1213" y="611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3" name="Shape 953"/>
            <p:cNvSpPr>
              <a:spLocks/>
            </p:cNvSpPr>
            <p:nvPr/>
          </p:nvSpPr>
          <p:spPr bwMode="auto">
            <a:xfrm>
              <a:off x="1424225" y="1421050"/>
              <a:ext cx="45475" cy="117175"/>
            </a:xfrm>
            <a:custGeom>
              <a:avLst/>
              <a:gdLst>
                <a:gd name="T0" fmla="*/ 1 w 1819"/>
                <a:gd name="T1" fmla="*/ 4686 h 4687"/>
                <a:gd name="T2" fmla="*/ 486 w 1819"/>
                <a:gd name="T3" fmla="*/ 3667 h 4687"/>
                <a:gd name="T4" fmla="*/ 849 w 1819"/>
                <a:gd name="T5" fmla="*/ 2445 h 4687"/>
                <a:gd name="T6" fmla="*/ 1334 w 1819"/>
                <a:gd name="T7" fmla="*/ 1019 h 4687"/>
                <a:gd name="T8" fmla="*/ 1819 w 1819"/>
                <a:gd name="T9" fmla="*/ 0 h 46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4687"/>
                <a:gd name="T17" fmla="*/ 1819 w 1819"/>
                <a:gd name="T18" fmla="*/ 4687 h 468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4687" fill="none" extrusionOk="0">
                  <a:moveTo>
                    <a:pt x="1" y="4686"/>
                  </a:moveTo>
                  <a:lnTo>
                    <a:pt x="486" y="3667"/>
                  </a:lnTo>
                  <a:lnTo>
                    <a:pt x="849" y="2445"/>
                  </a:lnTo>
                  <a:lnTo>
                    <a:pt x="1334" y="1019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4" name="Shape 954"/>
            <p:cNvSpPr>
              <a:spLocks/>
            </p:cNvSpPr>
            <p:nvPr/>
          </p:nvSpPr>
          <p:spPr bwMode="auto">
            <a:xfrm>
              <a:off x="1469675" y="1359925"/>
              <a:ext cx="45500" cy="61150"/>
            </a:xfrm>
            <a:custGeom>
              <a:avLst/>
              <a:gdLst>
                <a:gd name="T0" fmla="*/ 1 w 1820"/>
                <a:gd name="T1" fmla="*/ 2445 h 2446"/>
                <a:gd name="T2" fmla="*/ 486 w 1820"/>
                <a:gd name="T3" fmla="*/ 1834 h 2446"/>
                <a:gd name="T4" fmla="*/ 971 w 1820"/>
                <a:gd name="T5" fmla="*/ 1223 h 2446"/>
                <a:gd name="T6" fmla="*/ 1334 w 1820"/>
                <a:gd name="T7" fmla="*/ 815 h 2446"/>
                <a:gd name="T8" fmla="*/ 1819 w 1820"/>
                <a:gd name="T9" fmla="*/ 0 h 2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2446"/>
                <a:gd name="T17" fmla="*/ 1820 w 1820"/>
                <a:gd name="T18" fmla="*/ 2446 h 2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2446" fill="none" extrusionOk="0">
                  <a:moveTo>
                    <a:pt x="1" y="2445"/>
                  </a:moveTo>
                  <a:lnTo>
                    <a:pt x="486" y="1834"/>
                  </a:lnTo>
                  <a:lnTo>
                    <a:pt x="971" y="1223"/>
                  </a:lnTo>
                  <a:lnTo>
                    <a:pt x="1334" y="815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5" name="Shape 955"/>
            <p:cNvSpPr>
              <a:spLocks/>
            </p:cNvSpPr>
            <p:nvPr/>
          </p:nvSpPr>
          <p:spPr bwMode="auto">
            <a:xfrm>
              <a:off x="1515150" y="1212200"/>
              <a:ext cx="42450" cy="147750"/>
            </a:xfrm>
            <a:custGeom>
              <a:avLst/>
              <a:gdLst>
                <a:gd name="T0" fmla="*/ 0 w 1698"/>
                <a:gd name="T1" fmla="*/ 5909 h 5910"/>
                <a:gd name="T2" fmla="*/ 242 w 1698"/>
                <a:gd name="T3" fmla="*/ 5298 h 5910"/>
                <a:gd name="T4" fmla="*/ 485 w 1698"/>
                <a:gd name="T5" fmla="*/ 4483 h 5910"/>
                <a:gd name="T6" fmla="*/ 849 w 1698"/>
                <a:gd name="T7" fmla="*/ 2650 h 5910"/>
                <a:gd name="T8" fmla="*/ 1091 w 1698"/>
                <a:gd name="T9" fmla="*/ 1835 h 5910"/>
                <a:gd name="T10" fmla="*/ 1212 w 1698"/>
                <a:gd name="T11" fmla="*/ 1020 h 5910"/>
                <a:gd name="T12" fmla="*/ 1455 w 1698"/>
                <a:gd name="T13" fmla="*/ 408 h 5910"/>
                <a:gd name="T14" fmla="*/ 1697 w 1698"/>
                <a:gd name="T15" fmla="*/ 1 h 59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5910"/>
                <a:gd name="T26" fmla="*/ 1698 w 1698"/>
                <a:gd name="T27" fmla="*/ 5910 h 59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5910" fill="none" extrusionOk="0">
                  <a:moveTo>
                    <a:pt x="0" y="5909"/>
                  </a:moveTo>
                  <a:lnTo>
                    <a:pt x="242" y="5298"/>
                  </a:lnTo>
                  <a:lnTo>
                    <a:pt x="485" y="4483"/>
                  </a:lnTo>
                  <a:lnTo>
                    <a:pt x="849" y="2650"/>
                  </a:lnTo>
                  <a:lnTo>
                    <a:pt x="1091" y="1835"/>
                  </a:lnTo>
                  <a:lnTo>
                    <a:pt x="1212" y="1020"/>
                  </a:lnTo>
                  <a:lnTo>
                    <a:pt x="1455" y="408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6" name="Shape 956"/>
            <p:cNvSpPr>
              <a:spLocks/>
            </p:cNvSpPr>
            <p:nvPr/>
          </p:nvSpPr>
          <p:spPr bwMode="auto">
            <a:xfrm>
              <a:off x="1557575" y="1207125"/>
              <a:ext cx="45475" cy="35675"/>
            </a:xfrm>
            <a:custGeom>
              <a:avLst/>
              <a:gdLst>
                <a:gd name="T0" fmla="*/ 0 w 1819"/>
                <a:gd name="T1" fmla="*/ 204 h 1427"/>
                <a:gd name="T2" fmla="*/ 242 w 1819"/>
                <a:gd name="T3" fmla="*/ 0 h 1427"/>
                <a:gd name="T4" fmla="*/ 485 w 1819"/>
                <a:gd name="T5" fmla="*/ 0 h 1427"/>
                <a:gd name="T6" fmla="*/ 849 w 1819"/>
                <a:gd name="T7" fmla="*/ 408 h 1427"/>
                <a:gd name="T8" fmla="*/ 1333 w 1819"/>
                <a:gd name="T9" fmla="*/ 1019 h 1427"/>
                <a:gd name="T10" fmla="*/ 1818 w 1819"/>
                <a:gd name="T11" fmla="*/ 1426 h 142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1427"/>
                <a:gd name="T20" fmla="*/ 1819 w 1819"/>
                <a:gd name="T21" fmla="*/ 1427 h 142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1427" fill="none" extrusionOk="0">
                  <a:moveTo>
                    <a:pt x="0" y="204"/>
                  </a:moveTo>
                  <a:lnTo>
                    <a:pt x="242" y="0"/>
                  </a:lnTo>
                  <a:lnTo>
                    <a:pt x="485" y="0"/>
                  </a:lnTo>
                  <a:lnTo>
                    <a:pt x="849" y="408"/>
                  </a:lnTo>
                  <a:lnTo>
                    <a:pt x="1333" y="1019"/>
                  </a:lnTo>
                  <a:lnTo>
                    <a:pt x="1818" y="1426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7" name="Shape 957"/>
            <p:cNvSpPr>
              <a:spLocks/>
            </p:cNvSpPr>
            <p:nvPr/>
          </p:nvSpPr>
          <p:spPr bwMode="auto">
            <a:xfrm>
              <a:off x="1603025" y="1242775"/>
              <a:ext cx="45475" cy="30575"/>
            </a:xfrm>
            <a:custGeom>
              <a:avLst/>
              <a:gdLst>
                <a:gd name="T0" fmla="*/ 0 w 1819"/>
                <a:gd name="T1" fmla="*/ 0 h 1223"/>
                <a:gd name="T2" fmla="*/ 970 w 1819"/>
                <a:gd name="T3" fmla="*/ 612 h 1223"/>
                <a:gd name="T4" fmla="*/ 1818 w 1819"/>
                <a:gd name="T5" fmla="*/ 1223 h 1223"/>
                <a:gd name="T6" fmla="*/ 0 60000 65536"/>
                <a:gd name="T7" fmla="*/ 0 60000 65536"/>
                <a:gd name="T8" fmla="*/ 0 60000 65536"/>
                <a:gd name="T9" fmla="*/ 0 w 1819"/>
                <a:gd name="T10" fmla="*/ 0 h 1223"/>
                <a:gd name="T11" fmla="*/ 1819 w 1819"/>
                <a:gd name="T12" fmla="*/ 1223 h 12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223" fill="none" extrusionOk="0">
                  <a:moveTo>
                    <a:pt x="0" y="0"/>
                  </a:moveTo>
                  <a:lnTo>
                    <a:pt x="970" y="612"/>
                  </a:lnTo>
                  <a:lnTo>
                    <a:pt x="1818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8" name="Shape 958"/>
            <p:cNvSpPr>
              <a:spLocks/>
            </p:cNvSpPr>
            <p:nvPr/>
          </p:nvSpPr>
          <p:spPr bwMode="auto">
            <a:xfrm>
              <a:off x="1648475" y="1273325"/>
              <a:ext cx="42450" cy="56050"/>
            </a:xfrm>
            <a:custGeom>
              <a:avLst/>
              <a:gdLst>
                <a:gd name="T0" fmla="*/ 0 w 1698"/>
                <a:gd name="T1" fmla="*/ 1 h 2242"/>
                <a:gd name="T2" fmla="*/ 485 w 1698"/>
                <a:gd name="T3" fmla="*/ 612 h 2242"/>
                <a:gd name="T4" fmla="*/ 849 w 1698"/>
                <a:gd name="T5" fmla="*/ 1019 h 2242"/>
                <a:gd name="T6" fmla="*/ 1213 w 1698"/>
                <a:gd name="T7" fmla="*/ 1631 h 2242"/>
                <a:gd name="T8" fmla="*/ 1697 w 1698"/>
                <a:gd name="T9" fmla="*/ 2242 h 2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242"/>
                <a:gd name="T17" fmla="*/ 1698 w 1698"/>
                <a:gd name="T18" fmla="*/ 2242 h 2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242" fill="none" extrusionOk="0">
                  <a:moveTo>
                    <a:pt x="0" y="1"/>
                  </a:moveTo>
                  <a:lnTo>
                    <a:pt x="485" y="612"/>
                  </a:lnTo>
                  <a:lnTo>
                    <a:pt x="849" y="1019"/>
                  </a:lnTo>
                  <a:lnTo>
                    <a:pt x="1213" y="1631"/>
                  </a:lnTo>
                  <a:lnTo>
                    <a:pt x="1697" y="224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49" name="Shape 959"/>
            <p:cNvSpPr>
              <a:spLocks/>
            </p:cNvSpPr>
            <p:nvPr/>
          </p:nvSpPr>
          <p:spPr bwMode="auto">
            <a:xfrm>
              <a:off x="1690900" y="1329350"/>
              <a:ext cx="45475" cy="30600"/>
            </a:xfrm>
            <a:custGeom>
              <a:avLst/>
              <a:gdLst>
                <a:gd name="T0" fmla="*/ 0 w 1819"/>
                <a:gd name="T1" fmla="*/ 1 h 1224"/>
                <a:gd name="T2" fmla="*/ 849 w 1819"/>
                <a:gd name="T3" fmla="*/ 612 h 1224"/>
                <a:gd name="T4" fmla="*/ 1819 w 1819"/>
                <a:gd name="T5" fmla="*/ 1223 h 1224"/>
                <a:gd name="T6" fmla="*/ 0 60000 65536"/>
                <a:gd name="T7" fmla="*/ 0 60000 65536"/>
                <a:gd name="T8" fmla="*/ 0 60000 65536"/>
                <a:gd name="T9" fmla="*/ 0 w 1819"/>
                <a:gd name="T10" fmla="*/ 0 h 1224"/>
                <a:gd name="T11" fmla="*/ 1819 w 1819"/>
                <a:gd name="T12" fmla="*/ 1224 h 12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224" fill="none" extrusionOk="0">
                  <a:moveTo>
                    <a:pt x="0" y="1"/>
                  </a:moveTo>
                  <a:lnTo>
                    <a:pt x="849" y="612"/>
                  </a:lnTo>
                  <a:lnTo>
                    <a:pt x="1819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0" name="Shape 960"/>
            <p:cNvSpPr>
              <a:spLocks/>
            </p:cNvSpPr>
            <p:nvPr/>
          </p:nvSpPr>
          <p:spPr bwMode="auto">
            <a:xfrm>
              <a:off x="1736350" y="1359925"/>
              <a:ext cx="45475" cy="30575"/>
            </a:xfrm>
            <a:custGeom>
              <a:avLst/>
              <a:gdLst>
                <a:gd name="T0" fmla="*/ 1 w 1819"/>
                <a:gd name="T1" fmla="*/ 0 h 1223"/>
                <a:gd name="T2" fmla="*/ 1819 w 1819"/>
                <a:gd name="T3" fmla="*/ 1223 h 1223"/>
                <a:gd name="T4" fmla="*/ 0 60000 65536"/>
                <a:gd name="T5" fmla="*/ 0 60000 65536"/>
                <a:gd name="T6" fmla="*/ 0 w 1819"/>
                <a:gd name="T7" fmla="*/ 0 h 1223"/>
                <a:gd name="T8" fmla="*/ 1819 w 1819"/>
                <a:gd name="T9" fmla="*/ 1223 h 122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1223" fill="none" extrusionOk="0">
                  <a:moveTo>
                    <a:pt x="1" y="0"/>
                  </a:moveTo>
                  <a:lnTo>
                    <a:pt x="1819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1" name="Shape 961"/>
            <p:cNvSpPr>
              <a:spLocks/>
            </p:cNvSpPr>
            <p:nvPr/>
          </p:nvSpPr>
          <p:spPr bwMode="auto">
            <a:xfrm>
              <a:off x="1781800" y="1390475"/>
              <a:ext cx="42450" cy="30600"/>
            </a:xfrm>
            <a:custGeom>
              <a:avLst/>
              <a:gdLst>
                <a:gd name="T0" fmla="*/ 1 w 1698"/>
                <a:gd name="T1" fmla="*/ 1 h 1224"/>
                <a:gd name="T2" fmla="*/ 1698 w 1698"/>
                <a:gd name="T3" fmla="*/ 1223 h 1224"/>
                <a:gd name="T4" fmla="*/ 0 60000 65536"/>
                <a:gd name="T5" fmla="*/ 0 60000 65536"/>
                <a:gd name="T6" fmla="*/ 0 w 1698"/>
                <a:gd name="T7" fmla="*/ 0 h 1224"/>
                <a:gd name="T8" fmla="*/ 1698 w 1698"/>
                <a:gd name="T9" fmla="*/ 1224 h 122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8" h="1224" fill="none" extrusionOk="0">
                  <a:moveTo>
                    <a:pt x="1" y="1"/>
                  </a:moveTo>
                  <a:lnTo>
                    <a:pt x="1698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2" name="Shape 962"/>
            <p:cNvSpPr>
              <a:spLocks/>
            </p:cNvSpPr>
            <p:nvPr/>
          </p:nvSpPr>
          <p:spPr bwMode="auto">
            <a:xfrm>
              <a:off x="1824225" y="1421050"/>
              <a:ext cx="45475" cy="30575"/>
            </a:xfrm>
            <a:custGeom>
              <a:avLst/>
              <a:gdLst>
                <a:gd name="T0" fmla="*/ 1 w 1819"/>
                <a:gd name="T1" fmla="*/ 0 h 1223"/>
                <a:gd name="T2" fmla="*/ 486 w 1819"/>
                <a:gd name="T3" fmla="*/ 408 h 1223"/>
                <a:gd name="T4" fmla="*/ 849 w 1819"/>
                <a:gd name="T5" fmla="*/ 815 h 1223"/>
                <a:gd name="T6" fmla="*/ 1334 w 1819"/>
                <a:gd name="T7" fmla="*/ 1223 h 1223"/>
                <a:gd name="T8" fmla="*/ 1819 w 1819"/>
                <a:gd name="T9" fmla="*/ 1223 h 12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223"/>
                <a:gd name="T17" fmla="*/ 1819 w 1819"/>
                <a:gd name="T18" fmla="*/ 1223 h 12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223" fill="none" extrusionOk="0">
                  <a:moveTo>
                    <a:pt x="1" y="0"/>
                  </a:moveTo>
                  <a:lnTo>
                    <a:pt x="486" y="408"/>
                  </a:lnTo>
                  <a:lnTo>
                    <a:pt x="849" y="815"/>
                  </a:lnTo>
                  <a:lnTo>
                    <a:pt x="1334" y="1223"/>
                  </a:lnTo>
                  <a:lnTo>
                    <a:pt x="1819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3" name="Shape 963"/>
            <p:cNvSpPr>
              <a:spLocks/>
            </p:cNvSpPr>
            <p:nvPr/>
          </p:nvSpPr>
          <p:spPr bwMode="auto">
            <a:xfrm>
              <a:off x="1869675" y="1390475"/>
              <a:ext cx="45500" cy="61150"/>
            </a:xfrm>
            <a:custGeom>
              <a:avLst/>
              <a:gdLst>
                <a:gd name="T0" fmla="*/ 1 w 1820"/>
                <a:gd name="T1" fmla="*/ 2446 h 2446"/>
                <a:gd name="T2" fmla="*/ 486 w 1820"/>
                <a:gd name="T3" fmla="*/ 2038 h 2446"/>
                <a:gd name="T4" fmla="*/ 971 w 1820"/>
                <a:gd name="T5" fmla="*/ 1427 h 2446"/>
                <a:gd name="T6" fmla="*/ 1334 w 1820"/>
                <a:gd name="T7" fmla="*/ 612 h 2446"/>
                <a:gd name="T8" fmla="*/ 1819 w 1820"/>
                <a:gd name="T9" fmla="*/ 1 h 2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2446"/>
                <a:gd name="T17" fmla="*/ 1820 w 1820"/>
                <a:gd name="T18" fmla="*/ 2446 h 2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2446" fill="none" extrusionOk="0">
                  <a:moveTo>
                    <a:pt x="1" y="2446"/>
                  </a:moveTo>
                  <a:lnTo>
                    <a:pt x="486" y="2038"/>
                  </a:lnTo>
                  <a:lnTo>
                    <a:pt x="971" y="1427"/>
                  </a:lnTo>
                  <a:lnTo>
                    <a:pt x="1334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4" name="Shape 964"/>
            <p:cNvSpPr>
              <a:spLocks/>
            </p:cNvSpPr>
            <p:nvPr/>
          </p:nvSpPr>
          <p:spPr bwMode="auto">
            <a:xfrm>
              <a:off x="1915150" y="1359925"/>
              <a:ext cx="42450" cy="30575"/>
            </a:xfrm>
            <a:custGeom>
              <a:avLst/>
              <a:gdLst>
                <a:gd name="T0" fmla="*/ 0 w 1698"/>
                <a:gd name="T1" fmla="*/ 1223 h 1223"/>
                <a:gd name="T2" fmla="*/ 849 w 1698"/>
                <a:gd name="T3" fmla="*/ 611 h 1223"/>
                <a:gd name="T4" fmla="*/ 1697 w 1698"/>
                <a:gd name="T5" fmla="*/ 0 h 1223"/>
                <a:gd name="T6" fmla="*/ 0 60000 65536"/>
                <a:gd name="T7" fmla="*/ 0 60000 65536"/>
                <a:gd name="T8" fmla="*/ 0 60000 65536"/>
                <a:gd name="T9" fmla="*/ 0 w 1698"/>
                <a:gd name="T10" fmla="*/ 0 h 1223"/>
                <a:gd name="T11" fmla="*/ 1698 w 1698"/>
                <a:gd name="T12" fmla="*/ 1223 h 122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1223" fill="none" extrusionOk="0">
                  <a:moveTo>
                    <a:pt x="0" y="1223"/>
                  </a:moveTo>
                  <a:lnTo>
                    <a:pt x="849" y="611"/>
                  </a:lnTo>
                  <a:lnTo>
                    <a:pt x="1697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5" name="Shape 965"/>
            <p:cNvSpPr>
              <a:spLocks/>
            </p:cNvSpPr>
            <p:nvPr/>
          </p:nvSpPr>
          <p:spPr bwMode="auto">
            <a:xfrm>
              <a:off x="1957575" y="1329350"/>
              <a:ext cx="45475" cy="30600"/>
            </a:xfrm>
            <a:custGeom>
              <a:avLst/>
              <a:gdLst>
                <a:gd name="T0" fmla="*/ 0 w 1819"/>
                <a:gd name="T1" fmla="*/ 1223 h 1224"/>
                <a:gd name="T2" fmla="*/ 849 w 1819"/>
                <a:gd name="T3" fmla="*/ 612 h 1224"/>
                <a:gd name="T4" fmla="*/ 1818 w 1819"/>
                <a:gd name="T5" fmla="*/ 1 h 1224"/>
                <a:gd name="T6" fmla="*/ 0 60000 65536"/>
                <a:gd name="T7" fmla="*/ 0 60000 65536"/>
                <a:gd name="T8" fmla="*/ 0 60000 65536"/>
                <a:gd name="T9" fmla="*/ 0 w 1819"/>
                <a:gd name="T10" fmla="*/ 0 h 1224"/>
                <a:gd name="T11" fmla="*/ 1819 w 1819"/>
                <a:gd name="T12" fmla="*/ 1224 h 122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224" fill="none" extrusionOk="0">
                  <a:moveTo>
                    <a:pt x="0" y="1223"/>
                  </a:moveTo>
                  <a:lnTo>
                    <a:pt x="849" y="612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6" name="Shape 966"/>
            <p:cNvSpPr>
              <a:spLocks/>
            </p:cNvSpPr>
            <p:nvPr/>
          </p:nvSpPr>
          <p:spPr bwMode="auto">
            <a:xfrm>
              <a:off x="2003025" y="1273325"/>
              <a:ext cx="45475" cy="56050"/>
            </a:xfrm>
            <a:custGeom>
              <a:avLst/>
              <a:gdLst>
                <a:gd name="T0" fmla="*/ 0 w 1819"/>
                <a:gd name="T1" fmla="*/ 2242 h 2242"/>
                <a:gd name="T2" fmla="*/ 485 w 1819"/>
                <a:gd name="T3" fmla="*/ 1631 h 2242"/>
                <a:gd name="T4" fmla="*/ 849 w 1819"/>
                <a:gd name="T5" fmla="*/ 816 h 2242"/>
                <a:gd name="T6" fmla="*/ 1334 w 1819"/>
                <a:gd name="T7" fmla="*/ 1 h 2242"/>
                <a:gd name="T8" fmla="*/ 1576 w 1819"/>
                <a:gd name="T9" fmla="*/ 1 h 2242"/>
                <a:gd name="T10" fmla="*/ 1818 w 1819"/>
                <a:gd name="T11" fmla="*/ 1 h 22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2242"/>
                <a:gd name="T20" fmla="*/ 1819 w 1819"/>
                <a:gd name="T21" fmla="*/ 2242 h 22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2242" fill="none" extrusionOk="0">
                  <a:moveTo>
                    <a:pt x="0" y="2242"/>
                  </a:moveTo>
                  <a:lnTo>
                    <a:pt x="485" y="1631"/>
                  </a:lnTo>
                  <a:lnTo>
                    <a:pt x="849" y="816"/>
                  </a:lnTo>
                  <a:lnTo>
                    <a:pt x="1334" y="1"/>
                  </a:lnTo>
                  <a:lnTo>
                    <a:pt x="1576" y="1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7" name="Shape 967"/>
            <p:cNvSpPr>
              <a:spLocks/>
            </p:cNvSpPr>
            <p:nvPr/>
          </p:nvSpPr>
          <p:spPr bwMode="auto">
            <a:xfrm>
              <a:off x="2048475" y="1273325"/>
              <a:ext cx="45475" cy="117175"/>
            </a:xfrm>
            <a:custGeom>
              <a:avLst/>
              <a:gdLst>
                <a:gd name="T0" fmla="*/ 0 w 1819"/>
                <a:gd name="T1" fmla="*/ 1 h 4687"/>
                <a:gd name="T2" fmla="*/ 243 w 1819"/>
                <a:gd name="T3" fmla="*/ 205 h 4687"/>
                <a:gd name="T4" fmla="*/ 485 w 1819"/>
                <a:gd name="T5" fmla="*/ 816 h 4687"/>
                <a:gd name="T6" fmla="*/ 970 w 1819"/>
                <a:gd name="T7" fmla="*/ 2038 h 4687"/>
                <a:gd name="T8" fmla="*/ 1334 w 1819"/>
                <a:gd name="T9" fmla="*/ 3668 h 4687"/>
                <a:gd name="T10" fmla="*/ 1576 w 1819"/>
                <a:gd name="T11" fmla="*/ 4279 h 4687"/>
                <a:gd name="T12" fmla="*/ 1819 w 1819"/>
                <a:gd name="T13" fmla="*/ 4687 h 468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4687"/>
                <a:gd name="T23" fmla="*/ 1819 w 1819"/>
                <a:gd name="T24" fmla="*/ 4687 h 468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4687" fill="none" extrusionOk="0">
                  <a:moveTo>
                    <a:pt x="0" y="1"/>
                  </a:moveTo>
                  <a:lnTo>
                    <a:pt x="243" y="205"/>
                  </a:lnTo>
                  <a:lnTo>
                    <a:pt x="485" y="816"/>
                  </a:lnTo>
                  <a:lnTo>
                    <a:pt x="970" y="2038"/>
                  </a:lnTo>
                  <a:lnTo>
                    <a:pt x="1334" y="3668"/>
                  </a:lnTo>
                  <a:lnTo>
                    <a:pt x="1576" y="4279"/>
                  </a:lnTo>
                  <a:lnTo>
                    <a:pt x="1819" y="4687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8" name="Shape 968"/>
            <p:cNvSpPr>
              <a:spLocks/>
            </p:cNvSpPr>
            <p:nvPr/>
          </p:nvSpPr>
          <p:spPr bwMode="auto">
            <a:xfrm>
              <a:off x="2093925" y="1390475"/>
              <a:ext cx="42450" cy="30600"/>
            </a:xfrm>
            <a:custGeom>
              <a:avLst/>
              <a:gdLst>
                <a:gd name="T0" fmla="*/ 1 w 1698"/>
                <a:gd name="T1" fmla="*/ 1 h 1224"/>
                <a:gd name="T2" fmla="*/ 485 w 1698"/>
                <a:gd name="T3" fmla="*/ 408 h 1224"/>
                <a:gd name="T4" fmla="*/ 849 w 1698"/>
                <a:gd name="T5" fmla="*/ 612 h 1224"/>
                <a:gd name="T6" fmla="*/ 1213 w 1698"/>
                <a:gd name="T7" fmla="*/ 816 h 1224"/>
                <a:gd name="T8" fmla="*/ 1698 w 1698"/>
                <a:gd name="T9" fmla="*/ 1223 h 1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224"/>
                <a:gd name="T17" fmla="*/ 1698 w 1698"/>
                <a:gd name="T18" fmla="*/ 1224 h 1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224" fill="none" extrusionOk="0">
                  <a:moveTo>
                    <a:pt x="1" y="1"/>
                  </a:moveTo>
                  <a:lnTo>
                    <a:pt x="485" y="408"/>
                  </a:lnTo>
                  <a:lnTo>
                    <a:pt x="849" y="612"/>
                  </a:lnTo>
                  <a:lnTo>
                    <a:pt x="1213" y="816"/>
                  </a:lnTo>
                  <a:lnTo>
                    <a:pt x="1698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59" name="Shape 969"/>
            <p:cNvSpPr>
              <a:spLocks/>
            </p:cNvSpPr>
            <p:nvPr/>
          </p:nvSpPr>
          <p:spPr bwMode="auto">
            <a:xfrm>
              <a:off x="2136350" y="1421050"/>
              <a:ext cx="45475" cy="86600"/>
            </a:xfrm>
            <a:custGeom>
              <a:avLst/>
              <a:gdLst>
                <a:gd name="T0" fmla="*/ 1 w 1819"/>
                <a:gd name="T1" fmla="*/ 0 h 3464"/>
                <a:gd name="T2" fmla="*/ 243 w 1819"/>
                <a:gd name="T3" fmla="*/ 408 h 3464"/>
                <a:gd name="T4" fmla="*/ 485 w 1819"/>
                <a:gd name="T5" fmla="*/ 815 h 3464"/>
                <a:gd name="T6" fmla="*/ 849 w 1819"/>
                <a:gd name="T7" fmla="*/ 2037 h 3464"/>
                <a:gd name="T8" fmla="*/ 1334 w 1819"/>
                <a:gd name="T9" fmla="*/ 2852 h 3464"/>
                <a:gd name="T10" fmla="*/ 1576 w 1819"/>
                <a:gd name="T11" fmla="*/ 3260 h 3464"/>
                <a:gd name="T12" fmla="*/ 1819 w 1819"/>
                <a:gd name="T13" fmla="*/ 3464 h 346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3464"/>
                <a:gd name="T23" fmla="*/ 1819 w 1819"/>
                <a:gd name="T24" fmla="*/ 3464 h 346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3464" fill="none" extrusionOk="0">
                  <a:moveTo>
                    <a:pt x="1" y="0"/>
                  </a:moveTo>
                  <a:lnTo>
                    <a:pt x="243" y="408"/>
                  </a:lnTo>
                  <a:lnTo>
                    <a:pt x="485" y="815"/>
                  </a:lnTo>
                  <a:lnTo>
                    <a:pt x="849" y="2037"/>
                  </a:lnTo>
                  <a:lnTo>
                    <a:pt x="1334" y="2852"/>
                  </a:lnTo>
                  <a:lnTo>
                    <a:pt x="1576" y="3260"/>
                  </a:lnTo>
                  <a:lnTo>
                    <a:pt x="1819" y="346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0" name="Shape 970"/>
            <p:cNvSpPr>
              <a:spLocks/>
            </p:cNvSpPr>
            <p:nvPr/>
          </p:nvSpPr>
          <p:spPr bwMode="auto">
            <a:xfrm>
              <a:off x="2181800" y="1451600"/>
              <a:ext cx="45475" cy="56050"/>
            </a:xfrm>
            <a:custGeom>
              <a:avLst/>
              <a:gdLst>
                <a:gd name="T0" fmla="*/ 1 w 1819"/>
                <a:gd name="T1" fmla="*/ 2242 h 2242"/>
                <a:gd name="T2" fmla="*/ 243 w 1819"/>
                <a:gd name="T3" fmla="*/ 2242 h 2242"/>
                <a:gd name="T4" fmla="*/ 486 w 1819"/>
                <a:gd name="T5" fmla="*/ 2038 h 2242"/>
                <a:gd name="T6" fmla="*/ 970 w 1819"/>
                <a:gd name="T7" fmla="*/ 1630 h 2242"/>
                <a:gd name="T8" fmla="*/ 1334 w 1819"/>
                <a:gd name="T9" fmla="*/ 815 h 2242"/>
                <a:gd name="T10" fmla="*/ 1819 w 1819"/>
                <a:gd name="T11" fmla="*/ 1 h 22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2242"/>
                <a:gd name="T20" fmla="*/ 1819 w 1819"/>
                <a:gd name="T21" fmla="*/ 2242 h 22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2242" fill="none" extrusionOk="0">
                  <a:moveTo>
                    <a:pt x="1" y="2242"/>
                  </a:moveTo>
                  <a:lnTo>
                    <a:pt x="243" y="2242"/>
                  </a:lnTo>
                  <a:lnTo>
                    <a:pt x="486" y="2038"/>
                  </a:lnTo>
                  <a:lnTo>
                    <a:pt x="970" y="1630"/>
                  </a:lnTo>
                  <a:lnTo>
                    <a:pt x="1334" y="815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1" name="Shape 971"/>
            <p:cNvSpPr>
              <a:spLocks/>
            </p:cNvSpPr>
            <p:nvPr/>
          </p:nvSpPr>
          <p:spPr bwMode="auto">
            <a:xfrm>
              <a:off x="2227250" y="1359925"/>
              <a:ext cx="42450" cy="91700"/>
            </a:xfrm>
            <a:custGeom>
              <a:avLst/>
              <a:gdLst>
                <a:gd name="T0" fmla="*/ 1 w 1698"/>
                <a:gd name="T1" fmla="*/ 3668 h 3668"/>
                <a:gd name="T2" fmla="*/ 486 w 1698"/>
                <a:gd name="T3" fmla="*/ 2853 h 3668"/>
                <a:gd name="T4" fmla="*/ 849 w 1698"/>
                <a:gd name="T5" fmla="*/ 1834 h 3668"/>
                <a:gd name="T6" fmla="*/ 1213 w 1698"/>
                <a:gd name="T7" fmla="*/ 815 h 3668"/>
                <a:gd name="T8" fmla="*/ 1698 w 1698"/>
                <a:gd name="T9" fmla="*/ 0 h 36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3668"/>
                <a:gd name="T17" fmla="*/ 1698 w 1698"/>
                <a:gd name="T18" fmla="*/ 3668 h 36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3668" fill="none" extrusionOk="0">
                  <a:moveTo>
                    <a:pt x="1" y="3668"/>
                  </a:moveTo>
                  <a:lnTo>
                    <a:pt x="486" y="2853"/>
                  </a:lnTo>
                  <a:lnTo>
                    <a:pt x="849" y="1834"/>
                  </a:lnTo>
                  <a:lnTo>
                    <a:pt x="1213" y="815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2" name="Shape 972"/>
            <p:cNvSpPr>
              <a:spLocks/>
            </p:cNvSpPr>
            <p:nvPr/>
          </p:nvSpPr>
          <p:spPr bwMode="auto">
            <a:xfrm>
              <a:off x="2269675" y="1329350"/>
              <a:ext cx="45500" cy="30600"/>
            </a:xfrm>
            <a:custGeom>
              <a:avLst/>
              <a:gdLst>
                <a:gd name="T0" fmla="*/ 1 w 1820"/>
                <a:gd name="T1" fmla="*/ 1223 h 1224"/>
                <a:gd name="T2" fmla="*/ 486 w 1820"/>
                <a:gd name="T3" fmla="*/ 816 h 1224"/>
                <a:gd name="T4" fmla="*/ 849 w 1820"/>
                <a:gd name="T5" fmla="*/ 612 h 1224"/>
                <a:gd name="T6" fmla="*/ 1334 w 1820"/>
                <a:gd name="T7" fmla="*/ 408 h 1224"/>
                <a:gd name="T8" fmla="*/ 1819 w 1820"/>
                <a:gd name="T9" fmla="*/ 1 h 1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1224"/>
                <a:gd name="T17" fmla="*/ 1820 w 1820"/>
                <a:gd name="T18" fmla="*/ 1224 h 1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1224" fill="none" extrusionOk="0">
                  <a:moveTo>
                    <a:pt x="1" y="1223"/>
                  </a:moveTo>
                  <a:lnTo>
                    <a:pt x="486" y="816"/>
                  </a:lnTo>
                  <a:lnTo>
                    <a:pt x="849" y="612"/>
                  </a:lnTo>
                  <a:lnTo>
                    <a:pt x="1334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3" name="Shape 973"/>
            <p:cNvSpPr>
              <a:spLocks/>
            </p:cNvSpPr>
            <p:nvPr/>
          </p:nvSpPr>
          <p:spPr bwMode="auto">
            <a:xfrm>
              <a:off x="2315150" y="1242775"/>
              <a:ext cx="45475" cy="86600"/>
            </a:xfrm>
            <a:custGeom>
              <a:avLst/>
              <a:gdLst>
                <a:gd name="T0" fmla="*/ 0 w 1819"/>
                <a:gd name="T1" fmla="*/ 3464 h 3464"/>
                <a:gd name="T2" fmla="*/ 485 w 1819"/>
                <a:gd name="T3" fmla="*/ 2649 h 3464"/>
                <a:gd name="T4" fmla="*/ 970 w 1819"/>
                <a:gd name="T5" fmla="*/ 1630 h 3464"/>
                <a:gd name="T6" fmla="*/ 1333 w 1819"/>
                <a:gd name="T7" fmla="*/ 815 h 3464"/>
                <a:gd name="T8" fmla="*/ 1818 w 1819"/>
                <a:gd name="T9" fmla="*/ 0 h 34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3464"/>
                <a:gd name="T17" fmla="*/ 1819 w 1819"/>
                <a:gd name="T18" fmla="*/ 3464 h 34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3464" fill="none" extrusionOk="0">
                  <a:moveTo>
                    <a:pt x="0" y="3464"/>
                  </a:moveTo>
                  <a:lnTo>
                    <a:pt x="485" y="2649"/>
                  </a:lnTo>
                  <a:lnTo>
                    <a:pt x="970" y="1630"/>
                  </a:lnTo>
                  <a:lnTo>
                    <a:pt x="1333" y="815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4" name="Shape 974"/>
            <p:cNvSpPr>
              <a:spLocks/>
            </p:cNvSpPr>
            <p:nvPr/>
          </p:nvSpPr>
          <p:spPr bwMode="auto">
            <a:xfrm>
              <a:off x="2360600" y="1212200"/>
              <a:ext cx="42450" cy="30600"/>
            </a:xfrm>
            <a:custGeom>
              <a:avLst/>
              <a:gdLst>
                <a:gd name="T0" fmla="*/ 0 w 1698"/>
                <a:gd name="T1" fmla="*/ 1223 h 1224"/>
                <a:gd name="T2" fmla="*/ 485 w 1698"/>
                <a:gd name="T3" fmla="*/ 612 h 1224"/>
                <a:gd name="T4" fmla="*/ 849 w 1698"/>
                <a:gd name="T5" fmla="*/ 205 h 1224"/>
                <a:gd name="T6" fmla="*/ 1212 w 1698"/>
                <a:gd name="T7" fmla="*/ 1 h 1224"/>
                <a:gd name="T8" fmla="*/ 1697 w 1698"/>
                <a:gd name="T9" fmla="*/ 1 h 1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224"/>
                <a:gd name="T17" fmla="*/ 1698 w 1698"/>
                <a:gd name="T18" fmla="*/ 1224 h 1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224" fill="none" extrusionOk="0">
                  <a:moveTo>
                    <a:pt x="0" y="1223"/>
                  </a:moveTo>
                  <a:lnTo>
                    <a:pt x="485" y="612"/>
                  </a:lnTo>
                  <a:lnTo>
                    <a:pt x="849" y="205"/>
                  </a:lnTo>
                  <a:lnTo>
                    <a:pt x="1212" y="1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5" name="Shape 975"/>
            <p:cNvSpPr>
              <a:spLocks/>
            </p:cNvSpPr>
            <p:nvPr/>
          </p:nvSpPr>
          <p:spPr bwMode="auto">
            <a:xfrm>
              <a:off x="2403025" y="1212200"/>
              <a:ext cx="45475" cy="61150"/>
            </a:xfrm>
            <a:custGeom>
              <a:avLst/>
              <a:gdLst>
                <a:gd name="T0" fmla="*/ 0 w 1819"/>
                <a:gd name="T1" fmla="*/ 1 h 2446"/>
                <a:gd name="T2" fmla="*/ 485 w 1819"/>
                <a:gd name="T3" fmla="*/ 408 h 2446"/>
                <a:gd name="T4" fmla="*/ 849 w 1819"/>
                <a:gd name="T5" fmla="*/ 1020 h 2446"/>
                <a:gd name="T6" fmla="*/ 1334 w 1819"/>
                <a:gd name="T7" fmla="*/ 1835 h 2446"/>
                <a:gd name="T8" fmla="*/ 1818 w 1819"/>
                <a:gd name="T9" fmla="*/ 2446 h 24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446"/>
                <a:gd name="T17" fmla="*/ 1819 w 1819"/>
                <a:gd name="T18" fmla="*/ 2446 h 24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446" fill="none" extrusionOk="0">
                  <a:moveTo>
                    <a:pt x="0" y="1"/>
                  </a:moveTo>
                  <a:lnTo>
                    <a:pt x="485" y="408"/>
                  </a:lnTo>
                  <a:lnTo>
                    <a:pt x="849" y="1020"/>
                  </a:lnTo>
                  <a:lnTo>
                    <a:pt x="1334" y="1835"/>
                  </a:lnTo>
                  <a:lnTo>
                    <a:pt x="1818" y="2446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6" name="Shape 976"/>
            <p:cNvSpPr>
              <a:spLocks/>
            </p:cNvSpPr>
            <p:nvPr/>
          </p:nvSpPr>
          <p:spPr bwMode="auto">
            <a:xfrm>
              <a:off x="2448475" y="1273325"/>
              <a:ext cx="45475" cy="56050"/>
            </a:xfrm>
            <a:custGeom>
              <a:avLst/>
              <a:gdLst>
                <a:gd name="T0" fmla="*/ 0 w 1819"/>
                <a:gd name="T1" fmla="*/ 1 h 2242"/>
                <a:gd name="T2" fmla="*/ 1819 w 1819"/>
                <a:gd name="T3" fmla="*/ 2242 h 2242"/>
                <a:gd name="T4" fmla="*/ 0 60000 65536"/>
                <a:gd name="T5" fmla="*/ 0 60000 65536"/>
                <a:gd name="T6" fmla="*/ 0 w 1819"/>
                <a:gd name="T7" fmla="*/ 0 h 2242"/>
                <a:gd name="T8" fmla="*/ 1819 w 1819"/>
                <a:gd name="T9" fmla="*/ 2242 h 224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2242" fill="none" extrusionOk="0">
                  <a:moveTo>
                    <a:pt x="0" y="1"/>
                  </a:moveTo>
                  <a:lnTo>
                    <a:pt x="1819" y="224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7" name="Shape 977"/>
            <p:cNvSpPr>
              <a:spLocks/>
            </p:cNvSpPr>
            <p:nvPr/>
          </p:nvSpPr>
          <p:spPr bwMode="auto">
            <a:xfrm>
              <a:off x="250375" y="2552725"/>
              <a:ext cx="129075" cy="92475"/>
            </a:xfrm>
            <a:custGeom>
              <a:avLst/>
              <a:gdLst>
                <a:gd name="T0" fmla="*/ 1017 w 5163"/>
                <a:gd name="T1" fmla="*/ 537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7 h 3699"/>
                <a:gd name="T8" fmla="*/ 728 w 5163"/>
                <a:gd name="T9" fmla="*/ 1937 h 3699"/>
                <a:gd name="T10" fmla="*/ 1168 w 5163"/>
                <a:gd name="T11" fmla="*/ 2627 h 3699"/>
                <a:gd name="T12" fmla="*/ 728 w 5163"/>
                <a:gd name="T13" fmla="*/ 3317 h 3699"/>
                <a:gd name="T14" fmla="*/ 289 w 5163"/>
                <a:gd name="T15" fmla="*/ 2627 h 3699"/>
                <a:gd name="T16" fmla="*/ 728 w 5163"/>
                <a:gd name="T17" fmla="*/ 1937 h 3699"/>
                <a:gd name="T18" fmla="*/ 2913 w 5163"/>
                <a:gd name="T19" fmla="*/ 749 h 3699"/>
                <a:gd name="T20" fmla="*/ 2913 w 5163"/>
                <a:gd name="T21" fmla="*/ 2950 h 3699"/>
                <a:gd name="T22" fmla="*/ 2246 w 5163"/>
                <a:gd name="T23" fmla="*/ 2950 h 3699"/>
                <a:gd name="T24" fmla="*/ 2246 w 5163"/>
                <a:gd name="T25" fmla="*/ 749 h 3699"/>
                <a:gd name="T26" fmla="*/ 4430 w 5163"/>
                <a:gd name="T27" fmla="*/ 382 h 3699"/>
                <a:gd name="T28" fmla="*/ 4876 w 5163"/>
                <a:gd name="T29" fmla="*/ 1851 h 3699"/>
                <a:gd name="T30" fmla="*/ 4430 w 5163"/>
                <a:gd name="T31" fmla="*/ 3317 h 3699"/>
                <a:gd name="T32" fmla="*/ 3985 w 5163"/>
                <a:gd name="T33" fmla="*/ 1851 h 3699"/>
                <a:gd name="T34" fmla="*/ 4430 w 5163"/>
                <a:gd name="T35" fmla="*/ 382 h 3699"/>
                <a:gd name="T36" fmla="*/ 231 w 5163"/>
                <a:gd name="T37" fmla="*/ 249 h 3699"/>
                <a:gd name="T38" fmla="*/ 153 w 5163"/>
                <a:gd name="T39" fmla="*/ 1442 h 3699"/>
                <a:gd name="T40" fmla="*/ 117 w 5163"/>
                <a:gd name="T41" fmla="*/ 2049 h 3699"/>
                <a:gd name="T42" fmla="*/ 189 w 5163"/>
                <a:gd name="T43" fmla="*/ 3422 h 3699"/>
                <a:gd name="T44" fmla="*/ 1267 w 5163"/>
                <a:gd name="T45" fmla="*/ 3422 h 3699"/>
                <a:gd name="T46" fmla="*/ 1339 w 5163"/>
                <a:gd name="T47" fmla="*/ 2049 h 3699"/>
                <a:gd name="T48" fmla="*/ 1303 w 5163"/>
                <a:gd name="T49" fmla="*/ 1442 h 3699"/>
                <a:gd name="T50" fmla="*/ 1225 w 5163"/>
                <a:gd name="T51" fmla="*/ 249 h 3699"/>
                <a:gd name="T52" fmla="*/ 2579 w 5163"/>
                <a:gd name="T53" fmla="*/ 0 h 3699"/>
                <a:gd name="T54" fmla="*/ 1846 w 5163"/>
                <a:gd name="T55" fmla="*/ 1851 h 3699"/>
                <a:gd name="T56" fmla="*/ 2579 w 5163"/>
                <a:gd name="T57" fmla="*/ 3699 h 3699"/>
                <a:gd name="T58" fmla="*/ 3312 w 5163"/>
                <a:gd name="T59" fmla="*/ 1851 h 3699"/>
                <a:gd name="T60" fmla="*/ 2579 w 5163"/>
                <a:gd name="T61" fmla="*/ 0 h 3699"/>
                <a:gd name="T62" fmla="*/ 3885 w 5163"/>
                <a:gd name="T63" fmla="*/ 474 h 3699"/>
                <a:gd name="T64" fmla="*/ 3885 w 5163"/>
                <a:gd name="T65" fmla="*/ 3225 h 3699"/>
                <a:gd name="T66" fmla="*/ 4975 w 5163"/>
                <a:gd name="T67" fmla="*/ 3225 h 3699"/>
                <a:gd name="T68" fmla="*/ 4975 w 5163"/>
                <a:gd name="T69" fmla="*/ 474 h 36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63"/>
                <a:gd name="T106" fmla="*/ 0 h 3699"/>
                <a:gd name="T107" fmla="*/ 5163 w 5163"/>
                <a:gd name="T108" fmla="*/ 3699 h 36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7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7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5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382"/>
                  </a:moveTo>
                  <a:cubicBezTo>
                    <a:pt x="2728" y="382"/>
                    <a:pt x="2839" y="504"/>
                    <a:pt x="2913" y="749"/>
                  </a:cubicBezTo>
                  <a:cubicBezTo>
                    <a:pt x="2988" y="993"/>
                    <a:pt x="3025" y="1360"/>
                    <a:pt x="3025" y="1851"/>
                  </a:cubicBezTo>
                  <a:cubicBezTo>
                    <a:pt x="3025" y="2339"/>
                    <a:pt x="2988" y="2706"/>
                    <a:pt x="2913" y="2950"/>
                  </a:cubicBezTo>
                  <a:cubicBezTo>
                    <a:pt x="2839" y="3195"/>
                    <a:pt x="2728" y="3317"/>
                    <a:pt x="2579" y="3317"/>
                  </a:cubicBezTo>
                  <a:cubicBezTo>
                    <a:pt x="2431" y="3317"/>
                    <a:pt x="2320" y="3195"/>
                    <a:pt x="2246" y="2950"/>
                  </a:cubicBezTo>
                  <a:cubicBezTo>
                    <a:pt x="2171" y="2706"/>
                    <a:pt x="2134" y="2339"/>
                    <a:pt x="2134" y="1851"/>
                  </a:cubicBezTo>
                  <a:cubicBezTo>
                    <a:pt x="2134" y="1360"/>
                    <a:pt x="2171" y="993"/>
                    <a:pt x="2246" y="749"/>
                  </a:cubicBezTo>
                  <a:cubicBezTo>
                    <a:pt x="2320" y="504"/>
                    <a:pt x="2431" y="382"/>
                    <a:pt x="2579" y="382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4"/>
                    <a:pt x="4764" y="749"/>
                  </a:cubicBezTo>
                  <a:cubicBezTo>
                    <a:pt x="4839" y="993"/>
                    <a:pt x="4876" y="1360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0"/>
                    <a:pt x="4022" y="993"/>
                    <a:pt x="4097" y="749"/>
                  </a:cubicBezTo>
                  <a:cubicBezTo>
                    <a:pt x="4171" y="504"/>
                    <a:pt x="4282" y="382"/>
                    <a:pt x="4430" y="382"/>
                  </a:cubicBez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5"/>
                    <a:pt x="195" y="1891"/>
                    <a:pt x="117" y="2049"/>
                  </a:cubicBezTo>
                  <a:cubicBezTo>
                    <a:pt x="39" y="2206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6"/>
                    <a:pt x="494" y="3699"/>
                    <a:pt x="728" y="3699"/>
                  </a:cubicBezTo>
                  <a:cubicBezTo>
                    <a:pt x="962" y="3699"/>
                    <a:pt x="1142" y="3606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6"/>
                    <a:pt x="1339" y="2049"/>
                  </a:cubicBezTo>
                  <a:cubicBezTo>
                    <a:pt x="1262" y="1891"/>
                    <a:pt x="1155" y="1785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579" y="0"/>
                  </a:moveTo>
                  <a:cubicBezTo>
                    <a:pt x="2341" y="0"/>
                    <a:pt x="2160" y="158"/>
                    <a:pt x="2034" y="474"/>
                  </a:cubicBezTo>
                  <a:cubicBezTo>
                    <a:pt x="1909" y="790"/>
                    <a:pt x="1846" y="1249"/>
                    <a:pt x="1846" y="1851"/>
                  </a:cubicBezTo>
                  <a:cubicBezTo>
                    <a:pt x="1846" y="2451"/>
                    <a:pt x="1909" y="2909"/>
                    <a:pt x="2034" y="3225"/>
                  </a:cubicBezTo>
                  <a:cubicBezTo>
                    <a:pt x="2160" y="3541"/>
                    <a:pt x="2341" y="3699"/>
                    <a:pt x="2579" y="3699"/>
                  </a:cubicBezTo>
                  <a:cubicBezTo>
                    <a:pt x="2817" y="3699"/>
                    <a:pt x="2998" y="3541"/>
                    <a:pt x="3124" y="3225"/>
                  </a:cubicBezTo>
                  <a:cubicBezTo>
                    <a:pt x="3249" y="2909"/>
                    <a:pt x="3312" y="2451"/>
                    <a:pt x="3312" y="1851"/>
                  </a:cubicBezTo>
                  <a:cubicBezTo>
                    <a:pt x="3312" y="1249"/>
                    <a:pt x="3249" y="790"/>
                    <a:pt x="3124" y="474"/>
                  </a:cubicBezTo>
                  <a:cubicBezTo>
                    <a:pt x="2998" y="158"/>
                    <a:pt x="2817" y="0"/>
                    <a:pt x="2579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8" name="Shape 978"/>
            <p:cNvSpPr>
              <a:spLocks/>
            </p:cNvSpPr>
            <p:nvPr/>
          </p:nvSpPr>
          <p:spPr bwMode="auto">
            <a:xfrm>
              <a:off x="250375" y="2313325"/>
              <a:ext cx="129075" cy="92500"/>
            </a:xfrm>
            <a:custGeom>
              <a:avLst/>
              <a:gdLst>
                <a:gd name="T0" fmla="*/ 1017 w 5163"/>
                <a:gd name="T1" fmla="*/ 538 h 3700"/>
                <a:gd name="T2" fmla="*/ 1017 w 5163"/>
                <a:gd name="T3" fmla="*/ 1402 h 3700"/>
                <a:gd name="T4" fmla="*/ 439 w 5163"/>
                <a:gd name="T5" fmla="*/ 1402 h 3700"/>
                <a:gd name="T6" fmla="*/ 439 w 5163"/>
                <a:gd name="T7" fmla="*/ 538 h 3700"/>
                <a:gd name="T8" fmla="*/ 728 w 5163"/>
                <a:gd name="T9" fmla="*/ 1937 h 3700"/>
                <a:gd name="T10" fmla="*/ 1168 w 5163"/>
                <a:gd name="T11" fmla="*/ 2627 h 3700"/>
                <a:gd name="T12" fmla="*/ 728 w 5163"/>
                <a:gd name="T13" fmla="*/ 3317 h 3700"/>
                <a:gd name="T14" fmla="*/ 289 w 5163"/>
                <a:gd name="T15" fmla="*/ 2627 h 3700"/>
                <a:gd name="T16" fmla="*/ 728 w 5163"/>
                <a:gd name="T17" fmla="*/ 1937 h 3700"/>
                <a:gd name="T18" fmla="*/ 4764 w 5163"/>
                <a:gd name="T19" fmla="*/ 749 h 3700"/>
                <a:gd name="T20" fmla="*/ 4764 w 5163"/>
                <a:gd name="T21" fmla="*/ 2951 h 3700"/>
                <a:gd name="T22" fmla="*/ 4097 w 5163"/>
                <a:gd name="T23" fmla="*/ 2951 h 3700"/>
                <a:gd name="T24" fmla="*/ 4097 w 5163"/>
                <a:gd name="T25" fmla="*/ 749 h 3700"/>
                <a:gd name="T26" fmla="*/ 2481 w 5163"/>
                <a:gd name="T27" fmla="*/ 1 h 3700"/>
                <a:gd name="T28" fmla="*/ 1881 w 5163"/>
                <a:gd name="T29" fmla="*/ 237 h 3700"/>
                <a:gd name="T30" fmla="*/ 2202 w 5163"/>
                <a:gd name="T31" fmla="*/ 485 h 3700"/>
                <a:gd name="T32" fmla="*/ 2796 w 5163"/>
                <a:gd name="T33" fmla="*/ 586 h 3700"/>
                <a:gd name="T34" fmla="*/ 2860 w 5163"/>
                <a:gd name="T35" fmla="*/ 1403 h 3700"/>
                <a:gd name="T36" fmla="*/ 2313 w 5163"/>
                <a:gd name="T37" fmla="*/ 2461 h 3700"/>
                <a:gd name="T38" fmla="*/ 1867 w 5163"/>
                <a:gd name="T39" fmla="*/ 3630 h 3700"/>
                <a:gd name="T40" fmla="*/ 3214 w 5163"/>
                <a:gd name="T41" fmla="*/ 3224 h 3700"/>
                <a:gd name="T42" fmla="*/ 2749 w 5163"/>
                <a:gd name="T43" fmla="*/ 2299 h 3700"/>
                <a:gd name="T44" fmla="*/ 3154 w 5163"/>
                <a:gd name="T45" fmla="*/ 1435 h 3700"/>
                <a:gd name="T46" fmla="*/ 3007 w 5163"/>
                <a:gd name="T47" fmla="*/ 278 h 3700"/>
                <a:gd name="T48" fmla="*/ 728 w 5163"/>
                <a:gd name="T49" fmla="*/ 1 h 3700"/>
                <a:gd name="T50" fmla="*/ 50 w 5163"/>
                <a:gd name="T51" fmla="*/ 925 h 3700"/>
                <a:gd name="T52" fmla="*/ 441 w 5163"/>
                <a:gd name="T53" fmla="*/ 1732 h 3700"/>
                <a:gd name="T54" fmla="*/ 1 w 5163"/>
                <a:gd name="T55" fmla="*/ 2627 h 3700"/>
                <a:gd name="T56" fmla="*/ 728 w 5163"/>
                <a:gd name="T57" fmla="*/ 3699 h 3700"/>
                <a:gd name="T58" fmla="*/ 1455 w 5163"/>
                <a:gd name="T59" fmla="*/ 2627 h 3700"/>
                <a:gd name="T60" fmla="*/ 1016 w 5163"/>
                <a:gd name="T61" fmla="*/ 1732 h 3700"/>
                <a:gd name="T62" fmla="*/ 1406 w 5163"/>
                <a:gd name="T63" fmla="*/ 925 h 3700"/>
                <a:gd name="T64" fmla="*/ 728 w 5163"/>
                <a:gd name="T65" fmla="*/ 1 h 3700"/>
                <a:gd name="T66" fmla="*/ 3885 w 5163"/>
                <a:gd name="T67" fmla="*/ 475 h 3700"/>
                <a:gd name="T68" fmla="*/ 3885 w 5163"/>
                <a:gd name="T69" fmla="*/ 3225 h 3700"/>
                <a:gd name="T70" fmla="*/ 4975 w 5163"/>
                <a:gd name="T71" fmla="*/ 3225 h 3700"/>
                <a:gd name="T72" fmla="*/ 4975 w 5163"/>
                <a:gd name="T73" fmla="*/ 475 h 37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163"/>
                <a:gd name="T112" fmla="*/ 0 h 3700"/>
                <a:gd name="T113" fmla="*/ 5163 w 5163"/>
                <a:gd name="T114" fmla="*/ 3700 h 370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163" h="3700" extrusionOk="0">
                  <a:moveTo>
                    <a:pt x="728" y="383"/>
                  </a:moveTo>
                  <a:cubicBezTo>
                    <a:pt x="851" y="383"/>
                    <a:pt x="947" y="434"/>
                    <a:pt x="1017" y="538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5"/>
                    <a:pt x="1087" y="1299"/>
                    <a:pt x="1017" y="1402"/>
                  </a:cubicBezTo>
                  <a:cubicBezTo>
                    <a:pt x="947" y="1506"/>
                    <a:pt x="851" y="1557"/>
                    <a:pt x="728" y="1557"/>
                  </a:cubicBezTo>
                  <a:cubicBezTo>
                    <a:pt x="604" y="1557"/>
                    <a:pt x="508" y="1506"/>
                    <a:pt x="439" y="1402"/>
                  </a:cubicBezTo>
                  <a:cubicBezTo>
                    <a:pt x="370" y="1299"/>
                    <a:pt x="336" y="1155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3"/>
                    <a:pt x="728" y="383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4"/>
                    <a:pt x="1168" y="2412"/>
                    <a:pt x="1168" y="2627"/>
                  </a:cubicBezTo>
                  <a:cubicBezTo>
                    <a:pt x="1168" y="2840"/>
                    <a:pt x="1129" y="3009"/>
                    <a:pt x="1050" y="3132"/>
                  </a:cubicBezTo>
                  <a:cubicBezTo>
                    <a:pt x="972" y="3256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1"/>
                    <a:pt x="289" y="2842"/>
                    <a:pt x="289" y="2627"/>
                  </a:cubicBezTo>
                  <a:cubicBezTo>
                    <a:pt x="289" y="2412"/>
                    <a:pt x="328" y="2244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4430" y="383"/>
                  </a:moveTo>
                  <a:cubicBezTo>
                    <a:pt x="4579" y="383"/>
                    <a:pt x="4690" y="505"/>
                    <a:pt x="4764" y="749"/>
                  </a:cubicBezTo>
                  <a:cubicBezTo>
                    <a:pt x="4839" y="994"/>
                    <a:pt x="4876" y="1361"/>
                    <a:pt x="4876" y="1851"/>
                  </a:cubicBezTo>
                  <a:cubicBezTo>
                    <a:pt x="4876" y="2340"/>
                    <a:pt x="4839" y="2706"/>
                    <a:pt x="4764" y="2951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1"/>
                  </a:cubicBezTo>
                  <a:cubicBezTo>
                    <a:pt x="4022" y="2706"/>
                    <a:pt x="3985" y="2340"/>
                    <a:pt x="3985" y="1851"/>
                  </a:cubicBezTo>
                  <a:cubicBezTo>
                    <a:pt x="3985" y="1361"/>
                    <a:pt x="4022" y="994"/>
                    <a:pt x="4097" y="749"/>
                  </a:cubicBezTo>
                  <a:cubicBezTo>
                    <a:pt x="4171" y="505"/>
                    <a:pt x="4282" y="383"/>
                    <a:pt x="4430" y="383"/>
                  </a:cubicBezTo>
                  <a:close/>
                  <a:moveTo>
                    <a:pt x="2481" y="1"/>
                  </a:moveTo>
                  <a:cubicBezTo>
                    <a:pt x="2398" y="1"/>
                    <a:pt x="2306" y="21"/>
                    <a:pt x="2205" y="60"/>
                  </a:cubicBezTo>
                  <a:cubicBezTo>
                    <a:pt x="2105" y="100"/>
                    <a:pt x="1997" y="159"/>
                    <a:pt x="1881" y="237"/>
                  </a:cubicBezTo>
                  <a:lnTo>
                    <a:pt x="1881" y="724"/>
                  </a:lnTo>
                  <a:cubicBezTo>
                    <a:pt x="1995" y="618"/>
                    <a:pt x="2102" y="538"/>
                    <a:pt x="2202" y="485"/>
                  </a:cubicBezTo>
                  <a:cubicBezTo>
                    <a:pt x="2302" y="433"/>
                    <a:pt x="2397" y="407"/>
                    <a:pt x="2487" y="407"/>
                  </a:cubicBezTo>
                  <a:cubicBezTo>
                    <a:pt x="2614" y="407"/>
                    <a:pt x="2716" y="466"/>
                    <a:pt x="2796" y="586"/>
                  </a:cubicBezTo>
                  <a:cubicBezTo>
                    <a:pt x="2875" y="705"/>
                    <a:pt x="2914" y="859"/>
                    <a:pt x="2914" y="1049"/>
                  </a:cubicBezTo>
                  <a:cubicBezTo>
                    <a:pt x="2914" y="1165"/>
                    <a:pt x="2896" y="1283"/>
                    <a:pt x="2860" y="1403"/>
                  </a:cubicBezTo>
                  <a:cubicBezTo>
                    <a:pt x="2823" y="1524"/>
                    <a:pt x="2759" y="1670"/>
                    <a:pt x="2667" y="1844"/>
                  </a:cubicBezTo>
                  <a:cubicBezTo>
                    <a:pt x="2619" y="1936"/>
                    <a:pt x="2501" y="2142"/>
                    <a:pt x="2313" y="2461"/>
                  </a:cubicBezTo>
                  <a:cubicBezTo>
                    <a:pt x="2125" y="2780"/>
                    <a:pt x="1976" y="3035"/>
                    <a:pt x="1867" y="3224"/>
                  </a:cubicBezTo>
                  <a:lnTo>
                    <a:pt x="1867" y="3630"/>
                  </a:lnTo>
                  <a:lnTo>
                    <a:pt x="3214" y="3630"/>
                  </a:lnTo>
                  <a:lnTo>
                    <a:pt x="3214" y="3224"/>
                  </a:lnTo>
                  <a:lnTo>
                    <a:pt x="2212" y="3224"/>
                  </a:lnTo>
                  <a:cubicBezTo>
                    <a:pt x="2444" y="2828"/>
                    <a:pt x="2623" y="2519"/>
                    <a:pt x="2749" y="2299"/>
                  </a:cubicBezTo>
                  <a:cubicBezTo>
                    <a:pt x="2876" y="2078"/>
                    <a:pt x="2952" y="1945"/>
                    <a:pt x="2975" y="1899"/>
                  </a:cubicBezTo>
                  <a:cubicBezTo>
                    <a:pt x="3061" y="1721"/>
                    <a:pt x="3121" y="1566"/>
                    <a:pt x="3154" y="1435"/>
                  </a:cubicBezTo>
                  <a:cubicBezTo>
                    <a:pt x="3186" y="1303"/>
                    <a:pt x="3203" y="1164"/>
                    <a:pt x="3203" y="1018"/>
                  </a:cubicBezTo>
                  <a:cubicBezTo>
                    <a:pt x="3203" y="709"/>
                    <a:pt x="3137" y="462"/>
                    <a:pt x="3007" y="278"/>
                  </a:cubicBezTo>
                  <a:cubicBezTo>
                    <a:pt x="2876" y="93"/>
                    <a:pt x="2701" y="1"/>
                    <a:pt x="2481" y="1"/>
                  </a:cubicBezTo>
                  <a:close/>
                  <a:moveTo>
                    <a:pt x="728" y="1"/>
                  </a:moveTo>
                  <a:cubicBezTo>
                    <a:pt x="518" y="1"/>
                    <a:pt x="352" y="83"/>
                    <a:pt x="231" y="249"/>
                  </a:cubicBezTo>
                  <a:cubicBezTo>
                    <a:pt x="111" y="415"/>
                    <a:pt x="50" y="640"/>
                    <a:pt x="50" y="925"/>
                  </a:cubicBezTo>
                  <a:cubicBezTo>
                    <a:pt x="50" y="1128"/>
                    <a:pt x="85" y="1301"/>
                    <a:pt x="153" y="1443"/>
                  </a:cubicBezTo>
                  <a:cubicBezTo>
                    <a:pt x="222" y="1585"/>
                    <a:pt x="318" y="1681"/>
                    <a:pt x="441" y="1732"/>
                  </a:cubicBezTo>
                  <a:cubicBezTo>
                    <a:pt x="303" y="1786"/>
                    <a:pt x="195" y="1892"/>
                    <a:pt x="117" y="2049"/>
                  </a:cubicBezTo>
                  <a:cubicBezTo>
                    <a:pt x="39" y="2207"/>
                    <a:pt x="1" y="2400"/>
                    <a:pt x="1" y="2627"/>
                  </a:cubicBezTo>
                  <a:cubicBezTo>
                    <a:pt x="1" y="2973"/>
                    <a:pt x="63" y="3238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8"/>
                    <a:pt x="1455" y="2973"/>
                    <a:pt x="1455" y="2627"/>
                  </a:cubicBezTo>
                  <a:cubicBezTo>
                    <a:pt x="1455" y="2400"/>
                    <a:pt x="1417" y="2207"/>
                    <a:pt x="1339" y="2049"/>
                  </a:cubicBezTo>
                  <a:cubicBezTo>
                    <a:pt x="1262" y="1892"/>
                    <a:pt x="1155" y="1786"/>
                    <a:pt x="1016" y="1732"/>
                  </a:cubicBezTo>
                  <a:cubicBezTo>
                    <a:pt x="1138" y="1681"/>
                    <a:pt x="1234" y="1585"/>
                    <a:pt x="1303" y="1443"/>
                  </a:cubicBezTo>
                  <a:cubicBezTo>
                    <a:pt x="1371" y="1301"/>
                    <a:pt x="1406" y="1128"/>
                    <a:pt x="1406" y="925"/>
                  </a:cubicBezTo>
                  <a:cubicBezTo>
                    <a:pt x="1406" y="640"/>
                    <a:pt x="1345" y="415"/>
                    <a:pt x="1225" y="249"/>
                  </a:cubicBezTo>
                  <a:cubicBezTo>
                    <a:pt x="1105" y="83"/>
                    <a:pt x="939" y="1"/>
                    <a:pt x="728" y="1"/>
                  </a:cubicBezTo>
                  <a:close/>
                  <a:moveTo>
                    <a:pt x="4430" y="1"/>
                  </a:moveTo>
                  <a:cubicBezTo>
                    <a:pt x="4192" y="1"/>
                    <a:pt x="4011" y="159"/>
                    <a:pt x="3885" y="475"/>
                  </a:cubicBezTo>
                  <a:cubicBezTo>
                    <a:pt x="3760" y="791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1"/>
                    <a:pt x="4975" y="475"/>
                  </a:cubicBezTo>
                  <a:cubicBezTo>
                    <a:pt x="4849" y="159"/>
                    <a:pt x="4668" y="1"/>
                    <a:pt x="443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69" name="Shape 979"/>
            <p:cNvSpPr>
              <a:spLocks/>
            </p:cNvSpPr>
            <p:nvPr/>
          </p:nvSpPr>
          <p:spPr bwMode="auto">
            <a:xfrm>
              <a:off x="250375" y="2073950"/>
              <a:ext cx="129075" cy="92475"/>
            </a:xfrm>
            <a:custGeom>
              <a:avLst/>
              <a:gdLst>
                <a:gd name="T0" fmla="*/ 1017 w 5163"/>
                <a:gd name="T1" fmla="*/ 537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7 h 3699"/>
                <a:gd name="T8" fmla="*/ 2754 w 5163"/>
                <a:gd name="T9" fmla="*/ 485 h 3699"/>
                <a:gd name="T10" fmla="*/ 2029 w 5163"/>
                <a:gd name="T11" fmla="*/ 2388 h 3699"/>
                <a:gd name="T12" fmla="*/ 728 w 5163"/>
                <a:gd name="T13" fmla="*/ 1937 h 3699"/>
                <a:gd name="T14" fmla="*/ 1168 w 5163"/>
                <a:gd name="T15" fmla="*/ 2627 h 3699"/>
                <a:gd name="T16" fmla="*/ 728 w 5163"/>
                <a:gd name="T17" fmla="*/ 3317 h 3699"/>
                <a:gd name="T18" fmla="*/ 289 w 5163"/>
                <a:gd name="T19" fmla="*/ 2627 h 3699"/>
                <a:gd name="T20" fmla="*/ 728 w 5163"/>
                <a:gd name="T21" fmla="*/ 1937 h 3699"/>
                <a:gd name="T22" fmla="*/ 4764 w 5163"/>
                <a:gd name="T23" fmla="*/ 749 h 3699"/>
                <a:gd name="T24" fmla="*/ 4764 w 5163"/>
                <a:gd name="T25" fmla="*/ 2950 h 3699"/>
                <a:gd name="T26" fmla="*/ 4097 w 5163"/>
                <a:gd name="T27" fmla="*/ 2950 h 3699"/>
                <a:gd name="T28" fmla="*/ 4097 w 5163"/>
                <a:gd name="T29" fmla="*/ 749 h 3699"/>
                <a:gd name="T30" fmla="*/ 2678 w 5163"/>
                <a:gd name="T31" fmla="*/ 65 h 3699"/>
                <a:gd name="T32" fmla="*/ 1796 w 5163"/>
                <a:gd name="T33" fmla="*/ 2789 h 3699"/>
                <a:gd name="T34" fmla="*/ 2754 w 5163"/>
                <a:gd name="T35" fmla="*/ 3629 h 3699"/>
                <a:gd name="T36" fmla="*/ 3039 w 5163"/>
                <a:gd name="T37" fmla="*/ 2789 h 3699"/>
                <a:gd name="T38" fmla="*/ 3342 w 5163"/>
                <a:gd name="T39" fmla="*/ 2388 h 3699"/>
                <a:gd name="T40" fmla="*/ 3039 w 5163"/>
                <a:gd name="T41" fmla="*/ 65 h 3699"/>
                <a:gd name="T42" fmla="*/ 231 w 5163"/>
                <a:gd name="T43" fmla="*/ 248 h 3699"/>
                <a:gd name="T44" fmla="*/ 153 w 5163"/>
                <a:gd name="T45" fmla="*/ 1442 h 3699"/>
                <a:gd name="T46" fmla="*/ 117 w 5163"/>
                <a:gd name="T47" fmla="*/ 2049 h 3699"/>
                <a:gd name="T48" fmla="*/ 189 w 5163"/>
                <a:gd name="T49" fmla="*/ 3422 h 3699"/>
                <a:gd name="T50" fmla="*/ 1267 w 5163"/>
                <a:gd name="T51" fmla="*/ 3422 h 3699"/>
                <a:gd name="T52" fmla="*/ 1339 w 5163"/>
                <a:gd name="T53" fmla="*/ 2049 h 3699"/>
                <a:gd name="T54" fmla="*/ 1303 w 5163"/>
                <a:gd name="T55" fmla="*/ 1442 h 3699"/>
                <a:gd name="T56" fmla="*/ 1225 w 5163"/>
                <a:gd name="T57" fmla="*/ 248 h 3699"/>
                <a:gd name="T58" fmla="*/ 4430 w 5163"/>
                <a:gd name="T59" fmla="*/ 0 h 3699"/>
                <a:gd name="T60" fmla="*/ 3697 w 5163"/>
                <a:gd name="T61" fmla="*/ 1851 h 3699"/>
                <a:gd name="T62" fmla="*/ 4430 w 5163"/>
                <a:gd name="T63" fmla="*/ 3699 h 3699"/>
                <a:gd name="T64" fmla="*/ 5163 w 5163"/>
                <a:gd name="T65" fmla="*/ 1851 h 3699"/>
                <a:gd name="T66" fmla="*/ 4430 w 5163"/>
                <a:gd name="T67" fmla="*/ 0 h 36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3"/>
                <a:gd name="T103" fmla="*/ 0 h 3699"/>
                <a:gd name="T104" fmla="*/ 5163 w 5163"/>
                <a:gd name="T105" fmla="*/ 3699 h 369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7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7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2754" y="485"/>
                  </a:moveTo>
                  <a:lnTo>
                    <a:pt x="2754" y="2388"/>
                  </a:lnTo>
                  <a:lnTo>
                    <a:pt x="2029" y="2388"/>
                  </a:lnTo>
                  <a:lnTo>
                    <a:pt x="2754" y="485"/>
                  </a:ln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0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5"/>
                    <a:pt x="406" y="3133"/>
                  </a:cubicBezTo>
                  <a:cubicBezTo>
                    <a:pt x="328" y="3010"/>
                    <a:pt x="289" y="2841"/>
                    <a:pt x="289" y="2627"/>
                  </a:cubicBezTo>
                  <a:cubicBezTo>
                    <a:pt x="289" y="2412"/>
                    <a:pt x="328" y="2243"/>
                    <a:pt x="406" y="2120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4"/>
                    <a:pt x="4764" y="749"/>
                  </a:cubicBezTo>
                  <a:cubicBezTo>
                    <a:pt x="4839" y="993"/>
                    <a:pt x="4876" y="1360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4"/>
                    <a:pt x="4579" y="3317"/>
                    <a:pt x="4430" y="3317"/>
                  </a:cubicBezTo>
                  <a:cubicBezTo>
                    <a:pt x="4282" y="3317"/>
                    <a:pt x="4171" y="3194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0"/>
                    <a:pt x="4022" y="993"/>
                    <a:pt x="4097" y="749"/>
                  </a:cubicBezTo>
                  <a:cubicBezTo>
                    <a:pt x="4171" y="504"/>
                    <a:pt x="4282" y="382"/>
                    <a:pt x="4430" y="382"/>
                  </a:cubicBezTo>
                  <a:close/>
                  <a:moveTo>
                    <a:pt x="2678" y="65"/>
                  </a:moveTo>
                  <a:lnTo>
                    <a:pt x="1796" y="2323"/>
                  </a:lnTo>
                  <a:lnTo>
                    <a:pt x="1796" y="2789"/>
                  </a:lnTo>
                  <a:lnTo>
                    <a:pt x="2754" y="2789"/>
                  </a:lnTo>
                  <a:lnTo>
                    <a:pt x="2754" y="3629"/>
                  </a:lnTo>
                  <a:lnTo>
                    <a:pt x="3039" y="3629"/>
                  </a:lnTo>
                  <a:lnTo>
                    <a:pt x="3039" y="2789"/>
                  </a:lnTo>
                  <a:lnTo>
                    <a:pt x="3342" y="2789"/>
                  </a:lnTo>
                  <a:lnTo>
                    <a:pt x="3342" y="2388"/>
                  </a:lnTo>
                  <a:lnTo>
                    <a:pt x="3039" y="2388"/>
                  </a:lnTo>
                  <a:lnTo>
                    <a:pt x="3039" y="65"/>
                  </a:ln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8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5"/>
                    <a:pt x="195" y="1891"/>
                    <a:pt x="117" y="2049"/>
                  </a:cubicBezTo>
                  <a:cubicBezTo>
                    <a:pt x="39" y="2206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6"/>
                    <a:pt x="494" y="3699"/>
                    <a:pt x="728" y="3699"/>
                  </a:cubicBezTo>
                  <a:cubicBezTo>
                    <a:pt x="962" y="3699"/>
                    <a:pt x="1142" y="3606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6"/>
                    <a:pt x="1339" y="2049"/>
                  </a:cubicBezTo>
                  <a:cubicBezTo>
                    <a:pt x="1262" y="1891"/>
                    <a:pt x="1155" y="1785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8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0" name="Shape 980"/>
            <p:cNvSpPr>
              <a:spLocks/>
            </p:cNvSpPr>
            <p:nvPr/>
          </p:nvSpPr>
          <p:spPr bwMode="auto">
            <a:xfrm>
              <a:off x="250375" y="1839650"/>
              <a:ext cx="129075" cy="92475"/>
            </a:xfrm>
            <a:custGeom>
              <a:avLst/>
              <a:gdLst>
                <a:gd name="T0" fmla="*/ 1017 w 5163"/>
                <a:gd name="T1" fmla="*/ 538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8 h 3699"/>
                <a:gd name="T8" fmla="*/ 728 w 5163"/>
                <a:gd name="T9" fmla="*/ 1937 h 3699"/>
                <a:gd name="T10" fmla="*/ 1168 w 5163"/>
                <a:gd name="T11" fmla="*/ 2627 h 3699"/>
                <a:gd name="T12" fmla="*/ 728 w 5163"/>
                <a:gd name="T13" fmla="*/ 3317 h 3699"/>
                <a:gd name="T14" fmla="*/ 289 w 5163"/>
                <a:gd name="T15" fmla="*/ 2627 h 3699"/>
                <a:gd name="T16" fmla="*/ 728 w 5163"/>
                <a:gd name="T17" fmla="*/ 1937 h 3699"/>
                <a:gd name="T18" fmla="*/ 2921 w 5163"/>
                <a:gd name="T19" fmla="*/ 1877 h 3699"/>
                <a:gd name="T20" fmla="*/ 2921 w 5163"/>
                <a:gd name="T21" fmla="*/ 3094 h 3699"/>
                <a:gd name="T22" fmla="*/ 2308 w 5163"/>
                <a:gd name="T23" fmla="*/ 3094 h 3699"/>
                <a:gd name="T24" fmla="*/ 2308 w 5163"/>
                <a:gd name="T25" fmla="*/ 1877 h 3699"/>
                <a:gd name="T26" fmla="*/ 4430 w 5163"/>
                <a:gd name="T27" fmla="*/ 382 h 3699"/>
                <a:gd name="T28" fmla="*/ 4876 w 5163"/>
                <a:gd name="T29" fmla="*/ 1851 h 3699"/>
                <a:gd name="T30" fmla="*/ 4430 w 5163"/>
                <a:gd name="T31" fmla="*/ 3317 h 3699"/>
                <a:gd name="T32" fmla="*/ 3985 w 5163"/>
                <a:gd name="T33" fmla="*/ 1851 h 3699"/>
                <a:gd name="T34" fmla="*/ 4430 w 5163"/>
                <a:gd name="T35" fmla="*/ 382 h 3699"/>
                <a:gd name="T36" fmla="*/ 231 w 5163"/>
                <a:gd name="T37" fmla="*/ 249 h 3699"/>
                <a:gd name="T38" fmla="*/ 153 w 5163"/>
                <a:gd name="T39" fmla="*/ 1442 h 3699"/>
                <a:gd name="T40" fmla="*/ 117 w 5163"/>
                <a:gd name="T41" fmla="*/ 2049 h 3699"/>
                <a:gd name="T42" fmla="*/ 189 w 5163"/>
                <a:gd name="T43" fmla="*/ 3422 h 3699"/>
                <a:gd name="T44" fmla="*/ 1267 w 5163"/>
                <a:gd name="T45" fmla="*/ 3422 h 3699"/>
                <a:gd name="T46" fmla="*/ 1339 w 5163"/>
                <a:gd name="T47" fmla="*/ 2049 h 3699"/>
                <a:gd name="T48" fmla="*/ 1303 w 5163"/>
                <a:gd name="T49" fmla="*/ 1442 h 3699"/>
                <a:gd name="T50" fmla="*/ 1225 w 5163"/>
                <a:gd name="T51" fmla="*/ 249 h 3699"/>
                <a:gd name="T52" fmla="*/ 2737 w 5163"/>
                <a:gd name="T53" fmla="*/ 0 h 3699"/>
                <a:gd name="T54" fmla="*/ 1857 w 5163"/>
                <a:gd name="T55" fmla="*/ 1851 h 3699"/>
                <a:gd name="T56" fmla="*/ 2614 w 5163"/>
                <a:gd name="T57" fmla="*/ 3699 h 3699"/>
                <a:gd name="T58" fmla="*/ 3322 w 5163"/>
                <a:gd name="T59" fmla="*/ 2486 h 3699"/>
                <a:gd name="T60" fmla="*/ 2632 w 5163"/>
                <a:gd name="T61" fmla="*/ 1273 h 3699"/>
                <a:gd name="T62" fmla="*/ 2143 w 5163"/>
                <a:gd name="T63" fmla="*/ 1703 h 3699"/>
                <a:gd name="T64" fmla="*/ 2748 w 5163"/>
                <a:gd name="T65" fmla="*/ 406 h 3699"/>
                <a:gd name="T66" fmla="*/ 3184 w 5163"/>
                <a:gd name="T67" fmla="*/ 583 h 3699"/>
                <a:gd name="T68" fmla="*/ 2955 w 5163"/>
                <a:gd name="T69" fmla="*/ 36 h 3699"/>
                <a:gd name="T70" fmla="*/ 4430 w 5163"/>
                <a:gd name="T71" fmla="*/ 0 h 3699"/>
                <a:gd name="T72" fmla="*/ 3697 w 5163"/>
                <a:gd name="T73" fmla="*/ 1851 h 3699"/>
                <a:gd name="T74" fmla="*/ 4430 w 5163"/>
                <a:gd name="T75" fmla="*/ 3699 h 3699"/>
                <a:gd name="T76" fmla="*/ 5163 w 5163"/>
                <a:gd name="T77" fmla="*/ 1851 h 3699"/>
                <a:gd name="T78" fmla="*/ 4430 w 5163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63"/>
                <a:gd name="T121" fmla="*/ 0 h 3699"/>
                <a:gd name="T122" fmla="*/ 5163 w 5163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8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614" y="1655"/>
                  </a:moveTo>
                  <a:cubicBezTo>
                    <a:pt x="2743" y="1655"/>
                    <a:pt x="2845" y="1729"/>
                    <a:pt x="2921" y="1877"/>
                  </a:cubicBezTo>
                  <a:cubicBezTo>
                    <a:pt x="2996" y="2025"/>
                    <a:pt x="3034" y="2228"/>
                    <a:pt x="3034" y="2486"/>
                  </a:cubicBezTo>
                  <a:cubicBezTo>
                    <a:pt x="3034" y="2742"/>
                    <a:pt x="2996" y="2945"/>
                    <a:pt x="2921" y="3094"/>
                  </a:cubicBezTo>
                  <a:cubicBezTo>
                    <a:pt x="2845" y="3242"/>
                    <a:pt x="2743" y="3317"/>
                    <a:pt x="2614" y="3317"/>
                  </a:cubicBezTo>
                  <a:cubicBezTo>
                    <a:pt x="2486" y="3317"/>
                    <a:pt x="2384" y="3242"/>
                    <a:pt x="2308" y="3094"/>
                  </a:cubicBezTo>
                  <a:cubicBezTo>
                    <a:pt x="2233" y="2945"/>
                    <a:pt x="2195" y="2742"/>
                    <a:pt x="2195" y="2486"/>
                  </a:cubicBezTo>
                  <a:cubicBezTo>
                    <a:pt x="2195" y="2228"/>
                    <a:pt x="2233" y="2025"/>
                    <a:pt x="2308" y="1877"/>
                  </a:cubicBezTo>
                  <a:cubicBezTo>
                    <a:pt x="2384" y="1729"/>
                    <a:pt x="2486" y="1655"/>
                    <a:pt x="2614" y="1655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5"/>
                    <a:pt x="4764" y="749"/>
                  </a:cubicBezTo>
                  <a:cubicBezTo>
                    <a:pt x="4839" y="993"/>
                    <a:pt x="4876" y="1361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1"/>
                    <a:pt x="4022" y="993"/>
                    <a:pt x="4097" y="749"/>
                  </a:cubicBezTo>
                  <a:cubicBezTo>
                    <a:pt x="4171" y="505"/>
                    <a:pt x="4282" y="382"/>
                    <a:pt x="4430" y="382"/>
                  </a:cubicBez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6"/>
                    <a:pt x="195" y="1891"/>
                    <a:pt x="117" y="2049"/>
                  </a:cubicBezTo>
                  <a:cubicBezTo>
                    <a:pt x="39" y="2207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7"/>
                    <a:pt x="1339" y="2049"/>
                  </a:cubicBezTo>
                  <a:cubicBezTo>
                    <a:pt x="1262" y="1891"/>
                    <a:pt x="1155" y="1786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737" y="0"/>
                  </a:moveTo>
                  <a:cubicBezTo>
                    <a:pt x="2469" y="0"/>
                    <a:pt x="2255" y="168"/>
                    <a:pt x="2096" y="503"/>
                  </a:cubicBezTo>
                  <a:cubicBezTo>
                    <a:pt x="1937" y="838"/>
                    <a:pt x="1857" y="1287"/>
                    <a:pt x="1857" y="1851"/>
                  </a:cubicBezTo>
                  <a:cubicBezTo>
                    <a:pt x="1857" y="2451"/>
                    <a:pt x="1922" y="2909"/>
                    <a:pt x="2052" y="3225"/>
                  </a:cubicBezTo>
                  <a:cubicBezTo>
                    <a:pt x="2182" y="3541"/>
                    <a:pt x="2369" y="3699"/>
                    <a:pt x="2614" y="3699"/>
                  </a:cubicBezTo>
                  <a:cubicBezTo>
                    <a:pt x="2828" y="3699"/>
                    <a:pt x="3000" y="3588"/>
                    <a:pt x="3129" y="3367"/>
                  </a:cubicBezTo>
                  <a:cubicBezTo>
                    <a:pt x="3257" y="3146"/>
                    <a:pt x="3322" y="2852"/>
                    <a:pt x="3322" y="2486"/>
                  </a:cubicBezTo>
                  <a:cubicBezTo>
                    <a:pt x="3322" y="2112"/>
                    <a:pt x="3260" y="1816"/>
                    <a:pt x="3137" y="1599"/>
                  </a:cubicBezTo>
                  <a:cubicBezTo>
                    <a:pt x="3013" y="1382"/>
                    <a:pt x="2845" y="1273"/>
                    <a:pt x="2632" y="1273"/>
                  </a:cubicBezTo>
                  <a:cubicBezTo>
                    <a:pt x="2530" y="1273"/>
                    <a:pt x="2437" y="1310"/>
                    <a:pt x="2353" y="1384"/>
                  </a:cubicBezTo>
                  <a:cubicBezTo>
                    <a:pt x="2269" y="1458"/>
                    <a:pt x="2199" y="1564"/>
                    <a:pt x="2143" y="1703"/>
                  </a:cubicBezTo>
                  <a:cubicBezTo>
                    <a:pt x="2157" y="1268"/>
                    <a:pt x="2214" y="943"/>
                    <a:pt x="2314" y="729"/>
                  </a:cubicBezTo>
                  <a:cubicBezTo>
                    <a:pt x="2414" y="514"/>
                    <a:pt x="2559" y="406"/>
                    <a:pt x="2748" y="406"/>
                  </a:cubicBezTo>
                  <a:cubicBezTo>
                    <a:pt x="2820" y="406"/>
                    <a:pt x="2893" y="421"/>
                    <a:pt x="2966" y="452"/>
                  </a:cubicBezTo>
                  <a:cubicBezTo>
                    <a:pt x="3039" y="482"/>
                    <a:pt x="3112" y="526"/>
                    <a:pt x="3184" y="583"/>
                  </a:cubicBezTo>
                  <a:lnTo>
                    <a:pt x="3184" y="144"/>
                  </a:lnTo>
                  <a:cubicBezTo>
                    <a:pt x="3105" y="96"/>
                    <a:pt x="3028" y="60"/>
                    <a:pt x="2955" y="36"/>
                  </a:cubicBezTo>
                  <a:cubicBezTo>
                    <a:pt x="2881" y="12"/>
                    <a:pt x="2809" y="0"/>
                    <a:pt x="2737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1" name="Shape 981"/>
            <p:cNvSpPr>
              <a:spLocks/>
            </p:cNvSpPr>
            <p:nvPr/>
          </p:nvSpPr>
          <p:spPr bwMode="auto">
            <a:xfrm>
              <a:off x="250375" y="1600250"/>
              <a:ext cx="129075" cy="92500"/>
            </a:xfrm>
            <a:custGeom>
              <a:avLst/>
              <a:gdLst>
                <a:gd name="T0" fmla="*/ 1017 w 5163"/>
                <a:gd name="T1" fmla="*/ 538 h 3700"/>
                <a:gd name="T2" fmla="*/ 1017 w 5163"/>
                <a:gd name="T3" fmla="*/ 1402 h 3700"/>
                <a:gd name="T4" fmla="*/ 439 w 5163"/>
                <a:gd name="T5" fmla="*/ 1402 h 3700"/>
                <a:gd name="T6" fmla="*/ 439 w 5163"/>
                <a:gd name="T7" fmla="*/ 538 h 3700"/>
                <a:gd name="T8" fmla="*/ 2579 w 5163"/>
                <a:gd name="T9" fmla="*/ 383 h 3700"/>
                <a:gd name="T10" fmla="*/ 2972 w 5163"/>
                <a:gd name="T11" fmla="*/ 970 h 3700"/>
                <a:gd name="T12" fmla="*/ 2579 w 5163"/>
                <a:gd name="T13" fmla="*/ 1558 h 3700"/>
                <a:gd name="T14" fmla="*/ 2187 w 5163"/>
                <a:gd name="T15" fmla="*/ 970 h 3700"/>
                <a:gd name="T16" fmla="*/ 2579 w 5163"/>
                <a:gd name="T17" fmla="*/ 383 h 3700"/>
                <a:gd name="T18" fmla="*/ 1051 w 5163"/>
                <a:gd name="T19" fmla="*/ 2121 h 3700"/>
                <a:gd name="T20" fmla="*/ 1050 w 5163"/>
                <a:gd name="T21" fmla="*/ 3132 h 3700"/>
                <a:gd name="T22" fmla="*/ 406 w 5163"/>
                <a:gd name="T23" fmla="*/ 3133 h 3700"/>
                <a:gd name="T24" fmla="*/ 406 w 5163"/>
                <a:gd name="T25" fmla="*/ 2121 h 3700"/>
                <a:gd name="T26" fmla="*/ 2579 w 5163"/>
                <a:gd name="T27" fmla="*/ 1937 h 3700"/>
                <a:gd name="T28" fmla="*/ 3019 w 5163"/>
                <a:gd name="T29" fmla="*/ 2627 h 3700"/>
                <a:gd name="T30" fmla="*/ 2579 w 5163"/>
                <a:gd name="T31" fmla="*/ 3317 h 3700"/>
                <a:gd name="T32" fmla="*/ 2140 w 5163"/>
                <a:gd name="T33" fmla="*/ 2627 h 3700"/>
                <a:gd name="T34" fmla="*/ 2579 w 5163"/>
                <a:gd name="T35" fmla="*/ 1937 h 3700"/>
                <a:gd name="T36" fmla="*/ 4764 w 5163"/>
                <a:gd name="T37" fmla="*/ 749 h 3700"/>
                <a:gd name="T38" fmla="*/ 4764 w 5163"/>
                <a:gd name="T39" fmla="*/ 2951 h 3700"/>
                <a:gd name="T40" fmla="*/ 4097 w 5163"/>
                <a:gd name="T41" fmla="*/ 2951 h 3700"/>
                <a:gd name="T42" fmla="*/ 4097 w 5163"/>
                <a:gd name="T43" fmla="*/ 749 h 3700"/>
                <a:gd name="T44" fmla="*/ 728 w 5163"/>
                <a:gd name="T45" fmla="*/ 1 h 3700"/>
                <a:gd name="T46" fmla="*/ 50 w 5163"/>
                <a:gd name="T47" fmla="*/ 925 h 3700"/>
                <a:gd name="T48" fmla="*/ 441 w 5163"/>
                <a:gd name="T49" fmla="*/ 1732 h 3700"/>
                <a:gd name="T50" fmla="*/ 1 w 5163"/>
                <a:gd name="T51" fmla="*/ 2627 h 3700"/>
                <a:gd name="T52" fmla="*/ 728 w 5163"/>
                <a:gd name="T53" fmla="*/ 3699 h 3700"/>
                <a:gd name="T54" fmla="*/ 1455 w 5163"/>
                <a:gd name="T55" fmla="*/ 2627 h 3700"/>
                <a:gd name="T56" fmla="*/ 1016 w 5163"/>
                <a:gd name="T57" fmla="*/ 1732 h 3700"/>
                <a:gd name="T58" fmla="*/ 1406 w 5163"/>
                <a:gd name="T59" fmla="*/ 925 h 3700"/>
                <a:gd name="T60" fmla="*/ 728 w 5163"/>
                <a:gd name="T61" fmla="*/ 1 h 3700"/>
                <a:gd name="T62" fmla="*/ 2082 w 5163"/>
                <a:gd name="T63" fmla="*/ 249 h 3700"/>
                <a:gd name="T64" fmla="*/ 2004 w 5163"/>
                <a:gd name="T65" fmla="*/ 1443 h 3700"/>
                <a:gd name="T66" fmla="*/ 1968 w 5163"/>
                <a:gd name="T67" fmla="*/ 2049 h 3700"/>
                <a:gd name="T68" fmla="*/ 2040 w 5163"/>
                <a:gd name="T69" fmla="*/ 3422 h 3700"/>
                <a:gd name="T70" fmla="*/ 3118 w 5163"/>
                <a:gd name="T71" fmla="*/ 3422 h 3700"/>
                <a:gd name="T72" fmla="*/ 3190 w 5163"/>
                <a:gd name="T73" fmla="*/ 2049 h 3700"/>
                <a:gd name="T74" fmla="*/ 3154 w 5163"/>
                <a:gd name="T75" fmla="*/ 1443 h 3700"/>
                <a:gd name="T76" fmla="*/ 3076 w 5163"/>
                <a:gd name="T77" fmla="*/ 249 h 3700"/>
                <a:gd name="T78" fmla="*/ 4430 w 5163"/>
                <a:gd name="T79" fmla="*/ 1 h 3700"/>
                <a:gd name="T80" fmla="*/ 3697 w 5163"/>
                <a:gd name="T81" fmla="*/ 1851 h 3700"/>
                <a:gd name="T82" fmla="*/ 4430 w 5163"/>
                <a:gd name="T83" fmla="*/ 3699 h 3700"/>
                <a:gd name="T84" fmla="*/ 5163 w 5163"/>
                <a:gd name="T85" fmla="*/ 1851 h 3700"/>
                <a:gd name="T86" fmla="*/ 4430 w 5163"/>
                <a:gd name="T87" fmla="*/ 1 h 37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163"/>
                <a:gd name="T133" fmla="*/ 0 h 3700"/>
                <a:gd name="T134" fmla="*/ 5163 w 5163"/>
                <a:gd name="T135" fmla="*/ 3700 h 370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163" h="3700" extrusionOk="0">
                  <a:moveTo>
                    <a:pt x="728" y="383"/>
                  </a:moveTo>
                  <a:cubicBezTo>
                    <a:pt x="851" y="383"/>
                    <a:pt x="947" y="435"/>
                    <a:pt x="1017" y="538"/>
                  </a:cubicBezTo>
                  <a:cubicBezTo>
                    <a:pt x="1087" y="641"/>
                    <a:pt x="1121" y="786"/>
                    <a:pt x="1121" y="970"/>
                  </a:cubicBezTo>
                  <a:cubicBezTo>
                    <a:pt x="1121" y="1155"/>
                    <a:pt x="1087" y="1299"/>
                    <a:pt x="1017" y="1402"/>
                  </a:cubicBezTo>
                  <a:cubicBezTo>
                    <a:pt x="947" y="1506"/>
                    <a:pt x="851" y="1558"/>
                    <a:pt x="728" y="1558"/>
                  </a:cubicBezTo>
                  <a:cubicBezTo>
                    <a:pt x="604" y="1558"/>
                    <a:pt x="508" y="1506"/>
                    <a:pt x="439" y="1402"/>
                  </a:cubicBezTo>
                  <a:cubicBezTo>
                    <a:pt x="370" y="1299"/>
                    <a:pt x="336" y="1155"/>
                    <a:pt x="336" y="970"/>
                  </a:cubicBezTo>
                  <a:cubicBezTo>
                    <a:pt x="336" y="786"/>
                    <a:pt x="370" y="641"/>
                    <a:pt x="439" y="538"/>
                  </a:cubicBezTo>
                  <a:cubicBezTo>
                    <a:pt x="508" y="435"/>
                    <a:pt x="604" y="383"/>
                    <a:pt x="728" y="383"/>
                  </a:cubicBezTo>
                  <a:close/>
                  <a:moveTo>
                    <a:pt x="2579" y="383"/>
                  </a:moveTo>
                  <a:cubicBezTo>
                    <a:pt x="2702" y="383"/>
                    <a:pt x="2798" y="435"/>
                    <a:pt x="2868" y="538"/>
                  </a:cubicBezTo>
                  <a:cubicBezTo>
                    <a:pt x="2938" y="641"/>
                    <a:pt x="2972" y="786"/>
                    <a:pt x="2972" y="970"/>
                  </a:cubicBezTo>
                  <a:cubicBezTo>
                    <a:pt x="2972" y="1155"/>
                    <a:pt x="2938" y="1299"/>
                    <a:pt x="2868" y="1402"/>
                  </a:cubicBezTo>
                  <a:cubicBezTo>
                    <a:pt x="2798" y="1506"/>
                    <a:pt x="2702" y="1558"/>
                    <a:pt x="2579" y="1558"/>
                  </a:cubicBezTo>
                  <a:cubicBezTo>
                    <a:pt x="2455" y="1558"/>
                    <a:pt x="2359" y="1506"/>
                    <a:pt x="2290" y="1402"/>
                  </a:cubicBezTo>
                  <a:cubicBezTo>
                    <a:pt x="2221" y="1299"/>
                    <a:pt x="2187" y="1155"/>
                    <a:pt x="2187" y="970"/>
                  </a:cubicBezTo>
                  <a:cubicBezTo>
                    <a:pt x="2187" y="786"/>
                    <a:pt x="2221" y="641"/>
                    <a:pt x="2290" y="538"/>
                  </a:cubicBezTo>
                  <a:cubicBezTo>
                    <a:pt x="2359" y="435"/>
                    <a:pt x="2455" y="383"/>
                    <a:pt x="2579" y="383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4"/>
                    <a:pt x="1168" y="2412"/>
                    <a:pt x="1168" y="2627"/>
                  </a:cubicBezTo>
                  <a:cubicBezTo>
                    <a:pt x="1168" y="2841"/>
                    <a:pt x="1129" y="3009"/>
                    <a:pt x="1050" y="3132"/>
                  </a:cubicBezTo>
                  <a:cubicBezTo>
                    <a:pt x="972" y="3256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1"/>
                    <a:pt x="289" y="2842"/>
                    <a:pt x="289" y="2627"/>
                  </a:cubicBezTo>
                  <a:cubicBezTo>
                    <a:pt x="289" y="2412"/>
                    <a:pt x="328" y="2244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1937"/>
                  </a:moveTo>
                  <a:cubicBezTo>
                    <a:pt x="2716" y="1937"/>
                    <a:pt x="2824" y="1998"/>
                    <a:pt x="2902" y="2121"/>
                  </a:cubicBezTo>
                  <a:cubicBezTo>
                    <a:pt x="2980" y="2244"/>
                    <a:pt x="3019" y="2412"/>
                    <a:pt x="3019" y="2627"/>
                  </a:cubicBezTo>
                  <a:cubicBezTo>
                    <a:pt x="3019" y="2841"/>
                    <a:pt x="2980" y="3009"/>
                    <a:pt x="2901" y="3132"/>
                  </a:cubicBezTo>
                  <a:cubicBezTo>
                    <a:pt x="2823" y="3256"/>
                    <a:pt x="2715" y="3317"/>
                    <a:pt x="2579" y="3317"/>
                  </a:cubicBezTo>
                  <a:cubicBezTo>
                    <a:pt x="2443" y="3317"/>
                    <a:pt x="2335" y="3256"/>
                    <a:pt x="2257" y="3133"/>
                  </a:cubicBezTo>
                  <a:cubicBezTo>
                    <a:pt x="2179" y="3011"/>
                    <a:pt x="2140" y="2842"/>
                    <a:pt x="2140" y="2627"/>
                  </a:cubicBezTo>
                  <a:cubicBezTo>
                    <a:pt x="2140" y="2412"/>
                    <a:pt x="2179" y="2244"/>
                    <a:pt x="2257" y="2121"/>
                  </a:cubicBezTo>
                  <a:cubicBezTo>
                    <a:pt x="2335" y="1998"/>
                    <a:pt x="2443" y="1937"/>
                    <a:pt x="2579" y="1937"/>
                  </a:cubicBezTo>
                  <a:close/>
                  <a:moveTo>
                    <a:pt x="4430" y="383"/>
                  </a:moveTo>
                  <a:cubicBezTo>
                    <a:pt x="4579" y="383"/>
                    <a:pt x="4690" y="505"/>
                    <a:pt x="4764" y="749"/>
                  </a:cubicBezTo>
                  <a:cubicBezTo>
                    <a:pt x="4839" y="994"/>
                    <a:pt x="4876" y="1361"/>
                    <a:pt x="4876" y="1851"/>
                  </a:cubicBezTo>
                  <a:cubicBezTo>
                    <a:pt x="4876" y="2340"/>
                    <a:pt x="4839" y="2706"/>
                    <a:pt x="4764" y="2951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1"/>
                  </a:cubicBezTo>
                  <a:cubicBezTo>
                    <a:pt x="4022" y="2706"/>
                    <a:pt x="3985" y="2340"/>
                    <a:pt x="3985" y="1851"/>
                  </a:cubicBezTo>
                  <a:cubicBezTo>
                    <a:pt x="3985" y="1361"/>
                    <a:pt x="4022" y="994"/>
                    <a:pt x="4097" y="749"/>
                  </a:cubicBezTo>
                  <a:cubicBezTo>
                    <a:pt x="4171" y="505"/>
                    <a:pt x="4282" y="383"/>
                    <a:pt x="4430" y="383"/>
                  </a:cubicBezTo>
                  <a:close/>
                  <a:moveTo>
                    <a:pt x="728" y="1"/>
                  </a:moveTo>
                  <a:cubicBezTo>
                    <a:pt x="518" y="1"/>
                    <a:pt x="352" y="84"/>
                    <a:pt x="231" y="249"/>
                  </a:cubicBezTo>
                  <a:cubicBezTo>
                    <a:pt x="111" y="415"/>
                    <a:pt x="50" y="640"/>
                    <a:pt x="50" y="925"/>
                  </a:cubicBezTo>
                  <a:cubicBezTo>
                    <a:pt x="50" y="1129"/>
                    <a:pt x="85" y="1301"/>
                    <a:pt x="153" y="1443"/>
                  </a:cubicBezTo>
                  <a:cubicBezTo>
                    <a:pt x="222" y="1585"/>
                    <a:pt x="318" y="1681"/>
                    <a:pt x="441" y="1732"/>
                  </a:cubicBezTo>
                  <a:cubicBezTo>
                    <a:pt x="303" y="1786"/>
                    <a:pt x="195" y="1892"/>
                    <a:pt x="117" y="2049"/>
                  </a:cubicBezTo>
                  <a:cubicBezTo>
                    <a:pt x="39" y="2207"/>
                    <a:pt x="1" y="2400"/>
                    <a:pt x="1" y="2627"/>
                  </a:cubicBezTo>
                  <a:cubicBezTo>
                    <a:pt x="1" y="2973"/>
                    <a:pt x="63" y="3238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8"/>
                    <a:pt x="1455" y="2973"/>
                    <a:pt x="1455" y="2627"/>
                  </a:cubicBezTo>
                  <a:cubicBezTo>
                    <a:pt x="1455" y="2400"/>
                    <a:pt x="1417" y="2207"/>
                    <a:pt x="1339" y="2049"/>
                  </a:cubicBezTo>
                  <a:cubicBezTo>
                    <a:pt x="1262" y="1892"/>
                    <a:pt x="1155" y="1786"/>
                    <a:pt x="1016" y="1732"/>
                  </a:cubicBezTo>
                  <a:cubicBezTo>
                    <a:pt x="1138" y="1681"/>
                    <a:pt x="1234" y="1585"/>
                    <a:pt x="1303" y="1443"/>
                  </a:cubicBezTo>
                  <a:cubicBezTo>
                    <a:pt x="1371" y="1301"/>
                    <a:pt x="1406" y="1129"/>
                    <a:pt x="1406" y="925"/>
                  </a:cubicBezTo>
                  <a:cubicBezTo>
                    <a:pt x="1406" y="640"/>
                    <a:pt x="1345" y="415"/>
                    <a:pt x="1225" y="249"/>
                  </a:cubicBezTo>
                  <a:cubicBezTo>
                    <a:pt x="1105" y="84"/>
                    <a:pt x="939" y="1"/>
                    <a:pt x="728" y="1"/>
                  </a:cubicBezTo>
                  <a:close/>
                  <a:moveTo>
                    <a:pt x="2579" y="1"/>
                  </a:moveTo>
                  <a:cubicBezTo>
                    <a:pt x="2369" y="1"/>
                    <a:pt x="2203" y="84"/>
                    <a:pt x="2082" y="249"/>
                  </a:cubicBezTo>
                  <a:cubicBezTo>
                    <a:pt x="1962" y="415"/>
                    <a:pt x="1901" y="640"/>
                    <a:pt x="1901" y="925"/>
                  </a:cubicBezTo>
                  <a:cubicBezTo>
                    <a:pt x="1901" y="1129"/>
                    <a:pt x="1936" y="1301"/>
                    <a:pt x="2004" y="1443"/>
                  </a:cubicBezTo>
                  <a:cubicBezTo>
                    <a:pt x="2073" y="1585"/>
                    <a:pt x="2169" y="1681"/>
                    <a:pt x="2292" y="1732"/>
                  </a:cubicBezTo>
                  <a:cubicBezTo>
                    <a:pt x="2154" y="1786"/>
                    <a:pt x="2046" y="1892"/>
                    <a:pt x="1968" y="2049"/>
                  </a:cubicBezTo>
                  <a:cubicBezTo>
                    <a:pt x="1890" y="2207"/>
                    <a:pt x="1852" y="2400"/>
                    <a:pt x="1852" y="2627"/>
                  </a:cubicBezTo>
                  <a:cubicBezTo>
                    <a:pt x="1852" y="2973"/>
                    <a:pt x="1914" y="3238"/>
                    <a:pt x="2040" y="3422"/>
                  </a:cubicBezTo>
                  <a:cubicBezTo>
                    <a:pt x="2165" y="3607"/>
                    <a:pt x="2345" y="3699"/>
                    <a:pt x="2579" y="3699"/>
                  </a:cubicBezTo>
                  <a:cubicBezTo>
                    <a:pt x="2813" y="3699"/>
                    <a:pt x="2993" y="3607"/>
                    <a:pt x="3118" y="3422"/>
                  </a:cubicBezTo>
                  <a:cubicBezTo>
                    <a:pt x="3244" y="3238"/>
                    <a:pt x="3306" y="2973"/>
                    <a:pt x="3306" y="2627"/>
                  </a:cubicBezTo>
                  <a:cubicBezTo>
                    <a:pt x="3306" y="2400"/>
                    <a:pt x="3268" y="2207"/>
                    <a:pt x="3190" y="2049"/>
                  </a:cubicBezTo>
                  <a:cubicBezTo>
                    <a:pt x="3113" y="1892"/>
                    <a:pt x="3006" y="1786"/>
                    <a:pt x="2867" y="1732"/>
                  </a:cubicBezTo>
                  <a:cubicBezTo>
                    <a:pt x="2989" y="1681"/>
                    <a:pt x="3085" y="1585"/>
                    <a:pt x="3154" y="1443"/>
                  </a:cubicBezTo>
                  <a:cubicBezTo>
                    <a:pt x="3222" y="1301"/>
                    <a:pt x="3257" y="1129"/>
                    <a:pt x="3257" y="925"/>
                  </a:cubicBezTo>
                  <a:cubicBezTo>
                    <a:pt x="3257" y="640"/>
                    <a:pt x="3196" y="415"/>
                    <a:pt x="3076" y="249"/>
                  </a:cubicBezTo>
                  <a:cubicBezTo>
                    <a:pt x="2956" y="84"/>
                    <a:pt x="2790" y="1"/>
                    <a:pt x="2579" y="1"/>
                  </a:cubicBezTo>
                  <a:close/>
                  <a:moveTo>
                    <a:pt x="4430" y="1"/>
                  </a:moveTo>
                  <a:cubicBezTo>
                    <a:pt x="4192" y="1"/>
                    <a:pt x="4011" y="159"/>
                    <a:pt x="3885" y="475"/>
                  </a:cubicBezTo>
                  <a:cubicBezTo>
                    <a:pt x="3760" y="791"/>
                    <a:pt x="3697" y="1250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50"/>
                    <a:pt x="5100" y="791"/>
                    <a:pt x="4975" y="475"/>
                  </a:cubicBezTo>
                  <a:cubicBezTo>
                    <a:pt x="4849" y="159"/>
                    <a:pt x="4668" y="1"/>
                    <a:pt x="443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2" name="Shape 982"/>
            <p:cNvSpPr>
              <a:spLocks/>
            </p:cNvSpPr>
            <p:nvPr/>
          </p:nvSpPr>
          <p:spPr bwMode="auto">
            <a:xfrm>
              <a:off x="250025" y="1360875"/>
              <a:ext cx="129425" cy="92475"/>
            </a:xfrm>
            <a:custGeom>
              <a:avLst/>
              <a:gdLst>
                <a:gd name="T0" fmla="*/ 1014 w 5177"/>
                <a:gd name="T1" fmla="*/ 606 h 3699"/>
                <a:gd name="T2" fmla="*/ 1014 w 5177"/>
                <a:gd name="T3" fmla="*/ 1822 h 3699"/>
                <a:gd name="T4" fmla="*/ 402 w 5177"/>
                <a:gd name="T5" fmla="*/ 1822 h 3699"/>
                <a:gd name="T6" fmla="*/ 402 w 5177"/>
                <a:gd name="T7" fmla="*/ 606 h 3699"/>
                <a:gd name="T8" fmla="*/ 2593 w 5177"/>
                <a:gd name="T9" fmla="*/ 382 h 3699"/>
                <a:gd name="T10" fmla="*/ 3039 w 5177"/>
                <a:gd name="T11" fmla="*/ 1851 h 3699"/>
                <a:gd name="T12" fmla="*/ 2593 w 5177"/>
                <a:gd name="T13" fmla="*/ 3317 h 3699"/>
                <a:gd name="T14" fmla="*/ 2148 w 5177"/>
                <a:gd name="T15" fmla="*/ 1851 h 3699"/>
                <a:gd name="T16" fmla="*/ 2593 w 5177"/>
                <a:gd name="T17" fmla="*/ 382 h 3699"/>
                <a:gd name="T18" fmla="*/ 4778 w 5177"/>
                <a:gd name="T19" fmla="*/ 749 h 3699"/>
                <a:gd name="T20" fmla="*/ 4778 w 5177"/>
                <a:gd name="T21" fmla="*/ 2950 h 3699"/>
                <a:gd name="T22" fmla="*/ 4111 w 5177"/>
                <a:gd name="T23" fmla="*/ 2950 h 3699"/>
                <a:gd name="T24" fmla="*/ 4111 w 5177"/>
                <a:gd name="T25" fmla="*/ 749 h 3699"/>
                <a:gd name="T26" fmla="*/ 708 w 5177"/>
                <a:gd name="T27" fmla="*/ 0 h 3699"/>
                <a:gd name="T28" fmla="*/ 0 w 5177"/>
                <a:gd name="T29" fmla="*/ 1213 h 3699"/>
                <a:gd name="T30" fmla="*/ 689 w 5177"/>
                <a:gd name="T31" fmla="*/ 2421 h 3699"/>
                <a:gd name="T32" fmla="*/ 1178 w 5177"/>
                <a:gd name="T33" fmla="*/ 1996 h 3699"/>
                <a:gd name="T34" fmla="*/ 1007 w 5177"/>
                <a:gd name="T35" fmla="*/ 2972 h 3699"/>
                <a:gd name="T36" fmla="*/ 356 w 5177"/>
                <a:gd name="T37" fmla="*/ 3247 h 3699"/>
                <a:gd name="T38" fmla="*/ 137 w 5177"/>
                <a:gd name="T39" fmla="*/ 3556 h 3699"/>
                <a:gd name="T40" fmla="*/ 586 w 5177"/>
                <a:gd name="T41" fmla="*/ 3699 h 3699"/>
                <a:gd name="T42" fmla="*/ 1464 w 5177"/>
                <a:gd name="T43" fmla="*/ 1851 h 3699"/>
                <a:gd name="T44" fmla="*/ 708 w 5177"/>
                <a:gd name="T45" fmla="*/ 0 h 3699"/>
                <a:gd name="T46" fmla="*/ 2048 w 5177"/>
                <a:gd name="T47" fmla="*/ 474 h 3699"/>
                <a:gd name="T48" fmla="*/ 2048 w 5177"/>
                <a:gd name="T49" fmla="*/ 3225 h 3699"/>
                <a:gd name="T50" fmla="*/ 3138 w 5177"/>
                <a:gd name="T51" fmla="*/ 3225 h 3699"/>
                <a:gd name="T52" fmla="*/ 3138 w 5177"/>
                <a:gd name="T53" fmla="*/ 474 h 3699"/>
                <a:gd name="T54" fmla="*/ 4444 w 5177"/>
                <a:gd name="T55" fmla="*/ 0 h 3699"/>
                <a:gd name="T56" fmla="*/ 3711 w 5177"/>
                <a:gd name="T57" fmla="*/ 1851 h 3699"/>
                <a:gd name="T58" fmla="*/ 4444 w 5177"/>
                <a:gd name="T59" fmla="*/ 3699 h 3699"/>
                <a:gd name="T60" fmla="*/ 5177 w 5177"/>
                <a:gd name="T61" fmla="*/ 1851 h 3699"/>
                <a:gd name="T62" fmla="*/ 4444 w 5177"/>
                <a:gd name="T63" fmla="*/ 0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77"/>
                <a:gd name="T97" fmla="*/ 0 h 3699"/>
                <a:gd name="T98" fmla="*/ 5177 w 5177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6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6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593" y="382"/>
                  </a:moveTo>
                  <a:cubicBezTo>
                    <a:pt x="2742" y="382"/>
                    <a:pt x="2853" y="504"/>
                    <a:pt x="2927" y="749"/>
                  </a:cubicBezTo>
                  <a:cubicBezTo>
                    <a:pt x="3002" y="993"/>
                    <a:pt x="3039" y="1360"/>
                    <a:pt x="3039" y="1851"/>
                  </a:cubicBezTo>
                  <a:cubicBezTo>
                    <a:pt x="3039" y="2339"/>
                    <a:pt x="3002" y="2706"/>
                    <a:pt x="2927" y="2950"/>
                  </a:cubicBezTo>
                  <a:cubicBezTo>
                    <a:pt x="2853" y="3195"/>
                    <a:pt x="2742" y="3317"/>
                    <a:pt x="2593" y="3317"/>
                  </a:cubicBezTo>
                  <a:cubicBezTo>
                    <a:pt x="2445" y="3317"/>
                    <a:pt x="2334" y="3195"/>
                    <a:pt x="2260" y="2950"/>
                  </a:cubicBezTo>
                  <a:cubicBezTo>
                    <a:pt x="2185" y="2706"/>
                    <a:pt x="2148" y="2339"/>
                    <a:pt x="2148" y="1851"/>
                  </a:cubicBezTo>
                  <a:cubicBezTo>
                    <a:pt x="2148" y="1360"/>
                    <a:pt x="2185" y="993"/>
                    <a:pt x="2260" y="749"/>
                  </a:cubicBezTo>
                  <a:cubicBezTo>
                    <a:pt x="2334" y="504"/>
                    <a:pt x="2445" y="382"/>
                    <a:pt x="2593" y="382"/>
                  </a:cubicBezTo>
                  <a:close/>
                  <a:moveTo>
                    <a:pt x="4444" y="382"/>
                  </a:moveTo>
                  <a:cubicBezTo>
                    <a:pt x="4593" y="382"/>
                    <a:pt x="4704" y="504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4"/>
                    <a:pt x="4296" y="382"/>
                    <a:pt x="4444" y="382"/>
                  </a:cubicBez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4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2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2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7"/>
                  </a:cubicBezTo>
                  <a:cubicBezTo>
                    <a:pt x="282" y="3217"/>
                    <a:pt x="209" y="3173"/>
                    <a:pt x="137" y="3116"/>
                  </a:cubicBezTo>
                  <a:lnTo>
                    <a:pt x="137" y="3556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3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2593" y="0"/>
                  </a:moveTo>
                  <a:cubicBezTo>
                    <a:pt x="2355" y="0"/>
                    <a:pt x="2174" y="158"/>
                    <a:pt x="2048" y="474"/>
                  </a:cubicBezTo>
                  <a:cubicBezTo>
                    <a:pt x="1923" y="790"/>
                    <a:pt x="1860" y="1249"/>
                    <a:pt x="1860" y="1851"/>
                  </a:cubicBezTo>
                  <a:cubicBezTo>
                    <a:pt x="1860" y="2451"/>
                    <a:pt x="1923" y="2909"/>
                    <a:pt x="2048" y="3225"/>
                  </a:cubicBezTo>
                  <a:cubicBezTo>
                    <a:pt x="2174" y="3541"/>
                    <a:pt x="2355" y="3699"/>
                    <a:pt x="2593" y="3699"/>
                  </a:cubicBezTo>
                  <a:cubicBezTo>
                    <a:pt x="2831" y="3699"/>
                    <a:pt x="3012" y="3541"/>
                    <a:pt x="3138" y="3225"/>
                  </a:cubicBezTo>
                  <a:cubicBezTo>
                    <a:pt x="3263" y="2909"/>
                    <a:pt x="3326" y="2451"/>
                    <a:pt x="3326" y="1851"/>
                  </a:cubicBezTo>
                  <a:cubicBezTo>
                    <a:pt x="3326" y="1249"/>
                    <a:pt x="3263" y="790"/>
                    <a:pt x="3138" y="474"/>
                  </a:cubicBezTo>
                  <a:cubicBezTo>
                    <a:pt x="3012" y="158"/>
                    <a:pt x="2831" y="0"/>
                    <a:pt x="2593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3" name="Shape 983"/>
            <p:cNvSpPr>
              <a:spLocks/>
            </p:cNvSpPr>
            <p:nvPr/>
          </p:nvSpPr>
          <p:spPr bwMode="auto">
            <a:xfrm>
              <a:off x="250025" y="1121475"/>
              <a:ext cx="129425" cy="92500"/>
            </a:xfrm>
            <a:custGeom>
              <a:avLst/>
              <a:gdLst>
                <a:gd name="T0" fmla="*/ 1014 w 5177"/>
                <a:gd name="T1" fmla="*/ 606 h 3700"/>
                <a:gd name="T2" fmla="*/ 1014 w 5177"/>
                <a:gd name="T3" fmla="*/ 1822 h 3700"/>
                <a:gd name="T4" fmla="*/ 402 w 5177"/>
                <a:gd name="T5" fmla="*/ 1822 h 3700"/>
                <a:gd name="T6" fmla="*/ 402 w 5177"/>
                <a:gd name="T7" fmla="*/ 606 h 3700"/>
                <a:gd name="T8" fmla="*/ 4444 w 5177"/>
                <a:gd name="T9" fmla="*/ 383 h 3700"/>
                <a:gd name="T10" fmla="*/ 4890 w 5177"/>
                <a:gd name="T11" fmla="*/ 1851 h 3700"/>
                <a:gd name="T12" fmla="*/ 4444 w 5177"/>
                <a:gd name="T13" fmla="*/ 3317 h 3700"/>
                <a:gd name="T14" fmla="*/ 3999 w 5177"/>
                <a:gd name="T15" fmla="*/ 1851 h 3700"/>
                <a:gd name="T16" fmla="*/ 4444 w 5177"/>
                <a:gd name="T17" fmla="*/ 383 h 3700"/>
                <a:gd name="T18" fmla="*/ 2219 w 5177"/>
                <a:gd name="T19" fmla="*/ 60 h 3700"/>
                <a:gd name="T20" fmla="*/ 1895 w 5177"/>
                <a:gd name="T21" fmla="*/ 724 h 3700"/>
                <a:gd name="T22" fmla="*/ 2501 w 5177"/>
                <a:gd name="T23" fmla="*/ 407 h 3700"/>
                <a:gd name="T24" fmla="*/ 2928 w 5177"/>
                <a:gd name="T25" fmla="*/ 1049 h 3700"/>
                <a:gd name="T26" fmla="*/ 2681 w 5177"/>
                <a:gd name="T27" fmla="*/ 1844 h 3700"/>
                <a:gd name="T28" fmla="*/ 1881 w 5177"/>
                <a:gd name="T29" fmla="*/ 3224 h 3700"/>
                <a:gd name="T30" fmla="*/ 3228 w 5177"/>
                <a:gd name="T31" fmla="*/ 3630 h 3700"/>
                <a:gd name="T32" fmla="*/ 2226 w 5177"/>
                <a:gd name="T33" fmla="*/ 3224 h 3700"/>
                <a:gd name="T34" fmla="*/ 2989 w 5177"/>
                <a:gd name="T35" fmla="*/ 1899 h 3700"/>
                <a:gd name="T36" fmla="*/ 3217 w 5177"/>
                <a:gd name="T37" fmla="*/ 1018 h 3700"/>
                <a:gd name="T38" fmla="*/ 2495 w 5177"/>
                <a:gd name="T39" fmla="*/ 1 h 3700"/>
                <a:gd name="T40" fmla="*/ 194 w 5177"/>
                <a:gd name="T41" fmla="*/ 333 h 3700"/>
                <a:gd name="T42" fmla="*/ 186 w 5177"/>
                <a:gd name="T43" fmla="*/ 2098 h 3700"/>
                <a:gd name="T44" fmla="*/ 969 w 5177"/>
                <a:gd name="T45" fmla="*/ 2312 h 3700"/>
                <a:gd name="T46" fmla="*/ 1178 w 5177"/>
                <a:gd name="T47" fmla="*/ 1997 h 3700"/>
                <a:gd name="T48" fmla="*/ 573 w 5177"/>
                <a:gd name="T49" fmla="*/ 3293 h 3700"/>
                <a:gd name="T50" fmla="*/ 137 w 5177"/>
                <a:gd name="T51" fmla="*/ 3117 h 3700"/>
                <a:gd name="T52" fmla="*/ 367 w 5177"/>
                <a:gd name="T53" fmla="*/ 3663 h 3700"/>
                <a:gd name="T54" fmla="*/ 1226 w 5177"/>
                <a:gd name="T55" fmla="*/ 3197 h 3700"/>
                <a:gd name="T56" fmla="*/ 1270 w 5177"/>
                <a:gd name="T57" fmla="*/ 475 h 3700"/>
                <a:gd name="T58" fmla="*/ 4444 w 5177"/>
                <a:gd name="T59" fmla="*/ 1 h 3700"/>
                <a:gd name="T60" fmla="*/ 3711 w 5177"/>
                <a:gd name="T61" fmla="*/ 1851 h 3700"/>
                <a:gd name="T62" fmla="*/ 4444 w 5177"/>
                <a:gd name="T63" fmla="*/ 3699 h 3700"/>
                <a:gd name="T64" fmla="*/ 5177 w 5177"/>
                <a:gd name="T65" fmla="*/ 1851 h 3700"/>
                <a:gd name="T66" fmla="*/ 4444 w 5177"/>
                <a:gd name="T67" fmla="*/ 1 h 37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77"/>
                <a:gd name="T103" fmla="*/ 0 h 3700"/>
                <a:gd name="T104" fmla="*/ 5177 w 5177"/>
                <a:gd name="T105" fmla="*/ 3700 h 37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77" h="3700" extrusionOk="0"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2"/>
                  </a:cubicBezTo>
                  <a:cubicBezTo>
                    <a:pt x="326" y="1674"/>
                    <a:pt x="289" y="1471"/>
                    <a:pt x="289" y="1214"/>
                  </a:cubicBezTo>
                  <a:cubicBezTo>
                    <a:pt x="289" y="957"/>
                    <a:pt x="326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4444" y="383"/>
                  </a:moveTo>
                  <a:cubicBezTo>
                    <a:pt x="4593" y="383"/>
                    <a:pt x="4704" y="505"/>
                    <a:pt x="4778" y="749"/>
                  </a:cubicBezTo>
                  <a:cubicBezTo>
                    <a:pt x="4853" y="994"/>
                    <a:pt x="4890" y="1361"/>
                    <a:pt x="4890" y="1851"/>
                  </a:cubicBezTo>
                  <a:cubicBezTo>
                    <a:pt x="4890" y="2340"/>
                    <a:pt x="4853" y="2706"/>
                    <a:pt x="4778" y="2951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1"/>
                  </a:cubicBezTo>
                  <a:cubicBezTo>
                    <a:pt x="4036" y="2706"/>
                    <a:pt x="3999" y="2340"/>
                    <a:pt x="3999" y="1851"/>
                  </a:cubicBezTo>
                  <a:cubicBezTo>
                    <a:pt x="3999" y="1361"/>
                    <a:pt x="4036" y="994"/>
                    <a:pt x="4111" y="749"/>
                  </a:cubicBezTo>
                  <a:cubicBezTo>
                    <a:pt x="4185" y="505"/>
                    <a:pt x="4296" y="383"/>
                    <a:pt x="4444" y="383"/>
                  </a:cubicBezTo>
                  <a:close/>
                  <a:moveTo>
                    <a:pt x="2495" y="1"/>
                  </a:moveTo>
                  <a:cubicBezTo>
                    <a:pt x="2412" y="1"/>
                    <a:pt x="2320" y="21"/>
                    <a:pt x="2219" y="60"/>
                  </a:cubicBezTo>
                  <a:cubicBezTo>
                    <a:pt x="2119" y="100"/>
                    <a:pt x="2011" y="159"/>
                    <a:pt x="1895" y="237"/>
                  </a:cubicBezTo>
                  <a:lnTo>
                    <a:pt x="1895" y="724"/>
                  </a:lnTo>
                  <a:cubicBezTo>
                    <a:pt x="2009" y="617"/>
                    <a:pt x="2116" y="538"/>
                    <a:pt x="2216" y="485"/>
                  </a:cubicBezTo>
                  <a:cubicBezTo>
                    <a:pt x="2316" y="433"/>
                    <a:pt x="2411" y="407"/>
                    <a:pt x="2501" y="407"/>
                  </a:cubicBezTo>
                  <a:cubicBezTo>
                    <a:pt x="2628" y="407"/>
                    <a:pt x="2730" y="466"/>
                    <a:pt x="2810" y="586"/>
                  </a:cubicBezTo>
                  <a:cubicBezTo>
                    <a:pt x="2889" y="705"/>
                    <a:pt x="2928" y="859"/>
                    <a:pt x="2928" y="1049"/>
                  </a:cubicBezTo>
                  <a:cubicBezTo>
                    <a:pt x="2928" y="1165"/>
                    <a:pt x="2910" y="1283"/>
                    <a:pt x="2874" y="1403"/>
                  </a:cubicBezTo>
                  <a:cubicBezTo>
                    <a:pt x="2837" y="1524"/>
                    <a:pt x="2773" y="1670"/>
                    <a:pt x="2681" y="1844"/>
                  </a:cubicBezTo>
                  <a:cubicBezTo>
                    <a:pt x="2633" y="1936"/>
                    <a:pt x="2515" y="2142"/>
                    <a:pt x="2327" y="2461"/>
                  </a:cubicBezTo>
                  <a:cubicBezTo>
                    <a:pt x="2139" y="2780"/>
                    <a:pt x="1990" y="3035"/>
                    <a:pt x="1881" y="3224"/>
                  </a:cubicBezTo>
                  <a:lnTo>
                    <a:pt x="1881" y="3630"/>
                  </a:lnTo>
                  <a:lnTo>
                    <a:pt x="3228" y="3630"/>
                  </a:lnTo>
                  <a:lnTo>
                    <a:pt x="3228" y="3224"/>
                  </a:lnTo>
                  <a:lnTo>
                    <a:pt x="2226" y="3224"/>
                  </a:lnTo>
                  <a:cubicBezTo>
                    <a:pt x="2458" y="2828"/>
                    <a:pt x="2637" y="2519"/>
                    <a:pt x="2763" y="2299"/>
                  </a:cubicBezTo>
                  <a:cubicBezTo>
                    <a:pt x="2890" y="2078"/>
                    <a:pt x="2966" y="1945"/>
                    <a:pt x="2989" y="1899"/>
                  </a:cubicBezTo>
                  <a:cubicBezTo>
                    <a:pt x="3075" y="1721"/>
                    <a:pt x="3135" y="1566"/>
                    <a:pt x="3168" y="1434"/>
                  </a:cubicBezTo>
                  <a:cubicBezTo>
                    <a:pt x="3200" y="1303"/>
                    <a:pt x="3217" y="1164"/>
                    <a:pt x="3217" y="1018"/>
                  </a:cubicBezTo>
                  <a:cubicBezTo>
                    <a:pt x="3217" y="709"/>
                    <a:pt x="3151" y="462"/>
                    <a:pt x="3021" y="278"/>
                  </a:cubicBezTo>
                  <a:cubicBezTo>
                    <a:pt x="2890" y="93"/>
                    <a:pt x="2715" y="1"/>
                    <a:pt x="2495" y="1"/>
                  </a:cubicBezTo>
                  <a:close/>
                  <a:moveTo>
                    <a:pt x="708" y="1"/>
                  </a:moveTo>
                  <a:cubicBezTo>
                    <a:pt x="494" y="1"/>
                    <a:pt x="322" y="111"/>
                    <a:pt x="194" y="333"/>
                  </a:cubicBezTo>
                  <a:cubicBezTo>
                    <a:pt x="65" y="554"/>
                    <a:pt x="0" y="848"/>
                    <a:pt x="0" y="1214"/>
                  </a:cubicBezTo>
                  <a:cubicBezTo>
                    <a:pt x="0" y="1588"/>
                    <a:pt x="62" y="1883"/>
                    <a:pt x="186" y="2098"/>
                  </a:cubicBezTo>
                  <a:cubicBezTo>
                    <a:pt x="309" y="2314"/>
                    <a:pt x="477" y="2422"/>
                    <a:pt x="689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49"/>
                    <a:pt x="1399" y="791"/>
                    <a:pt x="1270" y="475"/>
                  </a:cubicBezTo>
                  <a:cubicBezTo>
                    <a:pt x="1140" y="159"/>
                    <a:pt x="953" y="1"/>
                    <a:pt x="708" y="1"/>
                  </a:cubicBezTo>
                  <a:close/>
                  <a:moveTo>
                    <a:pt x="4444" y="1"/>
                  </a:moveTo>
                  <a:cubicBezTo>
                    <a:pt x="4206" y="1"/>
                    <a:pt x="4025" y="159"/>
                    <a:pt x="3899" y="475"/>
                  </a:cubicBezTo>
                  <a:cubicBezTo>
                    <a:pt x="3774" y="791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1"/>
                    <a:pt x="4989" y="475"/>
                  </a:cubicBezTo>
                  <a:cubicBezTo>
                    <a:pt x="4863" y="159"/>
                    <a:pt x="4682" y="1"/>
                    <a:pt x="444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4" name="Shape 984"/>
            <p:cNvSpPr>
              <a:spLocks/>
            </p:cNvSpPr>
            <p:nvPr/>
          </p:nvSpPr>
          <p:spPr bwMode="auto">
            <a:xfrm>
              <a:off x="250025" y="882100"/>
              <a:ext cx="129425" cy="92475"/>
            </a:xfrm>
            <a:custGeom>
              <a:avLst/>
              <a:gdLst>
                <a:gd name="T0" fmla="*/ 708 w 5177"/>
                <a:gd name="T1" fmla="*/ 382 h 3699"/>
                <a:gd name="T2" fmla="*/ 1014 w 5177"/>
                <a:gd name="T3" fmla="*/ 605 h 3699"/>
                <a:gd name="T4" fmla="*/ 1127 w 5177"/>
                <a:gd name="T5" fmla="*/ 1213 h 3699"/>
                <a:gd name="T6" fmla="*/ 1014 w 5177"/>
                <a:gd name="T7" fmla="*/ 1822 h 3699"/>
                <a:gd name="T8" fmla="*/ 708 w 5177"/>
                <a:gd name="T9" fmla="*/ 2044 h 3699"/>
                <a:gd name="T10" fmla="*/ 402 w 5177"/>
                <a:gd name="T11" fmla="*/ 1822 h 3699"/>
                <a:gd name="T12" fmla="*/ 289 w 5177"/>
                <a:gd name="T13" fmla="*/ 1213 h 3699"/>
                <a:gd name="T14" fmla="*/ 402 w 5177"/>
                <a:gd name="T15" fmla="*/ 605 h 3699"/>
                <a:gd name="T16" fmla="*/ 708 w 5177"/>
                <a:gd name="T17" fmla="*/ 382 h 3699"/>
                <a:gd name="T18" fmla="*/ 2768 w 5177"/>
                <a:gd name="T19" fmla="*/ 485 h 3699"/>
                <a:gd name="T20" fmla="*/ 2768 w 5177"/>
                <a:gd name="T21" fmla="*/ 2388 h 3699"/>
                <a:gd name="T22" fmla="*/ 2043 w 5177"/>
                <a:gd name="T23" fmla="*/ 2388 h 3699"/>
                <a:gd name="T24" fmla="*/ 2768 w 5177"/>
                <a:gd name="T25" fmla="*/ 485 h 3699"/>
                <a:gd name="T26" fmla="*/ 4444 w 5177"/>
                <a:gd name="T27" fmla="*/ 382 h 3699"/>
                <a:gd name="T28" fmla="*/ 4778 w 5177"/>
                <a:gd name="T29" fmla="*/ 749 h 3699"/>
                <a:gd name="T30" fmla="*/ 4890 w 5177"/>
                <a:gd name="T31" fmla="*/ 1851 h 3699"/>
                <a:gd name="T32" fmla="*/ 4778 w 5177"/>
                <a:gd name="T33" fmla="*/ 2950 h 3699"/>
                <a:gd name="T34" fmla="*/ 4444 w 5177"/>
                <a:gd name="T35" fmla="*/ 3317 h 3699"/>
                <a:gd name="T36" fmla="*/ 4111 w 5177"/>
                <a:gd name="T37" fmla="*/ 2950 h 3699"/>
                <a:gd name="T38" fmla="*/ 3999 w 5177"/>
                <a:gd name="T39" fmla="*/ 1851 h 3699"/>
                <a:gd name="T40" fmla="*/ 4111 w 5177"/>
                <a:gd name="T41" fmla="*/ 749 h 3699"/>
                <a:gd name="T42" fmla="*/ 4444 w 5177"/>
                <a:gd name="T43" fmla="*/ 382 h 3699"/>
                <a:gd name="T44" fmla="*/ 2692 w 5177"/>
                <a:gd name="T45" fmla="*/ 65 h 3699"/>
                <a:gd name="T46" fmla="*/ 1810 w 5177"/>
                <a:gd name="T47" fmla="*/ 2323 h 3699"/>
                <a:gd name="T48" fmla="*/ 1810 w 5177"/>
                <a:gd name="T49" fmla="*/ 2789 h 3699"/>
                <a:gd name="T50" fmla="*/ 2768 w 5177"/>
                <a:gd name="T51" fmla="*/ 2789 h 3699"/>
                <a:gd name="T52" fmla="*/ 2768 w 5177"/>
                <a:gd name="T53" fmla="*/ 3629 h 3699"/>
                <a:gd name="T54" fmla="*/ 3053 w 5177"/>
                <a:gd name="T55" fmla="*/ 3629 h 3699"/>
                <a:gd name="T56" fmla="*/ 3053 w 5177"/>
                <a:gd name="T57" fmla="*/ 2789 h 3699"/>
                <a:gd name="T58" fmla="*/ 3356 w 5177"/>
                <a:gd name="T59" fmla="*/ 2789 h 3699"/>
                <a:gd name="T60" fmla="*/ 3356 w 5177"/>
                <a:gd name="T61" fmla="*/ 2388 h 3699"/>
                <a:gd name="T62" fmla="*/ 3053 w 5177"/>
                <a:gd name="T63" fmla="*/ 2388 h 3699"/>
                <a:gd name="T64" fmla="*/ 3053 w 5177"/>
                <a:gd name="T65" fmla="*/ 65 h 3699"/>
                <a:gd name="T66" fmla="*/ 708 w 5177"/>
                <a:gd name="T67" fmla="*/ 0 h 3699"/>
                <a:gd name="T68" fmla="*/ 194 w 5177"/>
                <a:gd name="T69" fmla="*/ 332 h 3699"/>
                <a:gd name="T70" fmla="*/ 0 w 5177"/>
                <a:gd name="T71" fmla="*/ 1213 h 3699"/>
                <a:gd name="T72" fmla="*/ 186 w 5177"/>
                <a:gd name="T73" fmla="*/ 2098 h 3699"/>
                <a:gd name="T74" fmla="*/ 689 w 5177"/>
                <a:gd name="T75" fmla="*/ 2421 h 3699"/>
                <a:gd name="T76" fmla="*/ 969 w 5177"/>
                <a:gd name="T77" fmla="*/ 2311 h 3699"/>
                <a:gd name="T78" fmla="*/ 1178 w 5177"/>
                <a:gd name="T79" fmla="*/ 1996 h 3699"/>
                <a:gd name="T80" fmla="*/ 1178 w 5177"/>
                <a:gd name="T81" fmla="*/ 1996 h 3699"/>
                <a:gd name="T82" fmla="*/ 1007 w 5177"/>
                <a:gd name="T83" fmla="*/ 2972 h 3699"/>
                <a:gd name="T84" fmla="*/ 573 w 5177"/>
                <a:gd name="T85" fmla="*/ 3293 h 3699"/>
                <a:gd name="T86" fmla="*/ 356 w 5177"/>
                <a:gd name="T87" fmla="*/ 3247 h 3699"/>
                <a:gd name="T88" fmla="*/ 137 w 5177"/>
                <a:gd name="T89" fmla="*/ 3116 h 3699"/>
                <a:gd name="T90" fmla="*/ 137 w 5177"/>
                <a:gd name="T91" fmla="*/ 3555 h 3699"/>
                <a:gd name="T92" fmla="*/ 367 w 5177"/>
                <a:gd name="T93" fmla="*/ 3663 h 3699"/>
                <a:gd name="T94" fmla="*/ 586 w 5177"/>
                <a:gd name="T95" fmla="*/ 3699 h 3699"/>
                <a:gd name="T96" fmla="*/ 1226 w 5177"/>
                <a:gd name="T97" fmla="*/ 3196 h 3699"/>
                <a:gd name="T98" fmla="*/ 1464 w 5177"/>
                <a:gd name="T99" fmla="*/ 1851 h 3699"/>
                <a:gd name="T100" fmla="*/ 1270 w 5177"/>
                <a:gd name="T101" fmla="*/ 474 h 3699"/>
                <a:gd name="T102" fmla="*/ 708 w 5177"/>
                <a:gd name="T103" fmla="*/ 0 h 3699"/>
                <a:gd name="T104" fmla="*/ 4444 w 5177"/>
                <a:gd name="T105" fmla="*/ 0 h 3699"/>
                <a:gd name="T106" fmla="*/ 3899 w 5177"/>
                <a:gd name="T107" fmla="*/ 474 h 3699"/>
                <a:gd name="T108" fmla="*/ 3711 w 5177"/>
                <a:gd name="T109" fmla="*/ 1851 h 3699"/>
                <a:gd name="T110" fmla="*/ 3899 w 5177"/>
                <a:gd name="T111" fmla="*/ 3225 h 3699"/>
                <a:gd name="T112" fmla="*/ 4444 w 5177"/>
                <a:gd name="T113" fmla="*/ 3699 h 3699"/>
                <a:gd name="T114" fmla="*/ 4989 w 5177"/>
                <a:gd name="T115" fmla="*/ 3225 h 3699"/>
                <a:gd name="T116" fmla="*/ 5177 w 5177"/>
                <a:gd name="T117" fmla="*/ 1851 h 3699"/>
                <a:gd name="T118" fmla="*/ 4989 w 5177"/>
                <a:gd name="T119" fmla="*/ 474 h 3699"/>
                <a:gd name="T120" fmla="*/ 4444 w 5177"/>
                <a:gd name="T121" fmla="*/ 0 h 36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177"/>
                <a:gd name="T184" fmla="*/ 0 h 3699"/>
                <a:gd name="T185" fmla="*/ 5177 w 5177"/>
                <a:gd name="T186" fmla="*/ 3699 h 36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5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5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768" y="485"/>
                  </a:moveTo>
                  <a:lnTo>
                    <a:pt x="2768" y="2388"/>
                  </a:lnTo>
                  <a:lnTo>
                    <a:pt x="2043" y="2388"/>
                  </a:lnTo>
                  <a:lnTo>
                    <a:pt x="2768" y="485"/>
                  </a:lnTo>
                  <a:close/>
                  <a:moveTo>
                    <a:pt x="4444" y="382"/>
                  </a:moveTo>
                  <a:cubicBezTo>
                    <a:pt x="4593" y="382"/>
                    <a:pt x="4704" y="504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4"/>
                    <a:pt x="4593" y="3317"/>
                    <a:pt x="4444" y="3317"/>
                  </a:cubicBezTo>
                  <a:cubicBezTo>
                    <a:pt x="4296" y="3317"/>
                    <a:pt x="4185" y="3194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4"/>
                    <a:pt x="4296" y="382"/>
                    <a:pt x="4444" y="382"/>
                  </a:cubicBezTo>
                  <a:close/>
                  <a:moveTo>
                    <a:pt x="2692" y="65"/>
                  </a:moveTo>
                  <a:lnTo>
                    <a:pt x="1810" y="2323"/>
                  </a:lnTo>
                  <a:lnTo>
                    <a:pt x="1810" y="2789"/>
                  </a:lnTo>
                  <a:lnTo>
                    <a:pt x="2768" y="2789"/>
                  </a:lnTo>
                  <a:lnTo>
                    <a:pt x="2768" y="3629"/>
                  </a:lnTo>
                  <a:lnTo>
                    <a:pt x="3053" y="3629"/>
                  </a:lnTo>
                  <a:lnTo>
                    <a:pt x="3053" y="2789"/>
                  </a:lnTo>
                  <a:lnTo>
                    <a:pt x="3356" y="2789"/>
                  </a:lnTo>
                  <a:lnTo>
                    <a:pt x="3356" y="2388"/>
                  </a:lnTo>
                  <a:lnTo>
                    <a:pt x="3053" y="2388"/>
                  </a:lnTo>
                  <a:lnTo>
                    <a:pt x="3053" y="65"/>
                  </a:ln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3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1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2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7"/>
                  </a:cubicBezTo>
                  <a:cubicBezTo>
                    <a:pt x="282" y="3217"/>
                    <a:pt x="209" y="3173"/>
                    <a:pt x="137" y="3116"/>
                  </a:cubicBezTo>
                  <a:lnTo>
                    <a:pt x="137" y="3555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2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5" name="Shape 985"/>
            <p:cNvSpPr>
              <a:spLocks/>
            </p:cNvSpPr>
            <p:nvPr/>
          </p:nvSpPr>
          <p:spPr bwMode="auto">
            <a:xfrm>
              <a:off x="250025" y="647800"/>
              <a:ext cx="129425" cy="92475"/>
            </a:xfrm>
            <a:custGeom>
              <a:avLst/>
              <a:gdLst>
                <a:gd name="T0" fmla="*/ 1014 w 5177"/>
                <a:gd name="T1" fmla="*/ 606 h 3699"/>
                <a:gd name="T2" fmla="*/ 1014 w 5177"/>
                <a:gd name="T3" fmla="*/ 1822 h 3699"/>
                <a:gd name="T4" fmla="*/ 402 w 5177"/>
                <a:gd name="T5" fmla="*/ 1822 h 3699"/>
                <a:gd name="T6" fmla="*/ 402 w 5177"/>
                <a:gd name="T7" fmla="*/ 606 h 3699"/>
                <a:gd name="T8" fmla="*/ 2628 w 5177"/>
                <a:gd name="T9" fmla="*/ 1655 h 3699"/>
                <a:gd name="T10" fmla="*/ 3048 w 5177"/>
                <a:gd name="T11" fmla="*/ 2486 h 3699"/>
                <a:gd name="T12" fmla="*/ 2628 w 5177"/>
                <a:gd name="T13" fmla="*/ 3317 h 3699"/>
                <a:gd name="T14" fmla="*/ 2209 w 5177"/>
                <a:gd name="T15" fmla="*/ 2486 h 3699"/>
                <a:gd name="T16" fmla="*/ 2628 w 5177"/>
                <a:gd name="T17" fmla="*/ 1655 h 3699"/>
                <a:gd name="T18" fmla="*/ 4778 w 5177"/>
                <a:gd name="T19" fmla="*/ 749 h 3699"/>
                <a:gd name="T20" fmla="*/ 4778 w 5177"/>
                <a:gd name="T21" fmla="*/ 2950 h 3699"/>
                <a:gd name="T22" fmla="*/ 4111 w 5177"/>
                <a:gd name="T23" fmla="*/ 2950 h 3699"/>
                <a:gd name="T24" fmla="*/ 4111 w 5177"/>
                <a:gd name="T25" fmla="*/ 749 h 3699"/>
                <a:gd name="T26" fmla="*/ 708 w 5177"/>
                <a:gd name="T27" fmla="*/ 0 h 3699"/>
                <a:gd name="T28" fmla="*/ 0 w 5177"/>
                <a:gd name="T29" fmla="*/ 1213 h 3699"/>
                <a:gd name="T30" fmla="*/ 689 w 5177"/>
                <a:gd name="T31" fmla="*/ 2421 h 3699"/>
                <a:gd name="T32" fmla="*/ 1178 w 5177"/>
                <a:gd name="T33" fmla="*/ 1996 h 3699"/>
                <a:gd name="T34" fmla="*/ 1007 w 5177"/>
                <a:gd name="T35" fmla="*/ 2972 h 3699"/>
                <a:gd name="T36" fmla="*/ 356 w 5177"/>
                <a:gd name="T37" fmla="*/ 3248 h 3699"/>
                <a:gd name="T38" fmla="*/ 137 w 5177"/>
                <a:gd name="T39" fmla="*/ 3556 h 3699"/>
                <a:gd name="T40" fmla="*/ 586 w 5177"/>
                <a:gd name="T41" fmla="*/ 3699 h 3699"/>
                <a:gd name="T42" fmla="*/ 1464 w 5177"/>
                <a:gd name="T43" fmla="*/ 1851 h 3699"/>
                <a:gd name="T44" fmla="*/ 708 w 5177"/>
                <a:gd name="T45" fmla="*/ 0 h 3699"/>
                <a:gd name="T46" fmla="*/ 2110 w 5177"/>
                <a:gd name="T47" fmla="*/ 503 h 3699"/>
                <a:gd name="T48" fmla="*/ 2066 w 5177"/>
                <a:gd name="T49" fmla="*/ 3225 h 3699"/>
                <a:gd name="T50" fmla="*/ 3143 w 5177"/>
                <a:gd name="T51" fmla="*/ 3367 h 3699"/>
                <a:gd name="T52" fmla="*/ 3151 w 5177"/>
                <a:gd name="T53" fmla="*/ 1599 h 3699"/>
                <a:gd name="T54" fmla="*/ 2367 w 5177"/>
                <a:gd name="T55" fmla="*/ 1384 h 3699"/>
                <a:gd name="T56" fmla="*/ 2328 w 5177"/>
                <a:gd name="T57" fmla="*/ 729 h 3699"/>
                <a:gd name="T58" fmla="*/ 2980 w 5177"/>
                <a:gd name="T59" fmla="*/ 452 h 3699"/>
                <a:gd name="T60" fmla="*/ 3198 w 5177"/>
                <a:gd name="T61" fmla="*/ 144 h 3699"/>
                <a:gd name="T62" fmla="*/ 2751 w 5177"/>
                <a:gd name="T63" fmla="*/ 0 h 3699"/>
                <a:gd name="T64" fmla="*/ 3899 w 5177"/>
                <a:gd name="T65" fmla="*/ 474 h 3699"/>
                <a:gd name="T66" fmla="*/ 3899 w 5177"/>
                <a:gd name="T67" fmla="*/ 3225 h 3699"/>
                <a:gd name="T68" fmla="*/ 4989 w 5177"/>
                <a:gd name="T69" fmla="*/ 3225 h 3699"/>
                <a:gd name="T70" fmla="*/ 4989 w 5177"/>
                <a:gd name="T71" fmla="*/ 474 h 36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177"/>
                <a:gd name="T109" fmla="*/ 0 h 3699"/>
                <a:gd name="T110" fmla="*/ 5177 w 5177"/>
                <a:gd name="T111" fmla="*/ 3699 h 369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6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6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628" y="1655"/>
                  </a:moveTo>
                  <a:cubicBezTo>
                    <a:pt x="2757" y="1655"/>
                    <a:pt x="2859" y="1729"/>
                    <a:pt x="2935" y="1877"/>
                  </a:cubicBezTo>
                  <a:cubicBezTo>
                    <a:pt x="3010" y="2025"/>
                    <a:pt x="3048" y="2228"/>
                    <a:pt x="3048" y="2486"/>
                  </a:cubicBezTo>
                  <a:cubicBezTo>
                    <a:pt x="3048" y="2742"/>
                    <a:pt x="3010" y="2945"/>
                    <a:pt x="2935" y="3094"/>
                  </a:cubicBezTo>
                  <a:cubicBezTo>
                    <a:pt x="2859" y="3242"/>
                    <a:pt x="2757" y="3317"/>
                    <a:pt x="2628" y="3317"/>
                  </a:cubicBezTo>
                  <a:cubicBezTo>
                    <a:pt x="2500" y="3317"/>
                    <a:pt x="2398" y="3242"/>
                    <a:pt x="2322" y="3094"/>
                  </a:cubicBezTo>
                  <a:cubicBezTo>
                    <a:pt x="2247" y="2945"/>
                    <a:pt x="2209" y="2742"/>
                    <a:pt x="2209" y="2486"/>
                  </a:cubicBezTo>
                  <a:cubicBezTo>
                    <a:pt x="2209" y="2228"/>
                    <a:pt x="2247" y="2025"/>
                    <a:pt x="2322" y="1877"/>
                  </a:cubicBezTo>
                  <a:cubicBezTo>
                    <a:pt x="2398" y="1729"/>
                    <a:pt x="2500" y="1655"/>
                    <a:pt x="2628" y="1655"/>
                  </a:cubicBezTo>
                  <a:close/>
                  <a:moveTo>
                    <a:pt x="4444" y="382"/>
                  </a:moveTo>
                  <a:cubicBezTo>
                    <a:pt x="4593" y="382"/>
                    <a:pt x="4704" y="505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5"/>
                    <a:pt x="4296" y="382"/>
                    <a:pt x="4444" y="382"/>
                  </a:cubicBez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4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2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7"/>
                    <a:pt x="209" y="3174"/>
                    <a:pt x="137" y="3116"/>
                  </a:cubicBezTo>
                  <a:lnTo>
                    <a:pt x="137" y="3556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3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2751" y="0"/>
                  </a:moveTo>
                  <a:cubicBezTo>
                    <a:pt x="2483" y="0"/>
                    <a:pt x="2269" y="168"/>
                    <a:pt x="2110" y="503"/>
                  </a:cubicBezTo>
                  <a:cubicBezTo>
                    <a:pt x="1951" y="838"/>
                    <a:pt x="1871" y="1287"/>
                    <a:pt x="1871" y="1851"/>
                  </a:cubicBezTo>
                  <a:cubicBezTo>
                    <a:pt x="1871" y="2451"/>
                    <a:pt x="1936" y="2909"/>
                    <a:pt x="2066" y="3225"/>
                  </a:cubicBezTo>
                  <a:cubicBezTo>
                    <a:pt x="2196" y="3541"/>
                    <a:pt x="2383" y="3699"/>
                    <a:pt x="2628" y="3699"/>
                  </a:cubicBezTo>
                  <a:cubicBezTo>
                    <a:pt x="2842" y="3699"/>
                    <a:pt x="3014" y="3588"/>
                    <a:pt x="3143" y="3367"/>
                  </a:cubicBezTo>
                  <a:cubicBezTo>
                    <a:pt x="3271" y="3146"/>
                    <a:pt x="3336" y="2852"/>
                    <a:pt x="3336" y="2486"/>
                  </a:cubicBezTo>
                  <a:cubicBezTo>
                    <a:pt x="3336" y="2112"/>
                    <a:pt x="3274" y="1816"/>
                    <a:pt x="3151" y="1599"/>
                  </a:cubicBezTo>
                  <a:cubicBezTo>
                    <a:pt x="3027" y="1382"/>
                    <a:pt x="2859" y="1273"/>
                    <a:pt x="2646" y="1273"/>
                  </a:cubicBezTo>
                  <a:cubicBezTo>
                    <a:pt x="2544" y="1273"/>
                    <a:pt x="2451" y="1310"/>
                    <a:pt x="2367" y="1384"/>
                  </a:cubicBezTo>
                  <a:cubicBezTo>
                    <a:pt x="2283" y="1458"/>
                    <a:pt x="2213" y="1564"/>
                    <a:pt x="2157" y="1703"/>
                  </a:cubicBezTo>
                  <a:cubicBezTo>
                    <a:pt x="2171" y="1268"/>
                    <a:pt x="2228" y="943"/>
                    <a:pt x="2328" y="729"/>
                  </a:cubicBezTo>
                  <a:cubicBezTo>
                    <a:pt x="2428" y="514"/>
                    <a:pt x="2573" y="406"/>
                    <a:pt x="2762" y="406"/>
                  </a:cubicBezTo>
                  <a:cubicBezTo>
                    <a:pt x="2834" y="406"/>
                    <a:pt x="2907" y="421"/>
                    <a:pt x="2980" y="452"/>
                  </a:cubicBezTo>
                  <a:cubicBezTo>
                    <a:pt x="3053" y="482"/>
                    <a:pt x="3126" y="526"/>
                    <a:pt x="3198" y="583"/>
                  </a:cubicBezTo>
                  <a:lnTo>
                    <a:pt x="3198" y="144"/>
                  </a:lnTo>
                  <a:cubicBezTo>
                    <a:pt x="3119" y="96"/>
                    <a:pt x="3042" y="60"/>
                    <a:pt x="2969" y="36"/>
                  </a:cubicBezTo>
                  <a:cubicBezTo>
                    <a:pt x="2895" y="12"/>
                    <a:pt x="2823" y="0"/>
                    <a:pt x="2751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6" name="Shape 986"/>
            <p:cNvSpPr>
              <a:spLocks/>
            </p:cNvSpPr>
            <p:nvPr/>
          </p:nvSpPr>
          <p:spPr bwMode="auto">
            <a:xfrm>
              <a:off x="250025" y="408400"/>
              <a:ext cx="129425" cy="92500"/>
            </a:xfrm>
            <a:custGeom>
              <a:avLst/>
              <a:gdLst>
                <a:gd name="T0" fmla="*/ 2882 w 5177"/>
                <a:gd name="T1" fmla="*/ 538 h 3700"/>
                <a:gd name="T2" fmla="*/ 2882 w 5177"/>
                <a:gd name="T3" fmla="*/ 1402 h 3700"/>
                <a:gd name="T4" fmla="*/ 2304 w 5177"/>
                <a:gd name="T5" fmla="*/ 1402 h 3700"/>
                <a:gd name="T6" fmla="*/ 2304 w 5177"/>
                <a:gd name="T7" fmla="*/ 538 h 3700"/>
                <a:gd name="T8" fmla="*/ 708 w 5177"/>
                <a:gd name="T9" fmla="*/ 383 h 3700"/>
                <a:gd name="T10" fmla="*/ 1127 w 5177"/>
                <a:gd name="T11" fmla="*/ 1214 h 3700"/>
                <a:gd name="T12" fmla="*/ 708 w 5177"/>
                <a:gd name="T13" fmla="*/ 2045 h 3700"/>
                <a:gd name="T14" fmla="*/ 289 w 5177"/>
                <a:gd name="T15" fmla="*/ 1214 h 3700"/>
                <a:gd name="T16" fmla="*/ 708 w 5177"/>
                <a:gd name="T17" fmla="*/ 383 h 3700"/>
                <a:gd name="T18" fmla="*/ 2916 w 5177"/>
                <a:gd name="T19" fmla="*/ 2121 h 3700"/>
                <a:gd name="T20" fmla="*/ 2915 w 5177"/>
                <a:gd name="T21" fmla="*/ 3132 h 3700"/>
                <a:gd name="T22" fmla="*/ 2271 w 5177"/>
                <a:gd name="T23" fmla="*/ 3133 h 3700"/>
                <a:gd name="T24" fmla="*/ 2271 w 5177"/>
                <a:gd name="T25" fmla="*/ 2121 h 3700"/>
                <a:gd name="T26" fmla="*/ 4444 w 5177"/>
                <a:gd name="T27" fmla="*/ 383 h 3700"/>
                <a:gd name="T28" fmla="*/ 4890 w 5177"/>
                <a:gd name="T29" fmla="*/ 1851 h 3700"/>
                <a:gd name="T30" fmla="*/ 4444 w 5177"/>
                <a:gd name="T31" fmla="*/ 3317 h 3700"/>
                <a:gd name="T32" fmla="*/ 3999 w 5177"/>
                <a:gd name="T33" fmla="*/ 1851 h 3700"/>
                <a:gd name="T34" fmla="*/ 4444 w 5177"/>
                <a:gd name="T35" fmla="*/ 383 h 3700"/>
                <a:gd name="T36" fmla="*/ 194 w 5177"/>
                <a:gd name="T37" fmla="*/ 333 h 3700"/>
                <a:gd name="T38" fmla="*/ 186 w 5177"/>
                <a:gd name="T39" fmla="*/ 2098 h 3700"/>
                <a:gd name="T40" fmla="*/ 969 w 5177"/>
                <a:gd name="T41" fmla="*/ 2312 h 3700"/>
                <a:gd name="T42" fmla="*/ 1178 w 5177"/>
                <a:gd name="T43" fmla="*/ 1997 h 3700"/>
                <a:gd name="T44" fmla="*/ 573 w 5177"/>
                <a:gd name="T45" fmla="*/ 3293 h 3700"/>
                <a:gd name="T46" fmla="*/ 137 w 5177"/>
                <a:gd name="T47" fmla="*/ 3117 h 3700"/>
                <a:gd name="T48" fmla="*/ 367 w 5177"/>
                <a:gd name="T49" fmla="*/ 3663 h 3700"/>
                <a:gd name="T50" fmla="*/ 1226 w 5177"/>
                <a:gd name="T51" fmla="*/ 3197 h 3700"/>
                <a:gd name="T52" fmla="*/ 1270 w 5177"/>
                <a:gd name="T53" fmla="*/ 475 h 3700"/>
                <a:gd name="T54" fmla="*/ 2593 w 5177"/>
                <a:gd name="T55" fmla="*/ 1 h 3700"/>
                <a:gd name="T56" fmla="*/ 1915 w 5177"/>
                <a:gd name="T57" fmla="*/ 925 h 3700"/>
                <a:gd name="T58" fmla="*/ 2306 w 5177"/>
                <a:gd name="T59" fmla="*/ 1732 h 3700"/>
                <a:gd name="T60" fmla="*/ 1866 w 5177"/>
                <a:gd name="T61" fmla="*/ 2627 h 3700"/>
                <a:gd name="T62" fmla="*/ 2593 w 5177"/>
                <a:gd name="T63" fmla="*/ 3699 h 3700"/>
                <a:gd name="T64" fmla="*/ 3320 w 5177"/>
                <a:gd name="T65" fmla="*/ 2627 h 3700"/>
                <a:gd name="T66" fmla="*/ 2881 w 5177"/>
                <a:gd name="T67" fmla="*/ 1732 h 3700"/>
                <a:gd name="T68" fmla="*/ 3271 w 5177"/>
                <a:gd name="T69" fmla="*/ 925 h 3700"/>
                <a:gd name="T70" fmla="*/ 2593 w 5177"/>
                <a:gd name="T71" fmla="*/ 1 h 3700"/>
                <a:gd name="T72" fmla="*/ 3899 w 5177"/>
                <a:gd name="T73" fmla="*/ 475 h 3700"/>
                <a:gd name="T74" fmla="*/ 3899 w 5177"/>
                <a:gd name="T75" fmla="*/ 3225 h 3700"/>
                <a:gd name="T76" fmla="*/ 4989 w 5177"/>
                <a:gd name="T77" fmla="*/ 3225 h 3700"/>
                <a:gd name="T78" fmla="*/ 4989 w 5177"/>
                <a:gd name="T79" fmla="*/ 475 h 37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77"/>
                <a:gd name="T121" fmla="*/ 0 h 3700"/>
                <a:gd name="T122" fmla="*/ 5177 w 5177"/>
                <a:gd name="T123" fmla="*/ 3700 h 370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77" h="3700" extrusionOk="0">
                  <a:moveTo>
                    <a:pt x="2593" y="383"/>
                  </a:moveTo>
                  <a:cubicBezTo>
                    <a:pt x="2716" y="383"/>
                    <a:pt x="2812" y="435"/>
                    <a:pt x="2882" y="538"/>
                  </a:cubicBezTo>
                  <a:cubicBezTo>
                    <a:pt x="2952" y="641"/>
                    <a:pt x="2986" y="786"/>
                    <a:pt x="2986" y="970"/>
                  </a:cubicBezTo>
                  <a:cubicBezTo>
                    <a:pt x="2986" y="1155"/>
                    <a:pt x="2952" y="1299"/>
                    <a:pt x="2882" y="1402"/>
                  </a:cubicBezTo>
                  <a:cubicBezTo>
                    <a:pt x="2812" y="1506"/>
                    <a:pt x="2716" y="1558"/>
                    <a:pt x="2593" y="1558"/>
                  </a:cubicBezTo>
                  <a:cubicBezTo>
                    <a:pt x="2469" y="1558"/>
                    <a:pt x="2373" y="1506"/>
                    <a:pt x="2304" y="1402"/>
                  </a:cubicBezTo>
                  <a:cubicBezTo>
                    <a:pt x="2235" y="1299"/>
                    <a:pt x="2201" y="1155"/>
                    <a:pt x="2201" y="970"/>
                  </a:cubicBezTo>
                  <a:cubicBezTo>
                    <a:pt x="2201" y="786"/>
                    <a:pt x="2235" y="641"/>
                    <a:pt x="2304" y="538"/>
                  </a:cubicBezTo>
                  <a:cubicBezTo>
                    <a:pt x="2373" y="435"/>
                    <a:pt x="2469" y="383"/>
                    <a:pt x="2593" y="383"/>
                  </a:cubicBezTo>
                  <a:close/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2"/>
                    <a:pt x="1089" y="1675"/>
                    <a:pt x="1014" y="1823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3"/>
                  </a:cubicBezTo>
                  <a:cubicBezTo>
                    <a:pt x="326" y="1675"/>
                    <a:pt x="289" y="1472"/>
                    <a:pt x="289" y="1214"/>
                  </a:cubicBezTo>
                  <a:cubicBezTo>
                    <a:pt x="289" y="957"/>
                    <a:pt x="326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2593" y="1937"/>
                  </a:moveTo>
                  <a:cubicBezTo>
                    <a:pt x="2730" y="1937"/>
                    <a:pt x="2838" y="1998"/>
                    <a:pt x="2916" y="2121"/>
                  </a:cubicBezTo>
                  <a:cubicBezTo>
                    <a:pt x="2994" y="2244"/>
                    <a:pt x="3033" y="2412"/>
                    <a:pt x="3033" y="2627"/>
                  </a:cubicBezTo>
                  <a:cubicBezTo>
                    <a:pt x="3033" y="2841"/>
                    <a:pt x="2994" y="3009"/>
                    <a:pt x="2915" y="3132"/>
                  </a:cubicBezTo>
                  <a:cubicBezTo>
                    <a:pt x="2837" y="3256"/>
                    <a:pt x="2729" y="3317"/>
                    <a:pt x="2593" y="3317"/>
                  </a:cubicBezTo>
                  <a:cubicBezTo>
                    <a:pt x="2457" y="3317"/>
                    <a:pt x="2349" y="3256"/>
                    <a:pt x="2271" y="3133"/>
                  </a:cubicBezTo>
                  <a:cubicBezTo>
                    <a:pt x="2193" y="3011"/>
                    <a:pt x="2154" y="2842"/>
                    <a:pt x="2154" y="2627"/>
                  </a:cubicBezTo>
                  <a:cubicBezTo>
                    <a:pt x="2154" y="2412"/>
                    <a:pt x="2193" y="2244"/>
                    <a:pt x="2271" y="2121"/>
                  </a:cubicBezTo>
                  <a:cubicBezTo>
                    <a:pt x="2349" y="1998"/>
                    <a:pt x="2457" y="1937"/>
                    <a:pt x="2593" y="1937"/>
                  </a:cubicBezTo>
                  <a:close/>
                  <a:moveTo>
                    <a:pt x="4444" y="383"/>
                  </a:moveTo>
                  <a:cubicBezTo>
                    <a:pt x="4593" y="383"/>
                    <a:pt x="4704" y="505"/>
                    <a:pt x="4778" y="749"/>
                  </a:cubicBezTo>
                  <a:cubicBezTo>
                    <a:pt x="4853" y="994"/>
                    <a:pt x="4890" y="1361"/>
                    <a:pt x="4890" y="1851"/>
                  </a:cubicBezTo>
                  <a:cubicBezTo>
                    <a:pt x="4890" y="2340"/>
                    <a:pt x="4853" y="2706"/>
                    <a:pt x="4778" y="2951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1"/>
                  </a:cubicBezTo>
                  <a:cubicBezTo>
                    <a:pt x="4036" y="2706"/>
                    <a:pt x="3999" y="2340"/>
                    <a:pt x="3999" y="1851"/>
                  </a:cubicBezTo>
                  <a:cubicBezTo>
                    <a:pt x="3999" y="1361"/>
                    <a:pt x="4036" y="994"/>
                    <a:pt x="4111" y="749"/>
                  </a:cubicBezTo>
                  <a:cubicBezTo>
                    <a:pt x="4185" y="505"/>
                    <a:pt x="4296" y="383"/>
                    <a:pt x="4444" y="383"/>
                  </a:cubicBezTo>
                  <a:close/>
                  <a:moveTo>
                    <a:pt x="708" y="1"/>
                  </a:moveTo>
                  <a:cubicBezTo>
                    <a:pt x="494" y="1"/>
                    <a:pt x="322" y="111"/>
                    <a:pt x="194" y="333"/>
                  </a:cubicBezTo>
                  <a:cubicBezTo>
                    <a:pt x="65" y="554"/>
                    <a:pt x="0" y="848"/>
                    <a:pt x="0" y="1214"/>
                  </a:cubicBezTo>
                  <a:cubicBezTo>
                    <a:pt x="0" y="1588"/>
                    <a:pt x="62" y="1883"/>
                    <a:pt x="186" y="2098"/>
                  </a:cubicBezTo>
                  <a:cubicBezTo>
                    <a:pt x="309" y="2314"/>
                    <a:pt x="477" y="2422"/>
                    <a:pt x="689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50"/>
                    <a:pt x="1399" y="791"/>
                    <a:pt x="1270" y="475"/>
                  </a:cubicBezTo>
                  <a:cubicBezTo>
                    <a:pt x="1140" y="159"/>
                    <a:pt x="953" y="1"/>
                    <a:pt x="708" y="1"/>
                  </a:cubicBezTo>
                  <a:close/>
                  <a:moveTo>
                    <a:pt x="2593" y="1"/>
                  </a:moveTo>
                  <a:cubicBezTo>
                    <a:pt x="2383" y="1"/>
                    <a:pt x="2217" y="84"/>
                    <a:pt x="2096" y="249"/>
                  </a:cubicBezTo>
                  <a:cubicBezTo>
                    <a:pt x="1976" y="415"/>
                    <a:pt x="1915" y="640"/>
                    <a:pt x="1915" y="925"/>
                  </a:cubicBezTo>
                  <a:cubicBezTo>
                    <a:pt x="1915" y="1129"/>
                    <a:pt x="1950" y="1301"/>
                    <a:pt x="2018" y="1443"/>
                  </a:cubicBezTo>
                  <a:cubicBezTo>
                    <a:pt x="2087" y="1585"/>
                    <a:pt x="2183" y="1681"/>
                    <a:pt x="2306" y="1732"/>
                  </a:cubicBezTo>
                  <a:cubicBezTo>
                    <a:pt x="2168" y="1786"/>
                    <a:pt x="2060" y="1892"/>
                    <a:pt x="1982" y="2049"/>
                  </a:cubicBezTo>
                  <a:cubicBezTo>
                    <a:pt x="1904" y="2207"/>
                    <a:pt x="1866" y="2400"/>
                    <a:pt x="1866" y="2627"/>
                  </a:cubicBezTo>
                  <a:cubicBezTo>
                    <a:pt x="1866" y="2973"/>
                    <a:pt x="1928" y="3238"/>
                    <a:pt x="2054" y="3422"/>
                  </a:cubicBezTo>
                  <a:cubicBezTo>
                    <a:pt x="2179" y="3607"/>
                    <a:pt x="2359" y="3699"/>
                    <a:pt x="2593" y="3699"/>
                  </a:cubicBezTo>
                  <a:cubicBezTo>
                    <a:pt x="2827" y="3699"/>
                    <a:pt x="3007" y="3607"/>
                    <a:pt x="3132" y="3422"/>
                  </a:cubicBezTo>
                  <a:cubicBezTo>
                    <a:pt x="3258" y="3238"/>
                    <a:pt x="3320" y="2973"/>
                    <a:pt x="3320" y="2627"/>
                  </a:cubicBezTo>
                  <a:cubicBezTo>
                    <a:pt x="3320" y="2400"/>
                    <a:pt x="3282" y="2207"/>
                    <a:pt x="3204" y="2049"/>
                  </a:cubicBezTo>
                  <a:cubicBezTo>
                    <a:pt x="3127" y="1892"/>
                    <a:pt x="3020" y="1786"/>
                    <a:pt x="2881" y="1732"/>
                  </a:cubicBezTo>
                  <a:cubicBezTo>
                    <a:pt x="3003" y="1681"/>
                    <a:pt x="3099" y="1585"/>
                    <a:pt x="3168" y="1443"/>
                  </a:cubicBezTo>
                  <a:cubicBezTo>
                    <a:pt x="3236" y="1301"/>
                    <a:pt x="3271" y="1129"/>
                    <a:pt x="3271" y="925"/>
                  </a:cubicBezTo>
                  <a:cubicBezTo>
                    <a:pt x="3271" y="640"/>
                    <a:pt x="3210" y="415"/>
                    <a:pt x="3090" y="249"/>
                  </a:cubicBezTo>
                  <a:cubicBezTo>
                    <a:pt x="2970" y="84"/>
                    <a:pt x="2804" y="1"/>
                    <a:pt x="2593" y="1"/>
                  </a:cubicBezTo>
                  <a:close/>
                  <a:moveTo>
                    <a:pt x="4444" y="1"/>
                  </a:moveTo>
                  <a:cubicBezTo>
                    <a:pt x="4206" y="1"/>
                    <a:pt x="4025" y="159"/>
                    <a:pt x="3899" y="475"/>
                  </a:cubicBezTo>
                  <a:cubicBezTo>
                    <a:pt x="3774" y="791"/>
                    <a:pt x="3711" y="1250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50"/>
                    <a:pt x="5114" y="791"/>
                    <a:pt x="4989" y="475"/>
                  </a:cubicBezTo>
                  <a:cubicBezTo>
                    <a:pt x="4863" y="159"/>
                    <a:pt x="4682" y="1"/>
                    <a:pt x="444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7" name="Shape 987"/>
            <p:cNvSpPr>
              <a:spLocks/>
            </p:cNvSpPr>
            <p:nvPr/>
          </p:nvSpPr>
          <p:spPr bwMode="auto">
            <a:xfrm>
              <a:off x="214050" y="169025"/>
              <a:ext cx="172300" cy="92475"/>
            </a:xfrm>
            <a:custGeom>
              <a:avLst/>
              <a:gdLst>
                <a:gd name="T0" fmla="*/ 2791 w 6892"/>
                <a:gd name="T1" fmla="*/ 749 h 3699"/>
                <a:gd name="T2" fmla="*/ 2791 w 6892"/>
                <a:gd name="T3" fmla="*/ 2950 h 3699"/>
                <a:gd name="T4" fmla="*/ 2123 w 6892"/>
                <a:gd name="T5" fmla="*/ 2950 h 3699"/>
                <a:gd name="T6" fmla="*/ 2123 w 6892"/>
                <a:gd name="T7" fmla="*/ 749 h 3699"/>
                <a:gd name="T8" fmla="*/ 4307 w 6892"/>
                <a:gd name="T9" fmla="*/ 382 h 3699"/>
                <a:gd name="T10" fmla="*/ 4753 w 6892"/>
                <a:gd name="T11" fmla="*/ 1851 h 3699"/>
                <a:gd name="T12" fmla="*/ 4307 w 6892"/>
                <a:gd name="T13" fmla="*/ 3317 h 3699"/>
                <a:gd name="T14" fmla="*/ 3863 w 6892"/>
                <a:gd name="T15" fmla="*/ 1851 h 3699"/>
                <a:gd name="T16" fmla="*/ 4307 w 6892"/>
                <a:gd name="T17" fmla="*/ 382 h 3699"/>
                <a:gd name="T18" fmla="*/ 6493 w 6892"/>
                <a:gd name="T19" fmla="*/ 749 h 3699"/>
                <a:gd name="T20" fmla="*/ 6493 w 6892"/>
                <a:gd name="T21" fmla="*/ 2950 h 3699"/>
                <a:gd name="T22" fmla="*/ 5825 w 6892"/>
                <a:gd name="T23" fmla="*/ 2950 h 3699"/>
                <a:gd name="T24" fmla="*/ 5825 w 6892"/>
                <a:gd name="T25" fmla="*/ 749 h 3699"/>
                <a:gd name="T26" fmla="*/ 507 w 6892"/>
                <a:gd name="T27" fmla="*/ 65 h 3699"/>
                <a:gd name="T28" fmla="*/ 0 w 6892"/>
                <a:gd name="T29" fmla="*/ 676 h 3699"/>
                <a:gd name="T30" fmla="*/ 510 w 6892"/>
                <a:gd name="T31" fmla="*/ 3224 h 3699"/>
                <a:gd name="T32" fmla="*/ 41 w 6892"/>
                <a:gd name="T33" fmla="*/ 3629 h 3699"/>
                <a:gd name="T34" fmla="*/ 1263 w 6892"/>
                <a:gd name="T35" fmla="*/ 3224 h 3699"/>
                <a:gd name="T36" fmla="*/ 794 w 6892"/>
                <a:gd name="T37" fmla="*/ 65 h 3699"/>
                <a:gd name="T38" fmla="*/ 1911 w 6892"/>
                <a:gd name="T39" fmla="*/ 474 h 3699"/>
                <a:gd name="T40" fmla="*/ 1911 w 6892"/>
                <a:gd name="T41" fmla="*/ 3225 h 3699"/>
                <a:gd name="T42" fmla="*/ 3001 w 6892"/>
                <a:gd name="T43" fmla="*/ 3225 h 3699"/>
                <a:gd name="T44" fmla="*/ 3001 w 6892"/>
                <a:gd name="T45" fmla="*/ 474 h 3699"/>
                <a:gd name="T46" fmla="*/ 4307 w 6892"/>
                <a:gd name="T47" fmla="*/ 0 h 3699"/>
                <a:gd name="T48" fmla="*/ 3574 w 6892"/>
                <a:gd name="T49" fmla="*/ 1851 h 3699"/>
                <a:gd name="T50" fmla="*/ 4307 w 6892"/>
                <a:gd name="T51" fmla="*/ 3699 h 3699"/>
                <a:gd name="T52" fmla="*/ 5040 w 6892"/>
                <a:gd name="T53" fmla="*/ 1851 h 3699"/>
                <a:gd name="T54" fmla="*/ 4307 w 6892"/>
                <a:gd name="T55" fmla="*/ 0 h 3699"/>
                <a:gd name="T56" fmla="*/ 5613 w 6892"/>
                <a:gd name="T57" fmla="*/ 474 h 3699"/>
                <a:gd name="T58" fmla="*/ 5613 w 6892"/>
                <a:gd name="T59" fmla="*/ 3225 h 3699"/>
                <a:gd name="T60" fmla="*/ 6703 w 6892"/>
                <a:gd name="T61" fmla="*/ 3225 h 3699"/>
                <a:gd name="T62" fmla="*/ 6703 w 6892"/>
                <a:gd name="T63" fmla="*/ 474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92"/>
                <a:gd name="T97" fmla="*/ 0 h 3699"/>
                <a:gd name="T98" fmla="*/ 6892 w 6892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92" h="3699" extrusionOk="0">
                  <a:moveTo>
                    <a:pt x="2456" y="382"/>
                  </a:moveTo>
                  <a:cubicBezTo>
                    <a:pt x="2605" y="382"/>
                    <a:pt x="2716" y="504"/>
                    <a:pt x="2791" y="749"/>
                  </a:cubicBezTo>
                  <a:cubicBezTo>
                    <a:pt x="2865" y="993"/>
                    <a:pt x="2902" y="1360"/>
                    <a:pt x="2902" y="1851"/>
                  </a:cubicBezTo>
                  <a:cubicBezTo>
                    <a:pt x="2902" y="2339"/>
                    <a:pt x="2865" y="2706"/>
                    <a:pt x="2791" y="2950"/>
                  </a:cubicBezTo>
                  <a:cubicBezTo>
                    <a:pt x="2716" y="3195"/>
                    <a:pt x="2605" y="3317"/>
                    <a:pt x="2456" y="3317"/>
                  </a:cubicBezTo>
                  <a:cubicBezTo>
                    <a:pt x="2308" y="3317"/>
                    <a:pt x="2197" y="3195"/>
                    <a:pt x="2123" y="2950"/>
                  </a:cubicBezTo>
                  <a:cubicBezTo>
                    <a:pt x="2049" y="2706"/>
                    <a:pt x="2012" y="2339"/>
                    <a:pt x="2012" y="1851"/>
                  </a:cubicBezTo>
                  <a:cubicBezTo>
                    <a:pt x="2012" y="1360"/>
                    <a:pt x="2049" y="993"/>
                    <a:pt x="2123" y="749"/>
                  </a:cubicBezTo>
                  <a:cubicBezTo>
                    <a:pt x="2197" y="504"/>
                    <a:pt x="2308" y="382"/>
                    <a:pt x="2456" y="382"/>
                  </a:cubicBezTo>
                  <a:close/>
                  <a:moveTo>
                    <a:pt x="4307" y="382"/>
                  </a:moveTo>
                  <a:cubicBezTo>
                    <a:pt x="4456" y="382"/>
                    <a:pt x="4567" y="504"/>
                    <a:pt x="4642" y="749"/>
                  </a:cubicBezTo>
                  <a:cubicBezTo>
                    <a:pt x="4716" y="993"/>
                    <a:pt x="4753" y="1360"/>
                    <a:pt x="4753" y="1851"/>
                  </a:cubicBezTo>
                  <a:cubicBezTo>
                    <a:pt x="4753" y="2339"/>
                    <a:pt x="4716" y="2706"/>
                    <a:pt x="4642" y="2950"/>
                  </a:cubicBezTo>
                  <a:cubicBezTo>
                    <a:pt x="4567" y="3195"/>
                    <a:pt x="4456" y="3317"/>
                    <a:pt x="4307" y="3317"/>
                  </a:cubicBezTo>
                  <a:cubicBezTo>
                    <a:pt x="4159" y="3317"/>
                    <a:pt x="4048" y="3195"/>
                    <a:pt x="3974" y="2950"/>
                  </a:cubicBezTo>
                  <a:cubicBezTo>
                    <a:pt x="3900" y="2706"/>
                    <a:pt x="3863" y="2339"/>
                    <a:pt x="3863" y="1851"/>
                  </a:cubicBezTo>
                  <a:cubicBezTo>
                    <a:pt x="3863" y="1360"/>
                    <a:pt x="3900" y="993"/>
                    <a:pt x="3974" y="749"/>
                  </a:cubicBezTo>
                  <a:cubicBezTo>
                    <a:pt x="4048" y="504"/>
                    <a:pt x="4159" y="382"/>
                    <a:pt x="4307" y="382"/>
                  </a:cubicBezTo>
                  <a:close/>
                  <a:moveTo>
                    <a:pt x="6158" y="382"/>
                  </a:moveTo>
                  <a:cubicBezTo>
                    <a:pt x="6307" y="382"/>
                    <a:pt x="6418" y="504"/>
                    <a:pt x="6493" y="749"/>
                  </a:cubicBezTo>
                  <a:cubicBezTo>
                    <a:pt x="6567" y="993"/>
                    <a:pt x="6604" y="1360"/>
                    <a:pt x="6604" y="1851"/>
                  </a:cubicBezTo>
                  <a:cubicBezTo>
                    <a:pt x="6604" y="2339"/>
                    <a:pt x="6567" y="2706"/>
                    <a:pt x="6493" y="2950"/>
                  </a:cubicBezTo>
                  <a:cubicBezTo>
                    <a:pt x="6418" y="3195"/>
                    <a:pt x="6307" y="3317"/>
                    <a:pt x="6158" y="3317"/>
                  </a:cubicBezTo>
                  <a:cubicBezTo>
                    <a:pt x="6010" y="3317"/>
                    <a:pt x="5899" y="3195"/>
                    <a:pt x="5825" y="2950"/>
                  </a:cubicBezTo>
                  <a:cubicBezTo>
                    <a:pt x="5751" y="2706"/>
                    <a:pt x="5714" y="2339"/>
                    <a:pt x="5714" y="1851"/>
                  </a:cubicBezTo>
                  <a:cubicBezTo>
                    <a:pt x="5714" y="1360"/>
                    <a:pt x="5751" y="993"/>
                    <a:pt x="5825" y="749"/>
                  </a:cubicBezTo>
                  <a:cubicBezTo>
                    <a:pt x="5899" y="504"/>
                    <a:pt x="6010" y="382"/>
                    <a:pt x="6158" y="382"/>
                  </a:cubicBezTo>
                  <a:close/>
                  <a:moveTo>
                    <a:pt x="507" y="65"/>
                  </a:moveTo>
                  <a:lnTo>
                    <a:pt x="0" y="237"/>
                  </a:lnTo>
                  <a:lnTo>
                    <a:pt x="0" y="676"/>
                  </a:lnTo>
                  <a:lnTo>
                    <a:pt x="510" y="504"/>
                  </a:lnTo>
                  <a:lnTo>
                    <a:pt x="510" y="3224"/>
                  </a:lnTo>
                  <a:lnTo>
                    <a:pt x="41" y="3224"/>
                  </a:lnTo>
                  <a:lnTo>
                    <a:pt x="41" y="3629"/>
                  </a:lnTo>
                  <a:lnTo>
                    <a:pt x="1263" y="3629"/>
                  </a:lnTo>
                  <a:lnTo>
                    <a:pt x="1263" y="3224"/>
                  </a:lnTo>
                  <a:lnTo>
                    <a:pt x="794" y="3224"/>
                  </a:lnTo>
                  <a:lnTo>
                    <a:pt x="794" y="65"/>
                  </a:lnTo>
                  <a:close/>
                  <a:moveTo>
                    <a:pt x="2456" y="0"/>
                  </a:moveTo>
                  <a:cubicBezTo>
                    <a:pt x="2218" y="0"/>
                    <a:pt x="2037" y="158"/>
                    <a:pt x="1911" y="474"/>
                  </a:cubicBezTo>
                  <a:cubicBezTo>
                    <a:pt x="1786" y="790"/>
                    <a:pt x="1723" y="1249"/>
                    <a:pt x="1723" y="1851"/>
                  </a:cubicBezTo>
                  <a:cubicBezTo>
                    <a:pt x="1723" y="2451"/>
                    <a:pt x="1786" y="2909"/>
                    <a:pt x="1911" y="3225"/>
                  </a:cubicBezTo>
                  <a:cubicBezTo>
                    <a:pt x="2037" y="3541"/>
                    <a:pt x="2218" y="3699"/>
                    <a:pt x="2456" y="3699"/>
                  </a:cubicBezTo>
                  <a:cubicBezTo>
                    <a:pt x="2694" y="3699"/>
                    <a:pt x="2875" y="3541"/>
                    <a:pt x="3001" y="3225"/>
                  </a:cubicBezTo>
                  <a:cubicBezTo>
                    <a:pt x="3126" y="2909"/>
                    <a:pt x="3189" y="2451"/>
                    <a:pt x="3189" y="1851"/>
                  </a:cubicBezTo>
                  <a:cubicBezTo>
                    <a:pt x="3189" y="1249"/>
                    <a:pt x="3126" y="790"/>
                    <a:pt x="3001" y="474"/>
                  </a:cubicBezTo>
                  <a:cubicBezTo>
                    <a:pt x="2875" y="158"/>
                    <a:pt x="2694" y="0"/>
                    <a:pt x="2456" y="0"/>
                  </a:cubicBezTo>
                  <a:close/>
                  <a:moveTo>
                    <a:pt x="4307" y="0"/>
                  </a:moveTo>
                  <a:cubicBezTo>
                    <a:pt x="4069" y="0"/>
                    <a:pt x="3888" y="158"/>
                    <a:pt x="3762" y="474"/>
                  </a:cubicBezTo>
                  <a:cubicBezTo>
                    <a:pt x="3637" y="790"/>
                    <a:pt x="3574" y="1249"/>
                    <a:pt x="3574" y="1851"/>
                  </a:cubicBezTo>
                  <a:cubicBezTo>
                    <a:pt x="3574" y="2451"/>
                    <a:pt x="3637" y="2909"/>
                    <a:pt x="3762" y="3225"/>
                  </a:cubicBezTo>
                  <a:cubicBezTo>
                    <a:pt x="3888" y="3541"/>
                    <a:pt x="4069" y="3699"/>
                    <a:pt x="4307" y="3699"/>
                  </a:cubicBezTo>
                  <a:cubicBezTo>
                    <a:pt x="4545" y="3699"/>
                    <a:pt x="4726" y="3541"/>
                    <a:pt x="4852" y="3225"/>
                  </a:cubicBezTo>
                  <a:cubicBezTo>
                    <a:pt x="4977" y="2909"/>
                    <a:pt x="5040" y="2451"/>
                    <a:pt x="5040" y="1851"/>
                  </a:cubicBezTo>
                  <a:cubicBezTo>
                    <a:pt x="5040" y="1249"/>
                    <a:pt x="4977" y="790"/>
                    <a:pt x="4852" y="474"/>
                  </a:cubicBezTo>
                  <a:cubicBezTo>
                    <a:pt x="4726" y="158"/>
                    <a:pt x="4545" y="0"/>
                    <a:pt x="4307" y="0"/>
                  </a:cubicBezTo>
                  <a:close/>
                  <a:moveTo>
                    <a:pt x="6158" y="0"/>
                  </a:moveTo>
                  <a:cubicBezTo>
                    <a:pt x="5920" y="0"/>
                    <a:pt x="5739" y="158"/>
                    <a:pt x="5613" y="474"/>
                  </a:cubicBezTo>
                  <a:cubicBezTo>
                    <a:pt x="5488" y="790"/>
                    <a:pt x="5425" y="1249"/>
                    <a:pt x="5425" y="1851"/>
                  </a:cubicBezTo>
                  <a:cubicBezTo>
                    <a:pt x="5425" y="2451"/>
                    <a:pt x="5488" y="2909"/>
                    <a:pt x="5613" y="3225"/>
                  </a:cubicBezTo>
                  <a:cubicBezTo>
                    <a:pt x="5739" y="3541"/>
                    <a:pt x="5920" y="3699"/>
                    <a:pt x="6158" y="3699"/>
                  </a:cubicBezTo>
                  <a:cubicBezTo>
                    <a:pt x="6396" y="3699"/>
                    <a:pt x="6577" y="3541"/>
                    <a:pt x="6703" y="3225"/>
                  </a:cubicBezTo>
                  <a:cubicBezTo>
                    <a:pt x="6828" y="2909"/>
                    <a:pt x="6891" y="2451"/>
                    <a:pt x="6891" y="1851"/>
                  </a:cubicBezTo>
                  <a:cubicBezTo>
                    <a:pt x="6891" y="1249"/>
                    <a:pt x="6828" y="790"/>
                    <a:pt x="6703" y="474"/>
                  </a:cubicBezTo>
                  <a:cubicBezTo>
                    <a:pt x="6577" y="158"/>
                    <a:pt x="6396" y="0"/>
                    <a:pt x="615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8" name="Shape 988"/>
            <p:cNvSpPr>
              <a:spLocks/>
            </p:cNvSpPr>
            <p:nvPr/>
          </p:nvSpPr>
          <p:spPr bwMode="auto">
            <a:xfrm>
              <a:off x="99275" y="694750"/>
              <a:ext cx="70400" cy="1189225"/>
            </a:xfrm>
            <a:custGeom>
              <a:avLst/>
              <a:gdLst>
                <a:gd name="T0" fmla="*/ 2275 w 2816"/>
                <a:gd name="T1" fmla="*/ 812 h 47569"/>
                <a:gd name="T2" fmla="*/ 92 w 2816"/>
                <a:gd name="T3" fmla="*/ 2655 h 47569"/>
                <a:gd name="T4" fmla="*/ 2252 w 2816"/>
                <a:gd name="T5" fmla="*/ 3228 h 47569"/>
                <a:gd name="T6" fmla="*/ 1856 w 2816"/>
                <a:gd name="T7" fmla="*/ 3154 h 47569"/>
                <a:gd name="T8" fmla="*/ 496 w 2816"/>
                <a:gd name="T9" fmla="*/ 2631 h 47569"/>
                <a:gd name="T10" fmla="*/ 678 w 2816"/>
                <a:gd name="T11" fmla="*/ 6918 h 47569"/>
                <a:gd name="T12" fmla="*/ 506 w 2816"/>
                <a:gd name="T13" fmla="*/ 6215 h 47569"/>
                <a:gd name="T14" fmla="*/ 32 w 2816"/>
                <a:gd name="T15" fmla="*/ 6626 h 47569"/>
                <a:gd name="T16" fmla="*/ 942 w 2816"/>
                <a:gd name="T17" fmla="*/ 6320 h 47569"/>
                <a:gd name="T18" fmla="*/ 1 w 2816"/>
                <a:gd name="T19" fmla="*/ 9662 h 47569"/>
                <a:gd name="T20" fmla="*/ 320 w 2816"/>
                <a:gd name="T21" fmla="*/ 8850 h 47569"/>
                <a:gd name="T22" fmla="*/ 920 w 2816"/>
                <a:gd name="T23" fmla="*/ 13411 h 47569"/>
                <a:gd name="T24" fmla="*/ 582 w 2816"/>
                <a:gd name="T25" fmla="*/ 13406 h 47569"/>
                <a:gd name="T26" fmla="*/ 2217 w 2816"/>
                <a:gd name="T27" fmla="*/ 12752 h 47569"/>
                <a:gd name="T28" fmla="*/ 1824 w 2816"/>
                <a:gd name="T29" fmla="*/ 13800 h 47569"/>
                <a:gd name="T30" fmla="*/ 584 w 2816"/>
                <a:gd name="T31" fmla="*/ 15261 h 47569"/>
                <a:gd name="T32" fmla="*/ 620 w 2816"/>
                <a:gd name="T33" fmla="*/ 17099 h 47569"/>
                <a:gd name="T34" fmla="*/ 992 w 2816"/>
                <a:gd name="T35" fmla="*/ 15559 h 47569"/>
                <a:gd name="T36" fmla="*/ 1405 w 2816"/>
                <a:gd name="T37" fmla="*/ 18774 h 47569"/>
                <a:gd name="T38" fmla="*/ 1641 w 2816"/>
                <a:gd name="T39" fmla="*/ 19737 h 47569"/>
                <a:gd name="T40" fmla="*/ 620 w 2816"/>
                <a:gd name="T41" fmla="*/ 20608 h 47569"/>
                <a:gd name="T42" fmla="*/ 1981 w 2816"/>
                <a:gd name="T43" fmla="*/ 18774 h 47569"/>
                <a:gd name="T44" fmla="*/ 168 w 2816"/>
                <a:gd name="T45" fmla="*/ 21983 h 47569"/>
                <a:gd name="T46" fmla="*/ 984 w 2816"/>
                <a:gd name="T47" fmla="*/ 22838 h 47569"/>
                <a:gd name="T48" fmla="*/ 1847 w 2816"/>
                <a:gd name="T49" fmla="*/ 21176 h 47569"/>
                <a:gd name="T50" fmla="*/ 984 w 2816"/>
                <a:gd name="T51" fmla="*/ 21102 h 47569"/>
                <a:gd name="T52" fmla="*/ 1708 w 2816"/>
                <a:gd name="T53" fmla="*/ 25553 h 47569"/>
                <a:gd name="T54" fmla="*/ 751 w 2816"/>
                <a:gd name="T55" fmla="*/ 24031 h 47569"/>
                <a:gd name="T56" fmla="*/ 952 w 2816"/>
                <a:gd name="T57" fmla="*/ 25742 h 47569"/>
                <a:gd name="T58" fmla="*/ 1192 w 2816"/>
                <a:gd name="T59" fmla="*/ 25076 h 47569"/>
                <a:gd name="T60" fmla="*/ 2186 w 2816"/>
                <a:gd name="T61" fmla="*/ 24959 h 47569"/>
                <a:gd name="T62" fmla="*/ 593 w 2816"/>
                <a:gd name="T63" fmla="*/ 26641 h 47569"/>
                <a:gd name="T64" fmla="*/ 620 w 2816"/>
                <a:gd name="T65" fmla="*/ 27771 h 47569"/>
                <a:gd name="T66" fmla="*/ 1118 w 2816"/>
                <a:gd name="T67" fmla="*/ 27593 h 47569"/>
                <a:gd name="T68" fmla="*/ 1242 w 2816"/>
                <a:gd name="T69" fmla="*/ 31260 h 47569"/>
                <a:gd name="T70" fmla="*/ 1411 w 2816"/>
                <a:gd name="T71" fmla="*/ 29271 h 47569"/>
                <a:gd name="T72" fmla="*/ 2033 w 2816"/>
                <a:gd name="T73" fmla="*/ 31739 h 47569"/>
                <a:gd name="T74" fmla="*/ 1866 w 2816"/>
                <a:gd name="T75" fmla="*/ 29979 h 47569"/>
                <a:gd name="T76" fmla="*/ 1417 w 2816"/>
                <a:gd name="T77" fmla="*/ 33452 h 47569"/>
                <a:gd name="T78" fmla="*/ 1071 w 2816"/>
                <a:gd name="T79" fmla="*/ 34437 h 47569"/>
                <a:gd name="T80" fmla="*/ 815 w 2816"/>
                <a:gd name="T81" fmla="*/ 32886 h 47569"/>
                <a:gd name="T82" fmla="*/ 620 w 2816"/>
                <a:gd name="T83" fmla="*/ 35438 h 47569"/>
                <a:gd name="T84" fmla="*/ 2252 w 2816"/>
                <a:gd name="T85" fmla="*/ 33698 h 47569"/>
                <a:gd name="T86" fmla="*/ 582 w 2816"/>
                <a:gd name="T87" fmla="*/ 37178 h 47569"/>
                <a:gd name="T88" fmla="*/ 650 w 2816"/>
                <a:gd name="T89" fmla="*/ 39316 h 47569"/>
                <a:gd name="T90" fmla="*/ 2211 w 2816"/>
                <a:gd name="T91" fmla="*/ 39678 h 47569"/>
                <a:gd name="T92" fmla="*/ 1381 w 2816"/>
                <a:gd name="T93" fmla="*/ 38816 h 47569"/>
                <a:gd name="T94" fmla="*/ 965 w 2816"/>
                <a:gd name="T95" fmla="*/ 37443 h 47569"/>
                <a:gd name="T96" fmla="*/ 2211 w 2816"/>
                <a:gd name="T97" fmla="*/ 37094 h 47569"/>
                <a:gd name="T98" fmla="*/ 920 w 2816"/>
                <a:gd name="T99" fmla="*/ 42570 h 47569"/>
                <a:gd name="T100" fmla="*/ 582 w 2816"/>
                <a:gd name="T101" fmla="*/ 42565 h 47569"/>
                <a:gd name="T102" fmla="*/ 2217 w 2816"/>
                <a:gd name="T103" fmla="*/ 41911 h 47569"/>
                <a:gd name="T104" fmla="*/ 1824 w 2816"/>
                <a:gd name="T105" fmla="*/ 42959 h 47569"/>
                <a:gd name="T106" fmla="*/ 504 w 2816"/>
                <a:gd name="T107" fmla="*/ 47568 h 47569"/>
                <a:gd name="T108" fmla="*/ 504 w 2816"/>
                <a:gd name="T109" fmla="*/ 44283 h 4756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816"/>
                <a:gd name="T166" fmla="*/ 0 h 47569"/>
                <a:gd name="T167" fmla="*/ 2816 w 2816"/>
                <a:gd name="T168" fmla="*/ 47569 h 4756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816" h="47569" extrusionOk="0">
                  <a:moveTo>
                    <a:pt x="1" y="1"/>
                  </a:moveTo>
                  <a:lnTo>
                    <a:pt x="1" y="1483"/>
                  </a:lnTo>
                  <a:lnTo>
                    <a:pt x="320" y="1483"/>
                  </a:lnTo>
                  <a:lnTo>
                    <a:pt x="320" y="812"/>
                  </a:lnTo>
                  <a:lnTo>
                    <a:pt x="2275" y="812"/>
                  </a:lnTo>
                  <a:lnTo>
                    <a:pt x="2275" y="1483"/>
                  </a:lnTo>
                  <a:lnTo>
                    <a:pt x="2594" y="1483"/>
                  </a:lnTo>
                  <a:lnTo>
                    <a:pt x="2594" y="1"/>
                  </a:lnTo>
                  <a:close/>
                  <a:moveTo>
                    <a:pt x="209" y="2127"/>
                  </a:moveTo>
                  <a:cubicBezTo>
                    <a:pt x="157" y="2296"/>
                    <a:pt x="118" y="2472"/>
                    <a:pt x="92" y="2655"/>
                  </a:cubicBezTo>
                  <a:cubicBezTo>
                    <a:pt x="65" y="2838"/>
                    <a:pt x="52" y="3029"/>
                    <a:pt x="52" y="3228"/>
                  </a:cubicBezTo>
                  <a:cubicBezTo>
                    <a:pt x="52" y="3822"/>
                    <a:pt x="151" y="4292"/>
                    <a:pt x="348" y="4639"/>
                  </a:cubicBezTo>
                  <a:cubicBezTo>
                    <a:pt x="545" y="4986"/>
                    <a:pt x="814" y="5160"/>
                    <a:pt x="1153" y="5160"/>
                  </a:cubicBezTo>
                  <a:cubicBezTo>
                    <a:pt x="1491" y="5160"/>
                    <a:pt x="1758" y="4986"/>
                    <a:pt x="1956" y="4639"/>
                  </a:cubicBezTo>
                  <a:cubicBezTo>
                    <a:pt x="2153" y="4292"/>
                    <a:pt x="2252" y="3822"/>
                    <a:pt x="2252" y="3228"/>
                  </a:cubicBezTo>
                  <a:cubicBezTo>
                    <a:pt x="2252" y="3029"/>
                    <a:pt x="2239" y="2838"/>
                    <a:pt x="2212" y="2655"/>
                  </a:cubicBezTo>
                  <a:cubicBezTo>
                    <a:pt x="2186" y="2472"/>
                    <a:pt x="2146" y="2296"/>
                    <a:pt x="2094" y="2127"/>
                  </a:cubicBezTo>
                  <a:lnTo>
                    <a:pt x="1655" y="2127"/>
                  </a:lnTo>
                  <a:cubicBezTo>
                    <a:pt x="1725" y="2298"/>
                    <a:pt x="1775" y="2466"/>
                    <a:pt x="1807" y="2631"/>
                  </a:cubicBezTo>
                  <a:cubicBezTo>
                    <a:pt x="1840" y="2797"/>
                    <a:pt x="1856" y="2971"/>
                    <a:pt x="1856" y="3154"/>
                  </a:cubicBezTo>
                  <a:cubicBezTo>
                    <a:pt x="1856" y="3482"/>
                    <a:pt x="1793" y="3740"/>
                    <a:pt x="1668" y="3928"/>
                  </a:cubicBezTo>
                  <a:cubicBezTo>
                    <a:pt x="1543" y="4115"/>
                    <a:pt x="1371" y="4209"/>
                    <a:pt x="1153" y="4209"/>
                  </a:cubicBezTo>
                  <a:cubicBezTo>
                    <a:pt x="933" y="4209"/>
                    <a:pt x="761" y="4115"/>
                    <a:pt x="636" y="3928"/>
                  </a:cubicBezTo>
                  <a:cubicBezTo>
                    <a:pt x="511" y="3740"/>
                    <a:pt x="448" y="3482"/>
                    <a:pt x="448" y="3154"/>
                  </a:cubicBezTo>
                  <a:cubicBezTo>
                    <a:pt x="448" y="2971"/>
                    <a:pt x="464" y="2797"/>
                    <a:pt x="496" y="2631"/>
                  </a:cubicBezTo>
                  <a:cubicBezTo>
                    <a:pt x="529" y="2466"/>
                    <a:pt x="579" y="2298"/>
                    <a:pt x="648" y="2127"/>
                  </a:cubicBezTo>
                  <a:close/>
                  <a:moveTo>
                    <a:pt x="506" y="6215"/>
                  </a:moveTo>
                  <a:cubicBezTo>
                    <a:pt x="574" y="6215"/>
                    <a:pt x="631" y="6255"/>
                    <a:pt x="678" y="6334"/>
                  </a:cubicBezTo>
                  <a:cubicBezTo>
                    <a:pt x="724" y="6414"/>
                    <a:pt x="748" y="6511"/>
                    <a:pt x="748" y="6626"/>
                  </a:cubicBezTo>
                  <a:cubicBezTo>
                    <a:pt x="748" y="6742"/>
                    <a:pt x="725" y="6839"/>
                    <a:pt x="678" y="6918"/>
                  </a:cubicBezTo>
                  <a:cubicBezTo>
                    <a:pt x="632" y="6997"/>
                    <a:pt x="575" y="7036"/>
                    <a:pt x="506" y="7036"/>
                  </a:cubicBezTo>
                  <a:cubicBezTo>
                    <a:pt x="438" y="7036"/>
                    <a:pt x="380" y="6996"/>
                    <a:pt x="333" y="6917"/>
                  </a:cubicBezTo>
                  <a:cubicBezTo>
                    <a:pt x="286" y="6837"/>
                    <a:pt x="262" y="6740"/>
                    <a:pt x="262" y="6626"/>
                  </a:cubicBezTo>
                  <a:cubicBezTo>
                    <a:pt x="262" y="6513"/>
                    <a:pt x="286" y="6416"/>
                    <a:pt x="333" y="6336"/>
                  </a:cubicBezTo>
                  <a:cubicBezTo>
                    <a:pt x="380" y="6255"/>
                    <a:pt x="438" y="6215"/>
                    <a:pt x="506" y="6215"/>
                  </a:cubicBezTo>
                  <a:close/>
                  <a:moveTo>
                    <a:pt x="506" y="5833"/>
                  </a:moveTo>
                  <a:cubicBezTo>
                    <a:pt x="442" y="5833"/>
                    <a:pt x="381" y="5853"/>
                    <a:pt x="325" y="5892"/>
                  </a:cubicBezTo>
                  <a:cubicBezTo>
                    <a:pt x="268" y="5931"/>
                    <a:pt x="217" y="5987"/>
                    <a:pt x="171" y="6062"/>
                  </a:cubicBezTo>
                  <a:cubicBezTo>
                    <a:pt x="127" y="6139"/>
                    <a:pt x="92" y="6225"/>
                    <a:pt x="68" y="6322"/>
                  </a:cubicBezTo>
                  <a:cubicBezTo>
                    <a:pt x="44" y="6420"/>
                    <a:pt x="32" y="6521"/>
                    <a:pt x="32" y="6626"/>
                  </a:cubicBezTo>
                  <a:cubicBezTo>
                    <a:pt x="32" y="6850"/>
                    <a:pt x="78" y="7039"/>
                    <a:pt x="169" y="7193"/>
                  </a:cubicBezTo>
                  <a:cubicBezTo>
                    <a:pt x="260" y="7346"/>
                    <a:pt x="373" y="7423"/>
                    <a:pt x="506" y="7423"/>
                  </a:cubicBezTo>
                  <a:cubicBezTo>
                    <a:pt x="640" y="7423"/>
                    <a:pt x="752" y="7347"/>
                    <a:pt x="842" y="7195"/>
                  </a:cubicBezTo>
                  <a:cubicBezTo>
                    <a:pt x="933" y="7043"/>
                    <a:pt x="978" y="6855"/>
                    <a:pt x="978" y="6630"/>
                  </a:cubicBezTo>
                  <a:cubicBezTo>
                    <a:pt x="978" y="6522"/>
                    <a:pt x="966" y="6419"/>
                    <a:pt x="942" y="6320"/>
                  </a:cubicBezTo>
                  <a:cubicBezTo>
                    <a:pt x="918" y="6221"/>
                    <a:pt x="883" y="6134"/>
                    <a:pt x="837" y="6057"/>
                  </a:cubicBezTo>
                  <a:cubicBezTo>
                    <a:pt x="795" y="5986"/>
                    <a:pt x="745" y="5931"/>
                    <a:pt x="687" y="5892"/>
                  </a:cubicBezTo>
                  <a:cubicBezTo>
                    <a:pt x="630" y="5853"/>
                    <a:pt x="570" y="5833"/>
                    <a:pt x="506" y="5833"/>
                  </a:cubicBezTo>
                  <a:close/>
                  <a:moveTo>
                    <a:pt x="1" y="8179"/>
                  </a:moveTo>
                  <a:lnTo>
                    <a:pt x="1" y="9662"/>
                  </a:lnTo>
                  <a:lnTo>
                    <a:pt x="2594" y="9662"/>
                  </a:lnTo>
                  <a:lnTo>
                    <a:pt x="2594" y="8179"/>
                  </a:lnTo>
                  <a:lnTo>
                    <a:pt x="2275" y="8179"/>
                  </a:lnTo>
                  <a:lnTo>
                    <a:pt x="2275" y="8850"/>
                  </a:lnTo>
                  <a:lnTo>
                    <a:pt x="320" y="8850"/>
                  </a:lnTo>
                  <a:lnTo>
                    <a:pt x="320" y="8179"/>
                  </a:lnTo>
                  <a:close/>
                  <a:moveTo>
                    <a:pt x="1242" y="12898"/>
                  </a:moveTo>
                  <a:lnTo>
                    <a:pt x="1242" y="14008"/>
                  </a:lnTo>
                  <a:cubicBezTo>
                    <a:pt x="1138" y="13982"/>
                    <a:pt x="1058" y="13918"/>
                    <a:pt x="1003" y="13815"/>
                  </a:cubicBezTo>
                  <a:cubicBezTo>
                    <a:pt x="947" y="13711"/>
                    <a:pt x="920" y="13577"/>
                    <a:pt x="920" y="13411"/>
                  </a:cubicBezTo>
                  <a:cubicBezTo>
                    <a:pt x="920" y="13258"/>
                    <a:pt x="949" y="13135"/>
                    <a:pt x="1008" y="13040"/>
                  </a:cubicBezTo>
                  <a:cubicBezTo>
                    <a:pt x="1068" y="12945"/>
                    <a:pt x="1146" y="12898"/>
                    <a:pt x="1242" y="12898"/>
                  </a:cubicBezTo>
                  <a:close/>
                  <a:moveTo>
                    <a:pt x="1411" y="12019"/>
                  </a:moveTo>
                  <a:cubicBezTo>
                    <a:pt x="1159" y="12019"/>
                    <a:pt x="958" y="12145"/>
                    <a:pt x="807" y="12398"/>
                  </a:cubicBezTo>
                  <a:cubicBezTo>
                    <a:pt x="657" y="12650"/>
                    <a:pt x="582" y="12986"/>
                    <a:pt x="582" y="13406"/>
                  </a:cubicBezTo>
                  <a:cubicBezTo>
                    <a:pt x="582" y="13868"/>
                    <a:pt x="656" y="14230"/>
                    <a:pt x="805" y="14494"/>
                  </a:cubicBezTo>
                  <a:cubicBezTo>
                    <a:pt x="953" y="14757"/>
                    <a:pt x="1157" y="14889"/>
                    <a:pt x="1417" y="14889"/>
                  </a:cubicBezTo>
                  <a:cubicBezTo>
                    <a:pt x="1681" y="14889"/>
                    <a:pt x="1886" y="14755"/>
                    <a:pt x="2033" y="14487"/>
                  </a:cubicBezTo>
                  <a:cubicBezTo>
                    <a:pt x="2179" y="14218"/>
                    <a:pt x="2252" y="13842"/>
                    <a:pt x="2252" y="13359"/>
                  </a:cubicBezTo>
                  <a:cubicBezTo>
                    <a:pt x="2252" y="13156"/>
                    <a:pt x="2240" y="12954"/>
                    <a:pt x="2217" y="12752"/>
                  </a:cubicBezTo>
                  <a:cubicBezTo>
                    <a:pt x="2194" y="12550"/>
                    <a:pt x="2160" y="12348"/>
                    <a:pt x="2114" y="12146"/>
                  </a:cubicBezTo>
                  <a:lnTo>
                    <a:pt x="1722" y="12146"/>
                  </a:lnTo>
                  <a:cubicBezTo>
                    <a:pt x="1787" y="12345"/>
                    <a:pt x="1835" y="12538"/>
                    <a:pt x="1866" y="12727"/>
                  </a:cubicBezTo>
                  <a:cubicBezTo>
                    <a:pt x="1898" y="12916"/>
                    <a:pt x="1914" y="13100"/>
                    <a:pt x="1914" y="13280"/>
                  </a:cubicBezTo>
                  <a:cubicBezTo>
                    <a:pt x="1914" y="13503"/>
                    <a:pt x="1884" y="13676"/>
                    <a:pt x="1824" y="13800"/>
                  </a:cubicBezTo>
                  <a:cubicBezTo>
                    <a:pt x="1765" y="13924"/>
                    <a:pt x="1675" y="13997"/>
                    <a:pt x="1556" y="14017"/>
                  </a:cubicBezTo>
                  <a:lnTo>
                    <a:pt x="1556" y="12019"/>
                  </a:lnTo>
                  <a:close/>
                  <a:moveTo>
                    <a:pt x="1053" y="15113"/>
                  </a:moveTo>
                  <a:lnTo>
                    <a:pt x="593" y="15115"/>
                  </a:lnTo>
                  <a:cubicBezTo>
                    <a:pt x="588" y="15179"/>
                    <a:pt x="585" y="15228"/>
                    <a:pt x="584" y="15261"/>
                  </a:cubicBezTo>
                  <a:cubicBezTo>
                    <a:pt x="582" y="15294"/>
                    <a:pt x="582" y="15326"/>
                    <a:pt x="582" y="15354"/>
                  </a:cubicBezTo>
                  <a:cubicBezTo>
                    <a:pt x="582" y="15553"/>
                    <a:pt x="606" y="15724"/>
                    <a:pt x="653" y="15866"/>
                  </a:cubicBezTo>
                  <a:cubicBezTo>
                    <a:pt x="701" y="16009"/>
                    <a:pt x="777" y="16135"/>
                    <a:pt x="881" y="16245"/>
                  </a:cubicBezTo>
                  <a:lnTo>
                    <a:pt x="620" y="16245"/>
                  </a:lnTo>
                  <a:lnTo>
                    <a:pt x="620" y="17099"/>
                  </a:lnTo>
                  <a:lnTo>
                    <a:pt x="2211" y="17099"/>
                  </a:lnTo>
                  <a:lnTo>
                    <a:pt x="2211" y="16245"/>
                  </a:lnTo>
                  <a:lnTo>
                    <a:pt x="1478" y="16245"/>
                  </a:lnTo>
                  <a:cubicBezTo>
                    <a:pt x="1322" y="16245"/>
                    <a:pt x="1202" y="16185"/>
                    <a:pt x="1118" y="16067"/>
                  </a:cubicBezTo>
                  <a:cubicBezTo>
                    <a:pt x="1034" y="15948"/>
                    <a:pt x="992" y="15779"/>
                    <a:pt x="992" y="15559"/>
                  </a:cubicBezTo>
                  <a:cubicBezTo>
                    <a:pt x="992" y="15485"/>
                    <a:pt x="997" y="15410"/>
                    <a:pt x="1007" y="15336"/>
                  </a:cubicBezTo>
                  <a:cubicBezTo>
                    <a:pt x="1017" y="15262"/>
                    <a:pt x="1032" y="15188"/>
                    <a:pt x="1053" y="15113"/>
                  </a:cubicBezTo>
                  <a:close/>
                  <a:moveTo>
                    <a:pt x="620" y="17920"/>
                  </a:moveTo>
                  <a:lnTo>
                    <a:pt x="620" y="18774"/>
                  </a:lnTo>
                  <a:lnTo>
                    <a:pt x="1405" y="18774"/>
                  </a:lnTo>
                  <a:cubicBezTo>
                    <a:pt x="1550" y="18774"/>
                    <a:pt x="1664" y="18825"/>
                    <a:pt x="1745" y="18927"/>
                  </a:cubicBezTo>
                  <a:cubicBezTo>
                    <a:pt x="1826" y="19029"/>
                    <a:pt x="1867" y="19169"/>
                    <a:pt x="1867" y="19347"/>
                  </a:cubicBezTo>
                  <a:cubicBezTo>
                    <a:pt x="1867" y="19421"/>
                    <a:pt x="1858" y="19486"/>
                    <a:pt x="1840" y="19542"/>
                  </a:cubicBezTo>
                  <a:cubicBezTo>
                    <a:pt x="1822" y="19599"/>
                    <a:pt x="1797" y="19644"/>
                    <a:pt x="1763" y="19679"/>
                  </a:cubicBezTo>
                  <a:cubicBezTo>
                    <a:pt x="1738" y="19706"/>
                    <a:pt x="1697" y="19725"/>
                    <a:pt x="1641" y="19737"/>
                  </a:cubicBezTo>
                  <a:cubicBezTo>
                    <a:pt x="1584" y="19748"/>
                    <a:pt x="1492" y="19753"/>
                    <a:pt x="1364" y="19753"/>
                  </a:cubicBezTo>
                  <a:cubicBezTo>
                    <a:pt x="1321" y="19753"/>
                    <a:pt x="1234" y="19753"/>
                    <a:pt x="1104" y="19751"/>
                  </a:cubicBezTo>
                  <a:cubicBezTo>
                    <a:pt x="973" y="19749"/>
                    <a:pt x="865" y="19749"/>
                    <a:pt x="779" y="19749"/>
                  </a:cubicBezTo>
                  <a:lnTo>
                    <a:pt x="620" y="19749"/>
                  </a:lnTo>
                  <a:lnTo>
                    <a:pt x="620" y="20608"/>
                  </a:lnTo>
                  <a:lnTo>
                    <a:pt x="1592" y="20608"/>
                  </a:lnTo>
                  <a:cubicBezTo>
                    <a:pt x="1806" y="20608"/>
                    <a:pt x="1970" y="20527"/>
                    <a:pt x="2083" y="20366"/>
                  </a:cubicBezTo>
                  <a:cubicBezTo>
                    <a:pt x="2196" y="20204"/>
                    <a:pt x="2252" y="19969"/>
                    <a:pt x="2252" y="19660"/>
                  </a:cubicBezTo>
                  <a:cubicBezTo>
                    <a:pt x="2252" y="19487"/>
                    <a:pt x="2230" y="19328"/>
                    <a:pt x="2186" y="19184"/>
                  </a:cubicBezTo>
                  <a:cubicBezTo>
                    <a:pt x="2142" y="19040"/>
                    <a:pt x="2074" y="18903"/>
                    <a:pt x="1981" y="18774"/>
                  </a:cubicBezTo>
                  <a:lnTo>
                    <a:pt x="2211" y="18774"/>
                  </a:lnTo>
                  <a:lnTo>
                    <a:pt x="2211" y="17920"/>
                  </a:lnTo>
                  <a:close/>
                  <a:moveTo>
                    <a:pt x="620" y="21102"/>
                  </a:moveTo>
                  <a:lnTo>
                    <a:pt x="620" y="21983"/>
                  </a:lnTo>
                  <a:lnTo>
                    <a:pt x="168" y="21983"/>
                  </a:lnTo>
                  <a:lnTo>
                    <a:pt x="168" y="22838"/>
                  </a:lnTo>
                  <a:lnTo>
                    <a:pt x="620" y="22838"/>
                  </a:lnTo>
                  <a:lnTo>
                    <a:pt x="620" y="23263"/>
                  </a:lnTo>
                  <a:lnTo>
                    <a:pt x="984" y="23263"/>
                  </a:lnTo>
                  <a:lnTo>
                    <a:pt x="984" y="22838"/>
                  </a:lnTo>
                  <a:lnTo>
                    <a:pt x="1658" y="22838"/>
                  </a:lnTo>
                  <a:cubicBezTo>
                    <a:pt x="1859" y="22838"/>
                    <a:pt x="2001" y="22767"/>
                    <a:pt x="2085" y="22626"/>
                  </a:cubicBezTo>
                  <a:cubicBezTo>
                    <a:pt x="2169" y="22485"/>
                    <a:pt x="2211" y="22246"/>
                    <a:pt x="2211" y="21909"/>
                  </a:cubicBezTo>
                  <a:lnTo>
                    <a:pt x="2211" y="21176"/>
                  </a:lnTo>
                  <a:lnTo>
                    <a:pt x="1847" y="21176"/>
                  </a:lnTo>
                  <a:lnTo>
                    <a:pt x="1847" y="21615"/>
                  </a:lnTo>
                  <a:cubicBezTo>
                    <a:pt x="1847" y="21762"/>
                    <a:pt x="1834" y="21860"/>
                    <a:pt x="1808" y="21909"/>
                  </a:cubicBezTo>
                  <a:cubicBezTo>
                    <a:pt x="1782" y="21958"/>
                    <a:pt x="1732" y="21983"/>
                    <a:pt x="1658" y="21983"/>
                  </a:cubicBezTo>
                  <a:lnTo>
                    <a:pt x="984" y="21983"/>
                  </a:lnTo>
                  <a:lnTo>
                    <a:pt x="984" y="21102"/>
                  </a:lnTo>
                  <a:close/>
                  <a:moveTo>
                    <a:pt x="1553" y="24572"/>
                  </a:moveTo>
                  <a:cubicBezTo>
                    <a:pt x="1656" y="24572"/>
                    <a:pt x="1742" y="24627"/>
                    <a:pt x="1811" y="24737"/>
                  </a:cubicBezTo>
                  <a:cubicBezTo>
                    <a:pt x="1880" y="24846"/>
                    <a:pt x="1914" y="24982"/>
                    <a:pt x="1914" y="25142"/>
                  </a:cubicBezTo>
                  <a:cubicBezTo>
                    <a:pt x="1914" y="25271"/>
                    <a:pt x="1896" y="25372"/>
                    <a:pt x="1859" y="25444"/>
                  </a:cubicBezTo>
                  <a:cubicBezTo>
                    <a:pt x="1823" y="25517"/>
                    <a:pt x="1772" y="25553"/>
                    <a:pt x="1708" y="25553"/>
                  </a:cubicBezTo>
                  <a:cubicBezTo>
                    <a:pt x="1638" y="25553"/>
                    <a:pt x="1585" y="25508"/>
                    <a:pt x="1549" y="25418"/>
                  </a:cubicBezTo>
                  <a:cubicBezTo>
                    <a:pt x="1513" y="25328"/>
                    <a:pt x="1495" y="25194"/>
                    <a:pt x="1495" y="25016"/>
                  </a:cubicBezTo>
                  <a:lnTo>
                    <a:pt x="1495" y="24572"/>
                  </a:lnTo>
                  <a:close/>
                  <a:moveTo>
                    <a:pt x="1303" y="23710"/>
                  </a:moveTo>
                  <a:cubicBezTo>
                    <a:pt x="1048" y="23710"/>
                    <a:pt x="865" y="23817"/>
                    <a:pt x="751" y="24031"/>
                  </a:cubicBezTo>
                  <a:cubicBezTo>
                    <a:pt x="638" y="24245"/>
                    <a:pt x="582" y="24593"/>
                    <a:pt x="582" y="25076"/>
                  </a:cubicBezTo>
                  <a:cubicBezTo>
                    <a:pt x="582" y="25260"/>
                    <a:pt x="589" y="25445"/>
                    <a:pt x="602" y="25629"/>
                  </a:cubicBezTo>
                  <a:cubicBezTo>
                    <a:pt x="616" y="25814"/>
                    <a:pt x="636" y="25998"/>
                    <a:pt x="663" y="26181"/>
                  </a:cubicBezTo>
                  <a:lnTo>
                    <a:pt x="1050" y="26181"/>
                  </a:lnTo>
                  <a:cubicBezTo>
                    <a:pt x="1007" y="26046"/>
                    <a:pt x="974" y="25899"/>
                    <a:pt x="952" y="25742"/>
                  </a:cubicBezTo>
                  <a:cubicBezTo>
                    <a:pt x="931" y="25584"/>
                    <a:pt x="920" y="25414"/>
                    <a:pt x="920" y="25231"/>
                  </a:cubicBezTo>
                  <a:cubicBezTo>
                    <a:pt x="920" y="25005"/>
                    <a:pt x="938" y="24838"/>
                    <a:pt x="976" y="24732"/>
                  </a:cubicBezTo>
                  <a:cubicBezTo>
                    <a:pt x="1013" y="24625"/>
                    <a:pt x="1072" y="24572"/>
                    <a:pt x="1153" y="24572"/>
                  </a:cubicBezTo>
                  <a:lnTo>
                    <a:pt x="1192" y="24572"/>
                  </a:lnTo>
                  <a:lnTo>
                    <a:pt x="1192" y="25076"/>
                  </a:lnTo>
                  <a:cubicBezTo>
                    <a:pt x="1192" y="25537"/>
                    <a:pt x="1236" y="25876"/>
                    <a:pt x="1323" y="26091"/>
                  </a:cubicBezTo>
                  <a:cubicBezTo>
                    <a:pt x="1410" y="26307"/>
                    <a:pt x="1547" y="26415"/>
                    <a:pt x="1734" y="26415"/>
                  </a:cubicBezTo>
                  <a:cubicBezTo>
                    <a:pt x="1887" y="26415"/>
                    <a:pt x="2012" y="26329"/>
                    <a:pt x="2108" y="26156"/>
                  </a:cubicBezTo>
                  <a:cubicBezTo>
                    <a:pt x="2204" y="25983"/>
                    <a:pt x="2252" y="25758"/>
                    <a:pt x="2252" y="25481"/>
                  </a:cubicBezTo>
                  <a:cubicBezTo>
                    <a:pt x="2252" y="25276"/>
                    <a:pt x="2230" y="25102"/>
                    <a:pt x="2186" y="24959"/>
                  </a:cubicBezTo>
                  <a:cubicBezTo>
                    <a:pt x="2142" y="24815"/>
                    <a:pt x="2072" y="24686"/>
                    <a:pt x="1975" y="24572"/>
                  </a:cubicBezTo>
                  <a:lnTo>
                    <a:pt x="2211" y="24572"/>
                  </a:lnTo>
                  <a:lnTo>
                    <a:pt x="2211" y="23710"/>
                  </a:lnTo>
                  <a:close/>
                  <a:moveTo>
                    <a:pt x="1053" y="26639"/>
                  </a:moveTo>
                  <a:lnTo>
                    <a:pt x="593" y="26641"/>
                  </a:lnTo>
                  <a:cubicBezTo>
                    <a:pt x="588" y="26705"/>
                    <a:pt x="585" y="26754"/>
                    <a:pt x="584" y="26787"/>
                  </a:cubicBezTo>
                  <a:cubicBezTo>
                    <a:pt x="582" y="26820"/>
                    <a:pt x="582" y="26852"/>
                    <a:pt x="582" y="26880"/>
                  </a:cubicBezTo>
                  <a:cubicBezTo>
                    <a:pt x="582" y="27079"/>
                    <a:pt x="606" y="27250"/>
                    <a:pt x="653" y="27392"/>
                  </a:cubicBezTo>
                  <a:cubicBezTo>
                    <a:pt x="701" y="27535"/>
                    <a:pt x="777" y="27661"/>
                    <a:pt x="881" y="27771"/>
                  </a:cubicBezTo>
                  <a:lnTo>
                    <a:pt x="620" y="27771"/>
                  </a:lnTo>
                  <a:lnTo>
                    <a:pt x="620" y="28625"/>
                  </a:lnTo>
                  <a:lnTo>
                    <a:pt x="2211" y="28625"/>
                  </a:lnTo>
                  <a:lnTo>
                    <a:pt x="2211" y="27771"/>
                  </a:lnTo>
                  <a:lnTo>
                    <a:pt x="1478" y="27771"/>
                  </a:lnTo>
                  <a:cubicBezTo>
                    <a:pt x="1322" y="27771"/>
                    <a:pt x="1202" y="27711"/>
                    <a:pt x="1118" y="27593"/>
                  </a:cubicBezTo>
                  <a:cubicBezTo>
                    <a:pt x="1034" y="27474"/>
                    <a:pt x="992" y="27305"/>
                    <a:pt x="992" y="27085"/>
                  </a:cubicBezTo>
                  <a:cubicBezTo>
                    <a:pt x="992" y="27011"/>
                    <a:pt x="997" y="26936"/>
                    <a:pt x="1007" y="26862"/>
                  </a:cubicBezTo>
                  <a:cubicBezTo>
                    <a:pt x="1017" y="26788"/>
                    <a:pt x="1032" y="26714"/>
                    <a:pt x="1053" y="26639"/>
                  </a:cubicBezTo>
                  <a:close/>
                  <a:moveTo>
                    <a:pt x="1242" y="30150"/>
                  </a:moveTo>
                  <a:lnTo>
                    <a:pt x="1242" y="31260"/>
                  </a:lnTo>
                  <a:cubicBezTo>
                    <a:pt x="1138" y="31234"/>
                    <a:pt x="1058" y="31170"/>
                    <a:pt x="1003" y="31067"/>
                  </a:cubicBezTo>
                  <a:cubicBezTo>
                    <a:pt x="947" y="30963"/>
                    <a:pt x="920" y="30829"/>
                    <a:pt x="920" y="30663"/>
                  </a:cubicBezTo>
                  <a:cubicBezTo>
                    <a:pt x="920" y="30510"/>
                    <a:pt x="949" y="30387"/>
                    <a:pt x="1008" y="30292"/>
                  </a:cubicBezTo>
                  <a:cubicBezTo>
                    <a:pt x="1068" y="30197"/>
                    <a:pt x="1146" y="30150"/>
                    <a:pt x="1242" y="30150"/>
                  </a:cubicBezTo>
                  <a:close/>
                  <a:moveTo>
                    <a:pt x="1411" y="29271"/>
                  </a:moveTo>
                  <a:cubicBezTo>
                    <a:pt x="1159" y="29271"/>
                    <a:pt x="958" y="29397"/>
                    <a:pt x="807" y="29650"/>
                  </a:cubicBezTo>
                  <a:cubicBezTo>
                    <a:pt x="657" y="29902"/>
                    <a:pt x="582" y="30238"/>
                    <a:pt x="582" y="30658"/>
                  </a:cubicBezTo>
                  <a:cubicBezTo>
                    <a:pt x="582" y="31120"/>
                    <a:pt x="656" y="31482"/>
                    <a:pt x="805" y="31746"/>
                  </a:cubicBezTo>
                  <a:cubicBezTo>
                    <a:pt x="953" y="32009"/>
                    <a:pt x="1157" y="32141"/>
                    <a:pt x="1417" y="32141"/>
                  </a:cubicBezTo>
                  <a:cubicBezTo>
                    <a:pt x="1681" y="32141"/>
                    <a:pt x="1886" y="32007"/>
                    <a:pt x="2033" y="31739"/>
                  </a:cubicBezTo>
                  <a:cubicBezTo>
                    <a:pt x="2179" y="31470"/>
                    <a:pt x="2252" y="31094"/>
                    <a:pt x="2252" y="30611"/>
                  </a:cubicBezTo>
                  <a:cubicBezTo>
                    <a:pt x="2252" y="30408"/>
                    <a:pt x="2240" y="30206"/>
                    <a:pt x="2217" y="30004"/>
                  </a:cubicBezTo>
                  <a:cubicBezTo>
                    <a:pt x="2194" y="29802"/>
                    <a:pt x="2160" y="29600"/>
                    <a:pt x="2114" y="29398"/>
                  </a:cubicBezTo>
                  <a:lnTo>
                    <a:pt x="1722" y="29398"/>
                  </a:lnTo>
                  <a:cubicBezTo>
                    <a:pt x="1787" y="29597"/>
                    <a:pt x="1835" y="29790"/>
                    <a:pt x="1866" y="29979"/>
                  </a:cubicBezTo>
                  <a:cubicBezTo>
                    <a:pt x="1898" y="30168"/>
                    <a:pt x="1914" y="30352"/>
                    <a:pt x="1914" y="30532"/>
                  </a:cubicBezTo>
                  <a:cubicBezTo>
                    <a:pt x="1914" y="30755"/>
                    <a:pt x="1884" y="30928"/>
                    <a:pt x="1824" y="31052"/>
                  </a:cubicBezTo>
                  <a:cubicBezTo>
                    <a:pt x="1765" y="31176"/>
                    <a:pt x="1675" y="31249"/>
                    <a:pt x="1556" y="31269"/>
                  </a:cubicBezTo>
                  <a:lnTo>
                    <a:pt x="1556" y="29271"/>
                  </a:lnTo>
                  <a:close/>
                  <a:moveTo>
                    <a:pt x="1417" y="33452"/>
                  </a:moveTo>
                  <a:cubicBezTo>
                    <a:pt x="1568" y="33452"/>
                    <a:pt x="1684" y="33500"/>
                    <a:pt x="1763" y="33596"/>
                  </a:cubicBezTo>
                  <a:cubicBezTo>
                    <a:pt x="1843" y="33693"/>
                    <a:pt x="1883" y="33832"/>
                    <a:pt x="1883" y="34015"/>
                  </a:cubicBezTo>
                  <a:cubicBezTo>
                    <a:pt x="1883" y="34198"/>
                    <a:pt x="1843" y="34339"/>
                    <a:pt x="1763" y="34437"/>
                  </a:cubicBezTo>
                  <a:cubicBezTo>
                    <a:pt x="1683" y="34535"/>
                    <a:pt x="1567" y="34584"/>
                    <a:pt x="1417" y="34584"/>
                  </a:cubicBezTo>
                  <a:cubicBezTo>
                    <a:pt x="1266" y="34584"/>
                    <a:pt x="1151" y="34535"/>
                    <a:pt x="1071" y="34437"/>
                  </a:cubicBezTo>
                  <a:cubicBezTo>
                    <a:pt x="991" y="34339"/>
                    <a:pt x="951" y="34198"/>
                    <a:pt x="951" y="34015"/>
                  </a:cubicBezTo>
                  <a:cubicBezTo>
                    <a:pt x="951" y="33832"/>
                    <a:pt x="991" y="33693"/>
                    <a:pt x="1070" y="33596"/>
                  </a:cubicBezTo>
                  <a:cubicBezTo>
                    <a:pt x="1150" y="33500"/>
                    <a:pt x="1265" y="33452"/>
                    <a:pt x="1417" y="33452"/>
                  </a:cubicBezTo>
                  <a:close/>
                  <a:moveTo>
                    <a:pt x="1417" y="32569"/>
                  </a:moveTo>
                  <a:cubicBezTo>
                    <a:pt x="1172" y="32569"/>
                    <a:pt x="971" y="32675"/>
                    <a:pt x="815" y="32886"/>
                  </a:cubicBezTo>
                  <a:cubicBezTo>
                    <a:pt x="660" y="33098"/>
                    <a:pt x="582" y="33368"/>
                    <a:pt x="582" y="33698"/>
                  </a:cubicBezTo>
                  <a:cubicBezTo>
                    <a:pt x="582" y="33884"/>
                    <a:pt x="604" y="34049"/>
                    <a:pt x="648" y="34192"/>
                  </a:cubicBezTo>
                  <a:cubicBezTo>
                    <a:pt x="692" y="34335"/>
                    <a:pt x="760" y="34466"/>
                    <a:pt x="853" y="34584"/>
                  </a:cubicBezTo>
                  <a:lnTo>
                    <a:pt x="620" y="34584"/>
                  </a:lnTo>
                  <a:lnTo>
                    <a:pt x="620" y="35438"/>
                  </a:lnTo>
                  <a:lnTo>
                    <a:pt x="2816" y="35438"/>
                  </a:lnTo>
                  <a:lnTo>
                    <a:pt x="2816" y="34584"/>
                  </a:lnTo>
                  <a:lnTo>
                    <a:pt x="1981" y="34584"/>
                  </a:lnTo>
                  <a:cubicBezTo>
                    <a:pt x="2074" y="34466"/>
                    <a:pt x="2142" y="34335"/>
                    <a:pt x="2186" y="34192"/>
                  </a:cubicBezTo>
                  <a:cubicBezTo>
                    <a:pt x="2230" y="34049"/>
                    <a:pt x="2252" y="33884"/>
                    <a:pt x="2252" y="33698"/>
                  </a:cubicBezTo>
                  <a:cubicBezTo>
                    <a:pt x="2252" y="33368"/>
                    <a:pt x="2174" y="33098"/>
                    <a:pt x="2018" y="32886"/>
                  </a:cubicBezTo>
                  <a:cubicBezTo>
                    <a:pt x="1863" y="32675"/>
                    <a:pt x="1662" y="32569"/>
                    <a:pt x="1417" y="32569"/>
                  </a:cubicBezTo>
                  <a:close/>
                  <a:moveTo>
                    <a:pt x="1242" y="36235"/>
                  </a:moveTo>
                  <a:cubicBezTo>
                    <a:pt x="1027" y="36235"/>
                    <a:pt x="863" y="36315"/>
                    <a:pt x="751" y="36476"/>
                  </a:cubicBezTo>
                  <a:cubicBezTo>
                    <a:pt x="638" y="36637"/>
                    <a:pt x="582" y="36871"/>
                    <a:pt x="582" y="37178"/>
                  </a:cubicBezTo>
                  <a:cubicBezTo>
                    <a:pt x="582" y="37356"/>
                    <a:pt x="607" y="37520"/>
                    <a:pt x="659" y="37669"/>
                  </a:cubicBezTo>
                  <a:cubicBezTo>
                    <a:pt x="711" y="37817"/>
                    <a:pt x="786" y="37946"/>
                    <a:pt x="884" y="38054"/>
                  </a:cubicBezTo>
                  <a:cubicBezTo>
                    <a:pt x="789" y="38127"/>
                    <a:pt x="714" y="38235"/>
                    <a:pt x="661" y="38377"/>
                  </a:cubicBezTo>
                  <a:cubicBezTo>
                    <a:pt x="608" y="38518"/>
                    <a:pt x="582" y="38681"/>
                    <a:pt x="582" y="38866"/>
                  </a:cubicBezTo>
                  <a:cubicBezTo>
                    <a:pt x="582" y="39030"/>
                    <a:pt x="604" y="39180"/>
                    <a:pt x="650" y="39316"/>
                  </a:cubicBezTo>
                  <a:cubicBezTo>
                    <a:pt x="695" y="39452"/>
                    <a:pt x="763" y="39573"/>
                    <a:pt x="853" y="39678"/>
                  </a:cubicBezTo>
                  <a:lnTo>
                    <a:pt x="620" y="39678"/>
                  </a:lnTo>
                  <a:lnTo>
                    <a:pt x="620" y="40537"/>
                  </a:lnTo>
                  <a:lnTo>
                    <a:pt x="2211" y="40537"/>
                  </a:lnTo>
                  <a:lnTo>
                    <a:pt x="2211" y="39678"/>
                  </a:lnTo>
                  <a:lnTo>
                    <a:pt x="1428" y="39678"/>
                  </a:lnTo>
                  <a:cubicBezTo>
                    <a:pt x="1280" y="39678"/>
                    <a:pt x="1165" y="39633"/>
                    <a:pt x="1085" y="39544"/>
                  </a:cubicBezTo>
                  <a:cubicBezTo>
                    <a:pt x="1005" y="39455"/>
                    <a:pt x="965" y="39328"/>
                    <a:pt x="965" y="39164"/>
                  </a:cubicBezTo>
                  <a:cubicBezTo>
                    <a:pt x="965" y="39034"/>
                    <a:pt x="990" y="38943"/>
                    <a:pt x="1041" y="38892"/>
                  </a:cubicBezTo>
                  <a:cubicBezTo>
                    <a:pt x="1092" y="38841"/>
                    <a:pt x="1205" y="38816"/>
                    <a:pt x="1381" y="38816"/>
                  </a:cubicBezTo>
                  <a:lnTo>
                    <a:pt x="2211" y="38816"/>
                  </a:lnTo>
                  <a:lnTo>
                    <a:pt x="2211" y="37956"/>
                  </a:lnTo>
                  <a:lnTo>
                    <a:pt x="1430" y="37956"/>
                  </a:lnTo>
                  <a:cubicBezTo>
                    <a:pt x="1279" y="37953"/>
                    <a:pt x="1164" y="37907"/>
                    <a:pt x="1084" y="37819"/>
                  </a:cubicBezTo>
                  <a:cubicBezTo>
                    <a:pt x="1005" y="37731"/>
                    <a:pt x="965" y="37605"/>
                    <a:pt x="965" y="37443"/>
                  </a:cubicBezTo>
                  <a:cubicBezTo>
                    <a:pt x="965" y="37319"/>
                    <a:pt x="990" y="37229"/>
                    <a:pt x="1041" y="37173"/>
                  </a:cubicBezTo>
                  <a:cubicBezTo>
                    <a:pt x="1092" y="37118"/>
                    <a:pt x="1173" y="37090"/>
                    <a:pt x="1286" y="37090"/>
                  </a:cubicBezTo>
                  <a:cubicBezTo>
                    <a:pt x="1311" y="37090"/>
                    <a:pt x="1330" y="37090"/>
                    <a:pt x="1343" y="37091"/>
                  </a:cubicBezTo>
                  <a:cubicBezTo>
                    <a:pt x="1356" y="37092"/>
                    <a:pt x="1369" y="37093"/>
                    <a:pt x="1381" y="37094"/>
                  </a:cubicBezTo>
                  <a:lnTo>
                    <a:pt x="2211" y="37094"/>
                  </a:lnTo>
                  <a:lnTo>
                    <a:pt x="2211" y="36235"/>
                  </a:lnTo>
                  <a:close/>
                  <a:moveTo>
                    <a:pt x="1242" y="42057"/>
                  </a:moveTo>
                  <a:lnTo>
                    <a:pt x="1242" y="43167"/>
                  </a:lnTo>
                  <a:cubicBezTo>
                    <a:pt x="1138" y="43141"/>
                    <a:pt x="1058" y="43077"/>
                    <a:pt x="1003" y="42974"/>
                  </a:cubicBezTo>
                  <a:cubicBezTo>
                    <a:pt x="947" y="42870"/>
                    <a:pt x="920" y="42736"/>
                    <a:pt x="920" y="42570"/>
                  </a:cubicBezTo>
                  <a:cubicBezTo>
                    <a:pt x="920" y="42417"/>
                    <a:pt x="949" y="42294"/>
                    <a:pt x="1008" y="42199"/>
                  </a:cubicBezTo>
                  <a:cubicBezTo>
                    <a:pt x="1068" y="42104"/>
                    <a:pt x="1146" y="42057"/>
                    <a:pt x="1242" y="42057"/>
                  </a:cubicBezTo>
                  <a:close/>
                  <a:moveTo>
                    <a:pt x="1411" y="41178"/>
                  </a:moveTo>
                  <a:cubicBezTo>
                    <a:pt x="1159" y="41178"/>
                    <a:pt x="958" y="41304"/>
                    <a:pt x="807" y="41557"/>
                  </a:cubicBezTo>
                  <a:cubicBezTo>
                    <a:pt x="657" y="41809"/>
                    <a:pt x="582" y="42145"/>
                    <a:pt x="582" y="42565"/>
                  </a:cubicBezTo>
                  <a:cubicBezTo>
                    <a:pt x="582" y="43027"/>
                    <a:pt x="656" y="43389"/>
                    <a:pt x="805" y="43653"/>
                  </a:cubicBezTo>
                  <a:cubicBezTo>
                    <a:pt x="953" y="43916"/>
                    <a:pt x="1157" y="44048"/>
                    <a:pt x="1417" y="44048"/>
                  </a:cubicBezTo>
                  <a:cubicBezTo>
                    <a:pt x="1681" y="44048"/>
                    <a:pt x="1886" y="43914"/>
                    <a:pt x="2033" y="43646"/>
                  </a:cubicBezTo>
                  <a:cubicBezTo>
                    <a:pt x="2179" y="43377"/>
                    <a:pt x="2252" y="43001"/>
                    <a:pt x="2252" y="42518"/>
                  </a:cubicBezTo>
                  <a:cubicBezTo>
                    <a:pt x="2252" y="42315"/>
                    <a:pt x="2240" y="42113"/>
                    <a:pt x="2217" y="41911"/>
                  </a:cubicBezTo>
                  <a:cubicBezTo>
                    <a:pt x="2194" y="41709"/>
                    <a:pt x="2160" y="41507"/>
                    <a:pt x="2114" y="41305"/>
                  </a:cubicBezTo>
                  <a:lnTo>
                    <a:pt x="1722" y="41305"/>
                  </a:lnTo>
                  <a:cubicBezTo>
                    <a:pt x="1787" y="41504"/>
                    <a:pt x="1835" y="41697"/>
                    <a:pt x="1866" y="41886"/>
                  </a:cubicBezTo>
                  <a:cubicBezTo>
                    <a:pt x="1898" y="42075"/>
                    <a:pt x="1914" y="42259"/>
                    <a:pt x="1914" y="42439"/>
                  </a:cubicBezTo>
                  <a:cubicBezTo>
                    <a:pt x="1914" y="42662"/>
                    <a:pt x="1884" y="42835"/>
                    <a:pt x="1824" y="42959"/>
                  </a:cubicBezTo>
                  <a:cubicBezTo>
                    <a:pt x="1765" y="43083"/>
                    <a:pt x="1675" y="43156"/>
                    <a:pt x="1556" y="43176"/>
                  </a:cubicBezTo>
                  <a:lnTo>
                    <a:pt x="1556" y="41178"/>
                  </a:lnTo>
                  <a:close/>
                  <a:moveTo>
                    <a:pt x="90" y="44283"/>
                  </a:moveTo>
                  <a:lnTo>
                    <a:pt x="90" y="47568"/>
                  </a:lnTo>
                  <a:lnTo>
                    <a:pt x="504" y="47568"/>
                  </a:lnTo>
                  <a:lnTo>
                    <a:pt x="504" y="46384"/>
                  </a:lnTo>
                  <a:lnTo>
                    <a:pt x="2211" y="46384"/>
                  </a:lnTo>
                  <a:lnTo>
                    <a:pt x="2211" y="45465"/>
                  </a:lnTo>
                  <a:lnTo>
                    <a:pt x="504" y="45465"/>
                  </a:lnTo>
                  <a:lnTo>
                    <a:pt x="504" y="44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79" name="Shape 989"/>
            <p:cNvSpPr>
              <a:spLocks/>
            </p:cNvSpPr>
            <p:nvPr/>
          </p:nvSpPr>
          <p:spPr bwMode="auto">
            <a:xfrm>
              <a:off x="2580550" y="2552725"/>
              <a:ext cx="152350" cy="92475"/>
            </a:xfrm>
            <a:custGeom>
              <a:avLst/>
              <a:gdLst>
                <a:gd name="T0" fmla="*/ 733 w 6094"/>
                <a:gd name="T1" fmla="*/ 382 h 3699"/>
                <a:gd name="T2" fmla="*/ 1068 w 6094"/>
                <a:gd name="T3" fmla="*/ 749 h 3699"/>
                <a:gd name="T4" fmla="*/ 1179 w 6094"/>
                <a:gd name="T5" fmla="*/ 1851 h 3699"/>
                <a:gd name="T6" fmla="*/ 1068 w 6094"/>
                <a:gd name="T7" fmla="*/ 2950 h 3699"/>
                <a:gd name="T8" fmla="*/ 733 w 6094"/>
                <a:gd name="T9" fmla="*/ 3317 h 3699"/>
                <a:gd name="T10" fmla="*/ 400 w 6094"/>
                <a:gd name="T11" fmla="*/ 2950 h 3699"/>
                <a:gd name="T12" fmla="*/ 288 w 6094"/>
                <a:gd name="T13" fmla="*/ 1851 h 3699"/>
                <a:gd name="T14" fmla="*/ 400 w 6094"/>
                <a:gd name="T15" fmla="*/ 749 h 3699"/>
                <a:gd name="T16" fmla="*/ 733 w 6094"/>
                <a:gd name="T17" fmla="*/ 382 h 3699"/>
                <a:gd name="T18" fmla="*/ 3509 w 6094"/>
                <a:gd name="T19" fmla="*/ 382 h 3699"/>
                <a:gd name="T20" fmla="*/ 3844 w 6094"/>
                <a:gd name="T21" fmla="*/ 749 h 3699"/>
                <a:gd name="T22" fmla="*/ 3955 w 6094"/>
                <a:gd name="T23" fmla="*/ 1851 h 3699"/>
                <a:gd name="T24" fmla="*/ 3844 w 6094"/>
                <a:gd name="T25" fmla="*/ 2950 h 3699"/>
                <a:gd name="T26" fmla="*/ 3509 w 6094"/>
                <a:gd name="T27" fmla="*/ 3317 h 3699"/>
                <a:gd name="T28" fmla="*/ 3176 w 6094"/>
                <a:gd name="T29" fmla="*/ 2950 h 3699"/>
                <a:gd name="T30" fmla="*/ 3064 w 6094"/>
                <a:gd name="T31" fmla="*/ 1851 h 3699"/>
                <a:gd name="T32" fmla="*/ 3176 w 6094"/>
                <a:gd name="T33" fmla="*/ 749 h 3699"/>
                <a:gd name="T34" fmla="*/ 3509 w 6094"/>
                <a:gd name="T35" fmla="*/ 382 h 3699"/>
                <a:gd name="T36" fmla="*/ 5360 w 6094"/>
                <a:gd name="T37" fmla="*/ 382 h 3699"/>
                <a:gd name="T38" fmla="*/ 5695 w 6094"/>
                <a:gd name="T39" fmla="*/ 749 h 3699"/>
                <a:gd name="T40" fmla="*/ 5806 w 6094"/>
                <a:gd name="T41" fmla="*/ 1851 h 3699"/>
                <a:gd name="T42" fmla="*/ 5695 w 6094"/>
                <a:gd name="T43" fmla="*/ 2950 h 3699"/>
                <a:gd name="T44" fmla="*/ 5360 w 6094"/>
                <a:gd name="T45" fmla="*/ 3317 h 3699"/>
                <a:gd name="T46" fmla="*/ 5027 w 6094"/>
                <a:gd name="T47" fmla="*/ 2950 h 3699"/>
                <a:gd name="T48" fmla="*/ 4915 w 6094"/>
                <a:gd name="T49" fmla="*/ 1851 h 3699"/>
                <a:gd name="T50" fmla="*/ 5027 w 6094"/>
                <a:gd name="T51" fmla="*/ 749 h 3699"/>
                <a:gd name="T52" fmla="*/ 5360 w 6094"/>
                <a:gd name="T53" fmla="*/ 382 h 3699"/>
                <a:gd name="T54" fmla="*/ 1970 w 6094"/>
                <a:gd name="T55" fmla="*/ 3023 h 3699"/>
                <a:gd name="T56" fmla="*/ 1970 w 6094"/>
                <a:gd name="T57" fmla="*/ 3630 h 3699"/>
                <a:gd name="T58" fmla="*/ 2270 w 6094"/>
                <a:gd name="T59" fmla="*/ 3630 h 3699"/>
                <a:gd name="T60" fmla="*/ 2270 w 6094"/>
                <a:gd name="T61" fmla="*/ 3023 h 3699"/>
                <a:gd name="T62" fmla="*/ 733 w 6094"/>
                <a:gd name="T63" fmla="*/ 0 h 3699"/>
                <a:gd name="T64" fmla="*/ 188 w 6094"/>
                <a:gd name="T65" fmla="*/ 474 h 3699"/>
                <a:gd name="T66" fmla="*/ 0 w 6094"/>
                <a:gd name="T67" fmla="*/ 1851 h 3699"/>
                <a:gd name="T68" fmla="*/ 188 w 6094"/>
                <a:gd name="T69" fmla="*/ 3225 h 3699"/>
                <a:gd name="T70" fmla="*/ 733 w 6094"/>
                <a:gd name="T71" fmla="*/ 3699 h 3699"/>
                <a:gd name="T72" fmla="*/ 1278 w 6094"/>
                <a:gd name="T73" fmla="*/ 3225 h 3699"/>
                <a:gd name="T74" fmla="*/ 1466 w 6094"/>
                <a:gd name="T75" fmla="*/ 1851 h 3699"/>
                <a:gd name="T76" fmla="*/ 1278 w 6094"/>
                <a:gd name="T77" fmla="*/ 474 h 3699"/>
                <a:gd name="T78" fmla="*/ 733 w 6094"/>
                <a:gd name="T79" fmla="*/ 0 h 3699"/>
                <a:gd name="T80" fmla="*/ 3509 w 6094"/>
                <a:gd name="T81" fmla="*/ 0 h 3699"/>
                <a:gd name="T82" fmla="*/ 2964 w 6094"/>
                <a:gd name="T83" fmla="*/ 474 h 3699"/>
                <a:gd name="T84" fmla="*/ 2776 w 6094"/>
                <a:gd name="T85" fmla="*/ 1851 h 3699"/>
                <a:gd name="T86" fmla="*/ 2964 w 6094"/>
                <a:gd name="T87" fmla="*/ 3225 h 3699"/>
                <a:gd name="T88" fmla="*/ 3509 w 6094"/>
                <a:gd name="T89" fmla="*/ 3699 h 3699"/>
                <a:gd name="T90" fmla="*/ 4054 w 6094"/>
                <a:gd name="T91" fmla="*/ 3225 h 3699"/>
                <a:gd name="T92" fmla="*/ 4242 w 6094"/>
                <a:gd name="T93" fmla="*/ 1851 h 3699"/>
                <a:gd name="T94" fmla="*/ 4054 w 6094"/>
                <a:gd name="T95" fmla="*/ 474 h 3699"/>
                <a:gd name="T96" fmla="*/ 3509 w 6094"/>
                <a:gd name="T97" fmla="*/ 0 h 3699"/>
                <a:gd name="T98" fmla="*/ 5360 w 6094"/>
                <a:gd name="T99" fmla="*/ 0 h 3699"/>
                <a:gd name="T100" fmla="*/ 4815 w 6094"/>
                <a:gd name="T101" fmla="*/ 474 h 3699"/>
                <a:gd name="T102" fmla="*/ 4627 w 6094"/>
                <a:gd name="T103" fmla="*/ 1851 h 3699"/>
                <a:gd name="T104" fmla="*/ 4815 w 6094"/>
                <a:gd name="T105" fmla="*/ 3225 h 3699"/>
                <a:gd name="T106" fmla="*/ 5360 w 6094"/>
                <a:gd name="T107" fmla="*/ 3699 h 3699"/>
                <a:gd name="T108" fmla="*/ 5905 w 6094"/>
                <a:gd name="T109" fmla="*/ 3225 h 3699"/>
                <a:gd name="T110" fmla="*/ 6093 w 6094"/>
                <a:gd name="T111" fmla="*/ 1851 h 3699"/>
                <a:gd name="T112" fmla="*/ 5905 w 6094"/>
                <a:gd name="T113" fmla="*/ 474 h 3699"/>
                <a:gd name="T114" fmla="*/ 5360 w 6094"/>
                <a:gd name="T115" fmla="*/ 0 h 369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94"/>
                <a:gd name="T175" fmla="*/ 0 h 3699"/>
                <a:gd name="T176" fmla="*/ 6094 w 6094"/>
                <a:gd name="T177" fmla="*/ 3699 h 369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94" h="3699" extrusionOk="0">
                  <a:moveTo>
                    <a:pt x="733" y="382"/>
                  </a:moveTo>
                  <a:cubicBezTo>
                    <a:pt x="882" y="382"/>
                    <a:pt x="993" y="504"/>
                    <a:pt x="1068" y="749"/>
                  </a:cubicBezTo>
                  <a:cubicBezTo>
                    <a:pt x="1142" y="993"/>
                    <a:pt x="1179" y="1360"/>
                    <a:pt x="1179" y="1851"/>
                  </a:cubicBezTo>
                  <a:cubicBezTo>
                    <a:pt x="1179" y="2339"/>
                    <a:pt x="1142" y="2706"/>
                    <a:pt x="1068" y="2950"/>
                  </a:cubicBezTo>
                  <a:cubicBezTo>
                    <a:pt x="993" y="3195"/>
                    <a:pt x="882" y="3317"/>
                    <a:pt x="733" y="3317"/>
                  </a:cubicBezTo>
                  <a:cubicBezTo>
                    <a:pt x="585" y="3317"/>
                    <a:pt x="474" y="3195"/>
                    <a:pt x="400" y="2950"/>
                  </a:cubicBezTo>
                  <a:cubicBezTo>
                    <a:pt x="326" y="2706"/>
                    <a:pt x="288" y="2339"/>
                    <a:pt x="288" y="1851"/>
                  </a:cubicBezTo>
                  <a:cubicBezTo>
                    <a:pt x="288" y="1360"/>
                    <a:pt x="326" y="993"/>
                    <a:pt x="400" y="749"/>
                  </a:cubicBezTo>
                  <a:cubicBezTo>
                    <a:pt x="474" y="504"/>
                    <a:pt x="585" y="382"/>
                    <a:pt x="733" y="382"/>
                  </a:cubicBezTo>
                  <a:close/>
                  <a:moveTo>
                    <a:pt x="3509" y="382"/>
                  </a:moveTo>
                  <a:cubicBezTo>
                    <a:pt x="3658" y="382"/>
                    <a:pt x="3769" y="504"/>
                    <a:pt x="3844" y="749"/>
                  </a:cubicBezTo>
                  <a:cubicBezTo>
                    <a:pt x="3918" y="993"/>
                    <a:pt x="3955" y="1360"/>
                    <a:pt x="3955" y="1851"/>
                  </a:cubicBezTo>
                  <a:cubicBezTo>
                    <a:pt x="3955" y="2339"/>
                    <a:pt x="3918" y="2706"/>
                    <a:pt x="3844" y="2950"/>
                  </a:cubicBezTo>
                  <a:cubicBezTo>
                    <a:pt x="3769" y="3195"/>
                    <a:pt x="3658" y="3317"/>
                    <a:pt x="3509" y="3317"/>
                  </a:cubicBezTo>
                  <a:cubicBezTo>
                    <a:pt x="3361" y="3317"/>
                    <a:pt x="3250" y="3195"/>
                    <a:pt x="3176" y="2950"/>
                  </a:cubicBezTo>
                  <a:cubicBezTo>
                    <a:pt x="3102" y="2706"/>
                    <a:pt x="3064" y="2339"/>
                    <a:pt x="3064" y="1851"/>
                  </a:cubicBezTo>
                  <a:cubicBezTo>
                    <a:pt x="3064" y="1360"/>
                    <a:pt x="3102" y="993"/>
                    <a:pt x="3176" y="749"/>
                  </a:cubicBezTo>
                  <a:cubicBezTo>
                    <a:pt x="3250" y="504"/>
                    <a:pt x="3361" y="382"/>
                    <a:pt x="3509" y="382"/>
                  </a:cubicBezTo>
                  <a:close/>
                  <a:moveTo>
                    <a:pt x="5360" y="382"/>
                  </a:moveTo>
                  <a:cubicBezTo>
                    <a:pt x="5509" y="382"/>
                    <a:pt x="5620" y="504"/>
                    <a:pt x="5695" y="749"/>
                  </a:cubicBezTo>
                  <a:cubicBezTo>
                    <a:pt x="5769" y="993"/>
                    <a:pt x="5806" y="1360"/>
                    <a:pt x="5806" y="1851"/>
                  </a:cubicBezTo>
                  <a:cubicBezTo>
                    <a:pt x="5806" y="2339"/>
                    <a:pt x="5769" y="2706"/>
                    <a:pt x="5695" y="2950"/>
                  </a:cubicBezTo>
                  <a:cubicBezTo>
                    <a:pt x="5620" y="3195"/>
                    <a:pt x="5509" y="3317"/>
                    <a:pt x="5360" y="3317"/>
                  </a:cubicBezTo>
                  <a:cubicBezTo>
                    <a:pt x="5212" y="3317"/>
                    <a:pt x="5101" y="3195"/>
                    <a:pt x="5027" y="2950"/>
                  </a:cubicBezTo>
                  <a:cubicBezTo>
                    <a:pt x="4953" y="2706"/>
                    <a:pt x="4915" y="2339"/>
                    <a:pt x="4915" y="1851"/>
                  </a:cubicBezTo>
                  <a:cubicBezTo>
                    <a:pt x="4915" y="1360"/>
                    <a:pt x="4953" y="993"/>
                    <a:pt x="5027" y="749"/>
                  </a:cubicBezTo>
                  <a:cubicBezTo>
                    <a:pt x="5101" y="504"/>
                    <a:pt x="5212" y="382"/>
                    <a:pt x="5360" y="382"/>
                  </a:cubicBezTo>
                  <a:close/>
                  <a:moveTo>
                    <a:pt x="1970" y="3023"/>
                  </a:moveTo>
                  <a:lnTo>
                    <a:pt x="1970" y="3630"/>
                  </a:lnTo>
                  <a:lnTo>
                    <a:pt x="2270" y="3630"/>
                  </a:lnTo>
                  <a:lnTo>
                    <a:pt x="2270" y="3023"/>
                  </a:lnTo>
                  <a:close/>
                  <a:moveTo>
                    <a:pt x="733" y="0"/>
                  </a:moveTo>
                  <a:cubicBezTo>
                    <a:pt x="495" y="0"/>
                    <a:pt x="314" y="158"/>
                    <a:pt x="188" y="474"/>
                  </a:cubicBezTo>
                  <a:cubicBezTo>
                    <a:pt x="63" y="790"/>
                    <a:pt x="0" y="1249"/>
                    <a:pt x="0" y="1851"/>
                  </a:cubicBezTo>
                  <a:cubicBezTo>
                    <a:pt x="0" y="2451"/>
                    <a:pt x="63" y="2909"/>
                    <a:pt x="188" y="3225"/>
                  </a:cubicBezTo>
                  <a:cubicBezTo>
                    <a:pt x="314" y="3541"/>
                    <a:pt x="495" y="3699"/>
                    <a:pt x="733" y="3699"/>
                  </a:cubicBezTo>
                  <a:cubicBezTo>
                    <a:pt x="971" y="3699"/>
                    <a:pt x="1152" y="3541"/>
                    <a:pt x="1278" y="3225"/>
                  </a:cubicBezTo>
                  <a:cubicBezTo>
                    <a:pt x="1403" y="2909"/>
                    <a:pt x="1466" y="2451"/>
                    <a:pt x="1466" y="1851"/>
                  </a:cubicBezTo>
                  <a:cubicBezTo>
                    <a:pt x="1466" y="1249"/>
                    <a:pt x="1403" y="790"/>
                    <a:pt x="1278" y="474"/>
                  </a:cubicBezTo>
                  <a:cubicBezTo>
                    <a:pt x="1152" y="158"/>
                    <a:pt x="971" y="0"/>
                    <a:pt x="733" y="0"/>
                  </a:cubicBezTo>
                  <a:close/>
                  <a:moveTo>
                    <a:pt x="3509" y="0"/>
                  </a:moveTo>
                  <a:cubicBezTo>
                    <a:pt x="3271" y="0"/>
                    <a:pt x="3090" y="158"/>
                    <a:pt x="2964" y="474"/>
                  </a:cubicBezTo>
                  <a:cubicBezTo>
                    <a:pt x="2839" y="790"/>
                    <a:pt x="2776" y="1249"/>
                    <a:pt x="2776" y="1851"/>
                  </a:cubicBezTo>
                  <a:cubicBezTo>
                    <a:pt x="2776" y="2451"/>
                    <a:pt x="2839" y="2909"/>
                    <a:pt x="2964" y="3225"/>
                  </a:cubicBezTo>
                  <a:cubicBezTo>
                    <a:pt x="3090" y="3541"/>
                    <a:pt x="3271" y="3699"/>
                    <a:pt x="3509" y="3699"/>
                  </a:cubicBezTo>
                  <a:cubicBezTo>
                    <a:pt x="3747" y="3699"/>
                    <a:pt x="3928" y="3541"/>
                    <a:pt x="4054" y="3225"/>
                  </a:cubicBezTo>
                  <a:cubicBezTo>
                    <a:pt x="4179" y="2909"/>
                    <a:pt x="4242" y="2451"/>
                    <a:pt x="4242" y="1851"/>
                  </a:cubicBezTo>
                  <a:cubicBezTo>
                    <a:pt x="4242" y="1249"/>
                    <a:pt x="4179" y="790"/>
                    <a:pt x="4054" y="474"/>
                  </a:cubicBezTo>
                  <a:cubicBezTo>
                    <a:pt x="3928" y="158"/>
                    <a:pt x="3747" y="0"/>
                    <a:pt x="3509" y="0"/>
                  </a:cubicBezTo>
                  <a:close/>
                  <a:moveTo>
                    <a:pt x="5360" y="0"/>
                  </a:moveTo>
                  <a:cubicBezTo>
                    <a:pt x="5122" y="0"/>
                    <a:pt x="4941" y="158"/>
                    <a:pt x="4815" y="474"/>
                  </a:cubicBezTo>
                  <a:cubicBezTo>
                    <a:pt x="4690" y="790"/>
                    <a:pt x="4627" y="1249"/>
                    <a:pt x="4627" y="1851"/>
                  </a:cubicBezTo>
                  <a:cubicBezTo>
                    <a:pt x="4627" y="2451"/>
                    <a:pt x="4690" y="2909"/>
                    <a:pt x="4815" y="3225"/>
                  </a:cubicBezTo>
                  <a:cubicBezTo>
                    <a:pt x="4941" y="3541"/>
                    <a:pt x="5122" y="3699"/>
                    <a:pt x="5360" y="3699"/>
                  </a:cubicBezTo>
                  <a:cubicBezTo>
                    <a:pt x="5598" y="3699"/>
                    <a:pt x="5779" y="3541"/>
                    <a:pt x="5905" y="3225"/>
                  </a:cubicBezTo>
                  <a:cubicBezTo>
                    <a:pt x="6030" y="2909"/>
                    <a:pt x="6093" y="2451"/>
                    <a:pt x="6093" y="1851"/>
                  </a:cubicBezTo>
                  <a:cubicBezTo>
                    <a:pt x="6093" y="1249"/>
                    <a:pt x="6030" y="790"/>
                    <a:pt x="5905" y="474"/>
                  </a:cubicBezTo>
                  <a:cubicBezTo>
                    <a:pt x="5779" y="158"/>
                    <a:pt x="5598" y="0"/>
                    <a:pt x="536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0" name="Shape 990"/>
            <p:cNvSpPr>
              <a:spLocks/>
            </p:cNvSpPr>
            <p:nvPr/>
          </p:nvSpPr>
          <p:spPr bwMode="auto">
            <a:xfrm>
              <a:off x="2583725" y="2313325"/>
              <a:ext cx="195450" cy="92500"/>
            </a:xfrm>
            <a:custGeom>
              <a:avLst/>
              <a:gdLst>
                <a:gd name="T0" fmla="*/ 2792 w 7818"/>
                <a:gd name="T1" fmla="*/ 749 h 3700"/>
                <a:gd name="T2" fmla="*/ 2792 w 7818"/>
                <a:gd name="T3" fmla="*/ 2951 h 3700"/>
                <a:gd name="T4" fmla="*/ 2124 w 7818"/>
                <a:gd name="T5" fmla="*/ 2951 h 3700"/>
                <a:gd name="T6" fmla="*/ 2124 w 7818"/>
                <a:gd name="T7" fmla="*/ 749 h 3700"/>
                <a:gd name="T8" fmla="*/ 5233 w 7818"/>
                <a:gd name="T9" fmla="*/ 383 h 3700"/>
                <a:gd name="T10" fmla="*/ 5679 w 7818"/>
                <a:gd name="T11" fmla="*/ 1851 h 3700"/>
                <a:gd name="T12" fmla="*/ 5233 w 7818"/>
                <a:gd name="T13" fmla="*/ 3317 h 3700"/>
                <a:gd name="T14" fmla="*/ 4788 w 7818"/>
                <a:gd name="T15" fmla="*/ 1851 h 3700"/>
                <a:gd name="T16" fmla="*/ 5233 w 7818"/>
                <a:gd name="T17" fmla="*/ 383 h 3700"/>
                <a:gd name="T18" fmla="*/ 7419 w 7818"/>
                <a:gd name="T19" fmla="*/ 749 h 3700"/>
                <a:gd name="T20" fmla="*/ 7419 w 7818"/>
                <a:gd name="T21" fmla="*/ 2951 h 3700"/>
                <a:gd name="T22" fmla="*/ 6751 w 7818"/>
                <a:gd name="T23" fmla="*/ 2951 h 3700"/>
                <a:gd name="T24" fmla="*/ 6751 w 7818"/>
                <a:gd name="T25" fmla="*/ 749 h 3700"/>
                <a:gd name="T26" fmla="*/ 508 w 7818"/>
                <a:gd name="T27" fmla="*/ 65 h 3700"/>
                <a:gd name="T28" fmla="*/ 1 w 7818"/>
                <a:gd name="T29" fmla="*/ 676 h 3700"/>
                <a:gd name="T30" fmla="*/ 511 w 7818"/>
                <a:gd name="T31" fmla="*/ 3224 h 3700"/>
                <a:gd name="T32" fmla="*/ 42 w 7818"/>
                <a:gd name="T33" fmla="*/ 3630 h 3700"/>
                <a:gd name="T34" fmla="*/ 1264 w 7818"/>
                <a:gd name="T35" fmla="*/ 3224 h 3700"/>
                <a:gd name="T36" fmla="*/ 795 w 7818"/>
                <a:gd name="T37" fmla="*/ 65 h 3700"/>
                <a:gd name="T38" fmla="*/ 3694 w 7818"/>
                <a:gd name="T39" fmla="*/ 3630 h 3700"/>
                <a:gd name="T40" fmla="*/ 3994 w 7818"/>
                <a:gd name="T41" fmla="*/ 3024 h 3700"/>
                <a:gd name="T42" fmla="*/ 1912 w 7818"/>
                <a:gd name="T43" fmla="*/ 475 h 3700"/>
                <a:gd name="T44" fmla="*/ 1912 w 7818"/>
                <a:gd name="T45" fmla="*/ 3225 h 3700"/>
                <a:gd name="T46" fmla="*/ 3002 w 7818"/>
                <a:gd name="T47" fmla="*/ 3225 h 3700"/>
                <a:gd name="T48" fmla="*/ 3002 w 7818"/>
                <a:gd name="T49" fmla="*/ 475 h 3700"/>
                <a:gd name="T50" fmla="*/ 5233 w 7818"/>
                <a:gd name="T51" fmla="*/ 1 h 3700"/>
                <a:gd name="T52" fmla="*/ 4500 w 7818"/>
                <a:gd name="T53" fmla="*/ 1851 h 3700"/>
                <a:gd name="T54" fmla="*/ 5233 w 7818"/>
                <a:gd name="T55" fmla="*/ 3699 h 3700"/>
                <a:gd name="T56" fmla="*/ 5966 w 7818"/>
                <a:gd name="T57" fmla="*/ 1851 h 3700"/>
                <a:gd name="T58" fmla="*/ 5233 w 7818"/>
                <a:gd name="T59" fmla="*/ 1 h 3700"/>
                <a:gd name="T60" fmla="*/ 6539 w 7818"/>
                <a:gd name="T61" fmla="*/ 475 h 3700"/>
                <a:gd name="T62" fmla="*/ 6539 w 7818"/>
                <a:gd name="T63" fmla="*/ 3225 h 3700"/>
                <a:gd name="T64" fmla="*/ 7629 w 7818"/>
                <a:gd name="T65" fmla="*/ 3225 h 3700"/>
                <a:gd name="T66" fmla="*/ 7629 w 7818"/>
                <a:gd name="T67" fmla="*/ 475 h 37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818"/>
                <a:gd name="T103" fmla="*/ 0 h 3700"/>
                <a:gd name="T104" fmla="*/ 7818 w 7818"/>
                <a:gd name="T105" fmla="*/ 3700 h 37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818" h="3700" extrusionOk="0">
                  <a:moveTo>
                    <a:pt x="2457" y="383"/>
                  </a:moveTo>
                  <a:cubicBezTo>
                    <a:pt x="2606" y="383"/>
                    <a:pt x="2717" y="505"/>
                    <a:pt x="2792" y="749"/>
                  </a:cubicBezTo>
                  <a:cubicBezTo>
                    <a:pt x="2866" y="994"/>
                    <a:pt x="2903" y="1361"/>
                    <a:pt x="2903" y="1851"/>
                  </a:cubicBezTo>
                  <a:cubicBezTo>
                    <a:pt x="2903" y="2340"/>
                    <a:pt x="2866" y="2706"/>
                    <a:pt x="2792" y="2951"/>
                  </a:cubicBezTo>
                  <a:cubicBezTo>
                    <a:pt x="2717" y="3195"/>
                    <a:pt x="2606" y="3317"/>
                    <a:pt x="2457" y="3317"/>
                  </a:cubicBezTo>
                  <a:cubicBezTo>
                    <a:pt x="2309" y="3317"/>
                    <a:pt x="2198" y="3195"/>
                    <a:pt x="2124" y="2951"/>
                  </a:cubicBezTo>
                  <a:cubicBezTo>
                    <a:pt x="2050" y="2706"/>
                    <a:pt x="2012" y="2340"/>
                    <a:pt x="2012" y="1851"/>
                  </a:cubicBezTo>
                  <a:cubicBezTo>
                    <a:pt x="2012" y="1361"/>
                    <a:pt x="2050" y="994"/>
                    <a:pt x="2124" y="749"/>
                  </a:cubicBezTo>
                  <a:cubicBezTo>
                    <a:pt x="2198" y="505"/>
                    <a:pt x="2309" y="383"/>
                    <a:pt x="2457" y="383"/>
                  </a:cubicBezTo>
                  <a:close/>
                  <a:moveTo>
                    <a:pt x="5233" y="383"/>
                  </a:moveTo>
                  <a:cubicBezTo>
                    <a:pt x="5382" y="383"/>
                    <a:pt x="5493" y="505"/>
                    <a:pt x="5568" y="749"/>
                  </a:cubicBezTo>
                  <a:cubicBezTo>
                    <a:pt x="5642" y="994"/>
                    <a:pt x="5679" y="1361"/>
                    <a:pt x="5679" y="1851"/>
                  </a:cubicBezTo>
                  <a:cubicBezTo>
                    <a:pt x="5679" y="2340"/>
                    <a:pt x="5642" y="2706"/>
                    <a:pt x="5568" y="2951"/>
                  </a:cubicBezTo>
                  <a:cubicBezTo>
                    <a:pt x="5493" y="3195"/>
                    <a:pt x="5382" y="3317"/>
                    <a:pt x="5233" y="3317"/>
                  </a:cubicBezTo>
                  <a:cubicBezTo>
                    <a:pt x="5085" y="3317"/>
                    <a:pt x="4974" y="3195"/>
                    <a:pt x="4900" y="2951"/>
                  </a:cubicBezTo>
                  <a:cubicBezTo>
                    <a:pt x="4826" y="2706"/>
                    <a:pt x="4788" y="2340"/>
                    <a:pt x="4788" y="1851"/>
                  </a:cubicBezTo>
                  <a:cubicBezTo>
                    <a:pt x="4788" y="1361"/>
                    <a:pt x="4826" y="994"/>
                    <a:pt x="4900" y="749"/>
                  </a:cubicBezTo>
                  <a:cubicBezTo>
                    <a:pt x="4974" y="505"/>
                    <a:pt x="5085" y="383"/>
                    <a:pt x="5233" y="383"/>
                  </a:cubicBezTo>
                  <a:close/>
                  <a:moveTo>
                    <a:pt x="7084" y="383"/>
                  </a:moveTo>
                  <a:cubicBezTo>
                    <a:pt x="7233" y="383"/>
                    <a:pt x="7344" y="505"/>
                    <a:pt x="7419" y="749"/>
                  </a:cubicBezTo>
                  <a:cubicBezTo>
                    <a:pt x="7493" y="994"/>
                    <a:pt x="7530" y="1361"/>
                    <a:pt x="7530" y="1851"/>
                  </a:cubicBezTo>
                  <a:cubicBezTo>
                    <a:pt x="7530" y="2340"/>
                    <a:pt x="7493" y="2706"/>
                    <a:pt x="7419" y="2951"/>
                  </a:cubicBezTo>
                  <a:cubicBezTo>
                    <a:pt x="7344" y="3195"/>
                    <a:pt x="7233" y="3317"/>
                    <a:pt x="7084" y="3317"/>
                  </a:cubicBezTo>
                  <a:cubicBezTo>
                    <a:pt x="6936" y="3317"/>
                    <a:pt x="6825" y="3195"/>
                    <a:pt x="6751" y="2951"/>
                  </a:cubicBezTo>
                  <a:cubicBezTo>
                    <a:pt x="6677" y="2706"/>
                    <a:pt x="6639" y="2340"/>
                    <a:pt x="6639" y="1851"/>
                  </a:cubicBezTo>
                  <a:cubicBezTo>
                    <a:pt x="6639" y="1361"/>
                    <a:pt x="6677" y="994"/>
                    <a:pt x="6751" y="749"/>
                  </a:cubicBezTo>
                  <a:cubicBezTo>
                    <a:pt x="6825" y="505"/>
                    <a:pt x="6936" y="383"/>
                    <a:pt x="7084" y="383"/>
                  </a:cubicBezTo>
                  <a:close/>
                  <a:moveTo>
                    <a:pt x="508" y="65"/>
                  </a:moveTo>
                  <a:lnTo>
                    <a:pt x="1" y="237"/>
                  </a:lnTo>
                  <a:lnTo>
                    <a:pt x="1" y="676"/>
                  </a:lnTo>
                  <a:lnTo>
                    <a:pt x="511" y="504"/>
                  </a:lnTo>
                  <a:lnTo>
                    <a:pt x="511" y="3224"/>
                  </a:lnTo>
                  <a:lnTo>
                    <a:pt x="42" y="3224"/>
                  </a:lnTo>
                  <a:lnTo>
                    <a:pt x="42" y="3630"/>
                  </a:lnTo>
                  <a:lnTo>
                    <a:pt x="1264" y="3630"/>
                  </a:lnTo>
                  <a:lnTo>
                    <a:pt x="1264" y="3224"/>
                  </a:lnTo>
                  <a:lnTo>
                    <a:pt x="795" y="3224"/>
                  </a:lnTo>
                  <a:lnTo>
                    <a:pt x="795" y="65"/>
                  </a:lnTo>
                  <a:close/>
                  <a:moveTo>
                    <a:pt x="3694" y="3024"/>
                  </a:moveTo>
                  <a:lnTo>
                    <a:pt x="3694" y="3630"/>
                  </a:lnTo>
                  <a:lnTo>
                    <a:pt x="3994" y="3630"/>
                  </a:lnTo>
                  <a:lnTo>
                    <a:pt x="3994" y="3024"/>
                  </a:lnTo>
                  <a:close/>
                  <a:moveTo>
                    <a:pt x="2457" y="1"/>
                  </a:moveTo>
                  <a:cubicBezTo>
                    <a:pt x="2219" y="1"/>
                    <a:pt x="2038" y="159"/>
                    <a:pt x="1912" y="475"/>
                  </a:cubicBezTo>
                  <a:cubicBezTo>
                    <a:pt x="1787" y="791"/>
                    <a:pt x="1724" y="1249"/>
                    <a:pt x="1724" y="1851"/>
                  </a:cubicBezTo>
                  <a:cubicBezTo>
                    <a:pt x="1724" y="2451"/>
                    <a:pt x="1787" y="2909"/>
                    <a:pt x="1912" y="3225"/>
                  </a:cubicBezTo>
                  <a:cubicBezTo>
                    <a:pt x="2038" y="3541"/>
                    <a:pt x="2219" y="3699"/>
                    <a:pt x="2457" y="3699"/>
                  </a:cubicBezTo>
                  <a:cubicBezTo>
                    <a:pt x="2695" y="3699"/>
                    <a:pt x="2876" y="3541"/>
                    <a:pt x="3002" y="3225"/>
                  </a:cubicBezTo>
                  <a:cubicBezTo>
                    <a:pt x="3127" y="2909"/>
                    <a:pt x="3190" y="2451"/>
                    <a:pt x="3190" y="1851"/>
                  </a:cubicBezTo>
                  <a:cubicBezTo>
                    <a:pt x="3190" y="1249"/>
                    <a:pt x="3127" y="791"/>
                    <a:pt x="3002" y="475"/>
                  </a:cubicBezTo>
                  <a:cubicBezTo>
                    <a:pt x="2876" y="159"/>
                    <a:pt x="2695" y="1"/>
                    <a:pt x="2457" y="1"/>
                  </a:cubicBezTo>
                  <a:close/>
                  <a:moveTo>
                    <a:pt x="5233" y="1"/>
                  </a:moveTo>
                  <a:cubicBezTo>
                    <a:pt x="4995" y="1"/>
                    <a:pt x="4814" y="159"/>
                    <a:pt x="4688" y="475"/>
                  </a:cubicBezTo>
                  <a:cubicBezTo>
                    <a:pt x="4563" y="791"/>
                    <a:pt x="4500" y="1249"/>
                    <a:pt x="4500" y="1851"/>
                  </a:cubicBezTo>
                  <a:cubicBezTo>
                    <a:pt x="4500" y="2451"/>
                    <a:pt x="4563" y="2909"/>
                    <a:pt x="4688" y="3225"/>
                  </a:cubicBezTo>
                  <a:cubicBezTo>
                    <a:pt x="4814" y="3541"/>
                    <a:pt x="4995" y="3699"/>
                    <a:pt x="5233" y="3699"/>
                  </a:cubicBezTo>
                  <a:cubicBezTo>
                    <a:pt x="5471" y="3699"/>
                    <a:pt x="5652" y="3541"/>
                    <a:pt x="5778" y="3225"/>
                  </a:cubicBezTo>
                  <a:cubicBezTo>
                    <a:pt x="5903" y="2909"/>
                    <a:pt x="5966" y="2451"/>
                    <a:pt x="5966" y="1851"/>
                  </a:cubicBezTo>
                  <a:cubicBezTo>
                    <a:pt x="5966" y="1249"/>
                    <a:pt x="5903" y="791"/>
                    <a:pt x="5778" y="475"/>
                  </a:cubicBezTo>
                  <a:cubicBezTo>
                    <a:pt x="5652" y="159"/>
                    <a:pt x="5471" y="1"/>
                    <a:pt x="5233" y="1"/>
                  </a:cubicBezTo>
                  <a:close/>
                  <a:moveTo>
                    <a:pt x="7084" y="1"/>
                  </a:moveTo>
                  <a:cubicBezTo>
                    <a:pt x="6846" y="1"/>
                    <a:pt x="6665" y="159"/>
                    <a:pt x="6539" y="475"/>
                  </a:cubicBezTo>
                  <a:cubicBezTo>
                    <a:pt x="6414" y="791"/>
                    <a:pt x="6351" y="1249"/>
                    <a:pt x="6351" y="1851"/>
                  </a:cubicBezTo>
                  <a:cubicBezTo>
                    <a:pt x="6351" y="2451"/>
                    <a:pt x="6414" y="2909"/>
                    <a:pt x="6539" y="3225"/>
                  </a:cubicBezTo>
                  <a:cubicBezTo>
                    <a:pt x="6665" y="3541"/>
                    <a:pt x="6846" y="3699"/>
                    <a:pt x="7084" y="3699"/>
                  </a:cubicBezTo>
                  <a:cubicBezTo>
                    <a:pt x="7322" y="3699"/>
                    <a:pt x="7503" y="3541"/>
                    <a:pt x="7629" y="3225"/>
                  </a:cubicBezTo>
                  <a:cubicBezTo>
                    <a:pt x="7754" y="2909"/>
                    <a:pt x="7817" y="2451"/>
                    <a:pt x="7817" y="1851"/>
                  </a:cubicBezTo>
                  <a:cubicBezTo>
                    <a:pt x="7817" y="1249"/>
                    <a:pt x="7754" y="791"/>
                    <a:pt x="7629" y="475"/>
                  </a:cubicBezTo>
                  <a:cubicBezTo>
                    <a:pt x="7503" y="159"/>
                    <a:pt x="7322" y="1"/>
                    <a:pt x="708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1" name="Shape 991"/>
            <p:cNvSpPr>
              <a:spLocks/>
            </p:cNvSpPr>
            <p:nvPr/>
          </p:nvSpPr>
          <p:spPr bwMode="auto">
            <a:xfrm>
              <a:off x="2581075" y="2073950"/>
              <a:ext cx="198100" cy="92475"/>
            </a:xfrm>
            <a:custGeom>
              <a:avLst/>
              <a:gdLst>
                <a:gd name="T0" fmla="*/ 2898 w 7924"/>
                <a:gd name="T1" fmla="*/ 749 h 3699"/>
                <a:gd name="T2" fmla="*/ 2898 w 7924"/>
                <a:gd name="T3" fmla="*/ 2950 h 3699"/>
                <a:gd name="T4" fmla="*/ 2230 w 7924"/>
                <a:gd name="T5" fmla="*/ 2950 h 3699"/>
                <a:gd name="T6" fmla="*/ 2230 w 7924"/>
                <a:gd name="T7" fmla="*/ 749 h 3699"/>
                <a:gd name="T8" fmla="*/ 5339 w 7924"/>
                <a:gd name="T9" fmla="*/ 382 h 3699"/>
                <a:gd name="T10" fmla="*/ 5785 w 7924"/>
                <a:gd name="T11" fmla="*/ 1851 h 3699"/>
                <a:gd name="T12" fmla="*/ 5339 w 7924"/>
                <a:gd name="T13" fmla="*/ 3317 h 3699"/>
                <a:gd name="T14" fmla="*/ 4894 w 7924"/>
                <a:gd name="T15" fmla="*/ 1851 h 3699"/>
                <a:gd name="T16" fmla="*/ 5339 w 7924"/>
                <a:gd name="T17" fmla="*/ 382 h 3699"/>
                <a:gd name="T18" fmla="*/ 7525 w 7924"/>
                <a:gd name="T19" fmla="*/ 749 h 3699"/>
                <a:gd name="T20" fmla="*/ 7525 w 7924"/>
                <a:gd name="T21" fmla="*/ 2950 h 3699"/>
                <a:gd name="T22" fmla="*/ 6857 w 7924"/>
                <a:gd name="T23" fmla="*/ 2950 h 3699"/>
                <a:gd name="T24" fmla="*/ 6857 w 7924"/>
                <a:gd name="T25" fmla="*/ 749 h 3699"/>
                <a:gd name="T26" fmla="*/ 614 w 7924"/>
                <a:gd name="T27" fmla="*/ 0 h 3699"/>
                <a:gd name="T28" fmla="*/ 15 w 7924"/>
                <a:gd name="T29" fmla="*/ 237 h 3699"/>
                <a:gd name="T30" fmla="*/ 335 w 7924"/>
                <a:gd name="T31" fmla="*/ 485 h 3699"/>
                <a:gd name="T32" fmla="*/ 929 w 7924"/>
                <a:gd name="T33" fmla="*/ 585 h 3699"/>
                <a:gd name="T34" fmla="*/ 993 w 7924"/>
                <a:gd name="T35" fmla="*/ 1403 h 3699"/>
                <a:gd name="T36" fmla="*/ 446 w 7924"/>
                <a:gd name="T37" fmla="*/ 2461 h 3699"/>
                <a:gd name="T38" fmla="*/ 0 w 7924"/>
                <a:gd name="T39" fmla="*/ 3629 h 3699"/>
                <a:gd name="T40" fmla="*/ 1347 w 7924"/>
                <a:gd name="T41" fmla="*/ 3224 h 3699"/>
                <a:gd name="T42" fmla="*/ 883 w 7924"/>
                <a:gd name="T43" fmla="*/ 2298 h 3699"/>
                <a:gd name="T44" fmla="*/ 1287 w 7924"/>
                <a:gd name="T45" fmla="*/ 1434 h 3699"/>
                <a:gd name="T46" fmla="*/ 1140 w 7924"/>
                <a:gd name="T47" fmla="*/ 277 h 3699"/>
                <a:gd name="T48" fmla="*/ 3800 w 7924"/>
                <a:gd name="T49" fmla="*/ 3023 h 3699"/>
                <a:gd name="T50" fmla="*/ 4100 w 7924"/>
                <a:gd name="T51" fmla="*/ 3629 h 3699"/>
                <a:gd name="T52" fmla="*/ 2563 w 7924"/>
                <a:gd name="T53" fmla="*/ 0 h 3699"/>
                <a:gd name="T54" fmla="*/ 1830 w 7924"/>
                <a:gd name="T55" fmla="*/ 1851 h 3699"/>
                <a:gd name="T56" fmla="*/ 2563 w 7924"/>
                <a:gd name="T57" fmla="*/ 3699 h 3699"/>
                <a:gd name="T58" fmla="*/ 3296 w 7924"/>
                <a:gd name="T59" fmla="*/ 1851 h 3699"/>
                <a:gd name="T60" fmla="*/ 2563 w 7924"/>
                <a:gd name="T61" fmla="*/ 0 h 3699"/>
                <a:gd name="T62" fmla="*/ 4794 w 7924"/>
                <a:gd name="T63" fmla="*/ 474 h 3699"/>
                <a:gd name="T64" fmla="*/ 4794 w 7924"/>
                <a:gd name="T65" fmla="*/ 3225 h 3699"/>
                <a:gd name="T66" fmla="*/ 5884 w 7924"/>
                <a:gd name="T67" fmla="*/ 3225 h 3699"/>
                <a:gd name="T68" fmla="*/ 5884 w 7924"/>
                <a:gd name="T69" fmla="*/ 474 h 3699"/>
                <a:gd name="T70" fmla="*/ 7190 w 7924"/>
                <a:gd name="T71" fmla="*/ 0 h 3699"/>
                <a:gd name="T72" fmla="*/ 6457 w 7924"/>
                <a:gd name="T73" fmla="*/ 1851 h 3699"/>
                <a:gd name="T74" fmla="*/ 7190 w 7924"/>
                <a:gd name="T75" fmla="*/ 3699 h 3699"/>
                <a:gd name="T76" fmla="*/ 7923 w 7924"/>
                <a:gd name="T77" fmla="*/ 1851 h 3699"/>
                <a:gd name="T78" fmla="*/ 7190 w 7924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924"/>
                <a:gd name="T121" fmla="*/ 0 h 3699"/>
                <a:gd name="T122" fmla="*/ 7924 w 7924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924" h="3699" extrusionOk="0">
                  <a:moveTo>
                    <a:pt x="2563" y="382"/>
                  </a:moveTo>
                  <a:cubicBezTo>
                    <a:pt x="2712" y="382"/>
                    <a:pt x="2823" y="504"/>
                    <a:pt x="2898" y="749"/>
                  </a:cubicBezTo>
                  <a:cubicBezTo>
                    <a:pt x="2972" y="993"/>
                    <a:pt x="3009" y="1360"/>
                    <a:pt x="3009" y="1851"/>
                  </a:cubicBezTo>
                  <a:cubicBezTo>
                    <a:pt x="3009" y="2339"/>
                    <a:pt x="2972" y="2706"/>
                    <a:pt x="2898" y="2950"/>
                  </a:cubicBezTo>
                  <a:cubicBezTo>
                    <a:pt x="2823" y="3194"/>
                    <a:pt x="2712" y="3317"/>
                    <a:pt x="2563" y="3317"/>
                  </a:cubicBezTo>
                  <a:cubicBezTo>
                    <a:pt x="2415" y="3317"/>
                    <a:pt x="2304" y="3194"/>
                    <a:pt x="2230" y="2950"/>
                  </a:cubicBezTo>
                  <a:cubicBezTo>
                    <a:pt x="2156" y="2706"/>
                    <a:pt x="2118" y="2339"/>
                    <a:pt x="2118" y="1851"/>
                  </a:cubicBezTo>
                  <a:cubicBezTo>
                    <a:pt x="2118" y="1360"/>
                    <a:pt x="2156" y="993"/>
                    <a:pt x="2230" y="749"/>
                  </a:cubicBezTo>
                  <a:cubicBezTo>
                    <a:pt x="2304" y="504"/>
                    <a:pt x="2415" y="382"/>
                    <a:pt x="2563" y="382"/>
                  </a:cubicBezTo>
                  <a:close/>
                  <a:moveTo>
                    <a:pt x="5339" y="382"/>
                  </a:moveTo>
                  <a:cubicBezTo>
                    <a:pt x="5488" y="382"/>
                    <a:pt x="5599" y="504"/>
                    <a:pt x="5674" y="749"/>
                  </a:cubicBezTo>
                  <a:cubicBezTo>
                    <a:pt x="5748" y="993"/>
                    <a:pt x="5785" y="1360"/>
                    <a:pt x="5785" y="1851"/>
                  </a:cubicBezTo>
                  <a:cubicBezTo>
                    <a:pt x="5785" y="2339"/>
                    <a:pt x="5748" y="2706"/>
                    <a:pt x="5674" y="2950"/>
                  </a:cubicBezTo>
                  <a:cubicBezTo>
                    <a:pt x="5599" y="3194"/>
                    <a:pt x="5488" y="3317"/>
                    <a:pt x="5339" y="3317"/>
                  </a:cubicBezTo>
                  <a:cubicBezTo>
                    <a:pt x="5191" y="3317"/>
                    <a:pt x="5080" y="3194"/>
                    <a:pt x="5006" y="2950"/>
                  </a:cubicBezTo>
                  <a:cubicBezTo>
                    <a:pt x="4932" y="2706"/>
                    <a:pt x="4894" y="2339"/>
                    <a:pt x="4894" y="1851"/>
                  </a:cubicBezTo>
                  <a:cubicBezTo>
                    <a:pt x="4894" y="1360"/>
                    <a:pt x="4932" y="993"/>
                    <a:pt x="5006" y="749"/>
                  </a:cubicBezTo>
                  <a:cubicBezTo>
                    <a:pt x="5080" y="504"/>
                    <a:pt x="5191" y="382"/>
                    <a:pt x="5339" y="382"/>
                  </a:cubicBezTo>
                  <a:close/>
                  <a:moveTo>
                    <a:pt x="7190" y="382"/>
                  </a:moveTo>
                  <a:cubicBezTo>
                    <a:pt x="7339" y="382"/>
                    <a:pt x="7450" y="504"/>
                    <a:pt x="7525" y="749"/>
                  </a:cubicBezTo>
                  <a:cubicBezTo>
                    <a:pt x="7599" y="993"/>
                    <a:pt x="7636" y="1360"/>
                    <a:pt x="7636" y="1851"/>
                  </a:cubicBezTo>
                  <a:cubicBezTo>
                    <a:pt x="7636" y="2339"/>
                    <a:pt x="7599" y="2706"/>
                    <a:pt x="7525" y="2950"/>
                  </a:cubicBezTo>
                  <a:cubicBezTo>
                    <a:pt x="7450" y="3194"/>
                    <a:pt x="7339" y="3317"/>
                    <a:pt x="7190" y="3317"/>
                  </a:cubicBezTo>
                  <a:cubicBezTo>
                    <a:pt x="7042" y="3317"/>
                    <a:pt x="6931" y="3194"/>
                    <a:pt x="6857" y="2950"/>
                  </a:cubicBezTo>
                  <a:cubicBezTo>
                    <a:pt x="6783" y="2706"/>
                    <a:pt x="6745" y="2339"/>
                    <a:pt x="6745" y="1851"/>
                  </a:cubicBezTo>
                  <a:cubicBezTo>
                    <a:pt x="6745" y="1360"/>
                    <a:pt x="6783" y="993"/>
                    <a:pt x="6857" y="749"/>
                  </a:cubicBezTo>
                  <a:cubicBezTo>
                    <a:pt x="6931" y="504"/>
                    <a:pt x="7042" y="382"/>
                    <a:pt x="7190" y="382"/>
                  </a:cubicBezTo>
                  <a:close/>
                  <a:moveTo>
                    <a:pt x="614" y="0"/>
                  </a:moveTo>
                  <a:cubicBezTo>
                    <a:pt x="531" y="0"/>
                    <a:pt x="439" y="20"/>
                    <a:pt x="338" y="60"/>
                  </a:cubicBezTo>
                  <a:cubicBezTo>
                    <a:pt x="238" y="100"/>
                    <a:pt x="130" y="159"/>
                    <a:pt x="15" y="237"/>
                  </a:cubicBezTo>
                  <a:lnTo>
                    <a:pt x="15" y="724"/>
                  </a:lnTo>
                  <a:cubicBezTo>
                    <a:pt x="128" y="617"/>
                    <a:pt x="235" y="537"/>
                    <a:pt x="335" y="485"/>
                  </a:cubicBezTo>
                  <a:cubicBezTo>
                    <a:pt x="435" y="432"/>
                    <a:pt x="530" y="406"/>
                    <a:pt x="620" y="406"/>
                  </a:cubicBezTo>
                  <a:cubicBezTo>
                    <a:pt x="747" y="406"/>
                    <a:pt x="850" y="466"/>
                    <a:pt x="929" y="585"/>
                  </a:cubicBezTo>
                  <a:cubicBezTo>
                    <a:pt x="1008" y="705"/>
                    <a:pt x="1047" y="859"/>
                    <a:pt x="1047" y="1048"/>
                  </a:cubicBezTo>
                  <a:cubicBezTo>
                    <a:pt x="1047" y="1165"/>
                    <a:pt x="1029" y="1283"/>
                    <a:pt x="993" y="1403"/>
                  </a:cubicBezTo>
                  <a:cubicBezTo>
                    <a:pt x="956" y="1523"/>
                    <a:pt x="892" y="1670"/>
                    <a:pt x="800" y="1843"/>
                  </a:cubicBezTo>
                  <a:cubicBezTo>
                    <a:pt x="752" y="1936"/>
                    <a:pt x="634" y="2142"/>
                    <a:pt x="446" y="2461"/>
                  </a:cubicBezTo>
                  <a:cubicBezTo>
                    <a:pt x="258" y="2780"/>
                    <a:pt x="109" y="3034"/>
                    <a:pt x="0" y="3224"/>
                  </a:cubicBezTo>
                  <a:lnTo>
                    <a:pt x="0" y="3629"/>
                  </a:lnTo>
                  <a:lnTo>
                    <a:pt x="1347" y="3629"/>
                  </a:lnTo>
                  <a:lnTo>
                    <a:pt x="1347" y="3224"/>
                  </a:lnTo>
                  <a:lnTo>
                    <a:pt x="346" y="3224"/>
                  </a:lnTo>
                  <a:cubicBezTo>
                    <a:pt x="577" y="2827"/>
                    <a:pt x="756" y="2519"/>
                    <a:pt x="883" y="2298"/>
                  </a:cubicBezTo>
                  <a:cubicBezTo>
                    <a:pt x="1009" y="2078"/>
                    <a:pt x="1085" y="1945"/>
                    <a:pt x="1108" y="1898"/>
                  </a:cubicBezTo>
                  <a:cubicBezTo>
                    <a:pt x="1195" y="1720"/>
                    <a:pt x="1254" y="1565"/>
                    <a:pt x="1287" y="1434"/>
                  </a:cubicBezTo>
                  <a:cubicBezTo>
                    <a:pt x="1319" y="1303"/>
                    <a:pt x="1336" y="1164"/>
                    <a:pt x="1336" y="1017"/>
                  </a:cubicBezTo>
                  <a:cubicBezTo>
                    <a:pt x="1336" y="708"/>
                    <a:pt x="1270" y="462"/>
                    <a:pt x="1140" y="277"/>
                  </a:cubicBezTo>
                  <a:cubicBezTo>
                    <a:pt x="1009" y="92"/>
                    <a:pt x="834" y="0"/>
                    <a:pt x="614" y="0"/>
                  </a:cubicBezTo>
                  <a:close/>
                  <a:moveTo>
                    <a:pt x="3800" y="3023"/>
                  </a:moveTo>
                  <a:lnTo>
                    <a:pt x="3800" y="3629"/>
                  </a:lnTo>
                  <a:lnTo>
                    <a:pt x="4100" y="3629"/>
                  </a:lnTo>
                  <a:lnTo>
                    <a:pt x="4100" y="3023"/>
                  </a:lnTo>
                  <a:close/>
                  <a:moveTo>
                    <a:pt x="2563" y="0"/>
                  </a:moveTo>
                  <a:cubicBezTo>
                    <a:pt x="2325" y="0"/>
                    <a:pt x="2144" y="158"/>
                    <a:pt x="2018" y="474"/>
                  </a:cubicBezTo>
                  <a:cubicBezTo>
                    <a:pt x="1893" y="790"/>
                    <a:pt x="1830" y="1249"/>
                    <a:pt x="1830" y="1851"/>
                  </a:cubicBezTo>
                  <a:cubicBezTo>
                    <a:pt x="1830" y="2451"/>
                    <a:pt x="1893" y="2909"/>
                    <a:pt x="2018" y="3225"/>
                  </a:cubicBezTo>
                  <a:cubicBezTo>
                    <a:pt x="2144" y="3541"/>
                    <a:pt x="2325" y="3699"/>
                    <a:pt x="2563" y="3699"/>
                  </a:cubicBezTo>
                  <a:cubicBezTo>
                    <a:pt x="2801" y="3699"/>
                    <a:pt x="2982" y="3541"/>
                    <a:pt x="3108" y="3225"/>
                  </a:cubicBezTo>
                  <a:cubicBezTo>
                    <a:pt x="3233" y="2909"/>
                    <a:pt x="3296" y="2451"/>
                    <a:pt x="3296" y="1851"/>
                  </a:cubicBezTo>
                  <a:cubicBezTo>
                    <a:pt x="3296" y="1249"/>
                    <a:pt x="3233" y="790"/>
                    <a:pt x="3108" y="474"/>
                  </a:cubicBezTo>
                  <a:cubicBezTo>
                    <a:pt x="2982" y="158"/>
                    <a:pt x="2801" y="0"/>
                    <a:pt x="2563" y="0"/>
                  </a:cubicBezTo>
                  <a:close/>
                  <a:moveTo>
                    <a:pt x="5339" y="0"/>
                  </a:moveTo>
                  <a:cubicBezTo>
                    <a:pt x="5101" y="0"/>
                    <a:pt x="4920" y="158"/>
                    <a:pt x="4794" y="474"/>
                  </a:cubicBezTo>
                  <a:cubicBezTo>
                    <a:pt x="4669" y="790"/>
                    <a:pt x="4606" y="1249"/>
                    <a:pt x="4606" y="1851"/>
                  </a:cubicBezTo>
                  <a:cubicBezTo>
                    <a:pt x="4606" y="2451"/>
                    <a:pt x="4669" y="2909"/>
                    <a:pt x="4794" y="3225"/>
                  </a:cubicBezTo>
                  <a:cubicBezTo>
                    <a:pt x="4920" y="3541"/>
                    <a:pt x="5101" y="3699"/>
                    <a:pt x="5339" y="3699"/>
                  </a:cubicBezTo>
                  <a:cubicBezTo>
                    <a:pt x="5577" y="3699"/>
                    <a:pt x="5758" y="3541"/>
                    <a:pt x="5884" y="3225"/>
                  </a:cubicBezTo>
                  <a:cubicBezTo>
                    <a:pt x="6009" y="2909"/>
                    <a:pt x="6072" y="2451"/>
                    <a:pt x="6072" y="1851"/>
                  </a:cubicBezTo>
                  <a:cubicBezTo>
                    <a:pt x="6072" y="1249"/>
                    <a:pt x="6009" y="790"/>
                    <a:pt x="5884" y="474"/>
                  </a:cubicBezTo>
                  <a:cubicBezTo>
                    <a:pt x="5758" y="158"/>
                    <a:pt x="5577" y="0"/>
                    <a:pt x="5339" y="0"/>
                  </a:cubicBezTo>
                  <a:close/>
                  <a:moveTo>
                    <a:pt x="7190" y="0"/>
                  </a:moveTo>
                  <a:cubicBezTo>
                    <a:pt x="6952" y="0"/>
                    <a:pt x="6771" y="158"/>
                    <a:pt x="6645" y="474"/>
                  </a:cubicBezTo>
                  <a:cubicBezTo>
                    <a:pt x="6520" y="790"/>
                    <a:pt x="6457" y="1249"/>
                    <a:pt x="6457" y="1851"/>
                  </a:cubicBezTo>
                  <a:cubicBezTo>
                    <a:pt x="6457" y="2451"/>
                    <a:pt x="6520" y="2909"/>
                    <a:pt x="6645" y="3225"/>
                  </a:cubicBezTo>
                  <a:cubicBezTo>
                    <a:pt x="6771" y="3541"/>
                    <a:pt x="6952" y="3699"/>
                    <a:pt x="7190" y="3699"/>
                  </a:cubicBezTo>
                  <a:cubicBezTo>
                    <a:pt x="7428" y="3699"/>
                    <a:pt x="7609" y="3541"/>
                    <a:pt x="7735" y="3225"/>
                  </a:cubicBezTo>
                  <a:cubicBezTo>
                    <a:pt x="7860" y="2909"/>
                    <a:pt x="7923" y="2451"/>
                    <a:pt x="7923" y="1851"/>
                  </a:cubicBezTo>
                  <a:cubicBezTo>
                    <a:pt x="7923" y="1249"/>
                    <a:pt x="7860" y="790"/>
                    <a:pt x="7735" y="474"/>
                  </a:cubicBezTo>
                  <a:cubicBezTo>
                    <a:pt x="7609" y="158"/>
                    <a:pt x="7428" y="0"/>
                    <a:pt x="719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2" name="Shape 992"/>
            <p:cNvSpPr>
              <a:spLocks/>
            </p:cNvSpPr>
            <p:nvPr/>
          </p:nvSpPr>
          <p:spPr bwMode="auto">
            <a:xfrm>
              <a:off x="2581275" y="1839650"/>
              <a:ext cx="197900" cy="92475"/>
            </a:xfrm>
            <a:custGeom>
              <a:avLst/>
              <a:gdLst>
                <a:gd name="T0" fmla="*/ 2890 w 7916"/>
                <a:gd name="T1" fmla="*/ 749 h 3699"/>
                <a:gd name="T2" fmla="*/ 2890 w 7916"/>
                <a:gd name="T3" fmla="*/ 2950 h 3699"/>
                <a:gd name="T4" fmla="*/ 2222 w 7916"/>
                <a:gd name="T5" fmla="*/ 2950 h 3699"/>
                <a:gd name="T6" fmla="*/ 2222 w 7916"/>
                <a:gd name="T7" fmla="*/ 749 h 3699"/>
                <a:gd name="T8" fmla="*/ 5331 w 7916"/>
                <a:gd name="T9" fmla="*/ 382 h 3699"/>
                <a:gd name="T10" fmla="*/ 5777 w 7916"/>
                <a:gd name="T11" fmla="*/ 1851 h 3699"/>
                <a:gd name="T12" fmla="*/ 5331 w 7916"/>
                <a:gd name="T13" fmla="*/ 3317 h 3699"/>
                <a:gd name="T14" fmla="*/ 4886 w 7916"/>
                <a:gd name="T15" fmla="*/ 1851 h 3699"/>
                <a:gd name="T16" fmla="*/ 5331 w 7916"/>
                <a:gd name="T17" fmla="*/ 382 h 3699"/>
                <a:gd name="T18" fmla="*/ 7517 w 7916"/>
                <a:gd name="T19" fmla="*/ 749 h 3699"/>
                <a:gd name="T20" fmla="*/ 7517 w 7916"/>
                <a:gd name="T21" fmla="*/ 2950 h 3699"/>
                <a:gd name="T22" fmla="*/ 6849 w 7916"/>
                <a:gd name="T23" fmla="*/ 2950 h 3699"/>
                <a:gd name="T24" fmla="*/ 6849 w 7916"/>
                <a:gd name="T25" fmla="*/ 749 h 3699"/>
                <a:gd name="T26" fmla="*/ 3792 w 7916"/>
                <a:gd name="T27" fmla="*/ 3023 h 3699"/>
                <a:gd name="T28" fmla="*/ 4092 w 7916"/>
                <a:gd name="T29" fmla="*/ 3630 h 3699"/>
                <a:gd name="T30" fmla="*/ 640 w 7916"/>
                <a:gd name="T31" fmla="*/ 0 h 3699"/>
                <a:gd name="T32" fmla="*/ 65 w 7916"/>
                <a:gd name="T33" fmla="*/ 153 h 3699"/>
                <a:gd name="T34" fmla="*/ 362 w 7916"/>
                <a:gd name="T35" fmla="*/ 449 h 3699"/>
                <a:gd name="T36" fmla="*/ 946 w 7916"/>
                <a:gd name="T37" fmla="*/ 553 h 3699"/>
                <a:gd name="T38" fmla="*/ 950 w 7916"/>
                <a:gd name="T39" fmla="*/ 1384 h 3699"/>
                <a:gd name="T40" fmla="*/ 367 w 7916"/>
                <a:gd name="T41" fmla="*/ 1526 h 3699"/>
                <a:gd name="T42" fmla="*/ 615 w 7916"/>
                <a:gd name="T43" fmla="*/ 1922 h 3699"/>
                <a:gd name="T44" fmla="*/ 1112 w 7916"/>
                <a:gd name="T45" fmla="*/ 2593 h 3699"/>
                <a:gd name="T46" fmla="*/ 559 w 7916"/>
                <a:gd name="T47" fmla="*/ 3293 h 3699"/>
                <a:gd name="T48" fmla="*/ 1 w 7916"/>
                <a:gd name="T49" fmla="*/ 3057 h 3699"/>
                <a:gd name="T50" fmla="*/ 293 w 7916"/>
                <a:gd name="T51" fmla="*/ 3655 h 3699"/>
                <a:gd name="T52" fmla="*/ 1181 w 7916"/>
                <a:gd name="T53" fmla="*/ 3410 h 3699"/>
                <a:gd name="T54" fmla="*/ 1282 w 7916"/>
                <a:gd name="T55" fmla="*/ 2016 h 3699"/>
                <a:gd name="T56" fmla="*/ 1247 w 7916"/>
                <a:gd name="T57" fmla="*/ 1425 h 3699"/>
                <a:gd name="T58" fmla="*/ 1157 w 7916"/>
                <a:gd name="T59" fmla="*/ 250 h 3699"/>
                <a:gd name="T60" fmla="*/ 2555 w 7916"/>
                <a:gd name="T61" fmla="*/ 0 h 3699"/>
                <a:gd name="T62" fmla="*/ 1822 w 7916"/>
                <a:gd name="T63" fmla="*/ 1851 h 3699"/>
                <a:gd name="T64" fmla="*/ 2555 w 7916"/>
                <a:gd name="T65" fmla="*/ 3699 h 3699"/>
                <a:gd name="T66" fmla="*/ 3288 w 7916"/>
                <a:gd name="T67" fmla="*/ 1851 h 3699"/>
                <a:gd name="T68" fmla="*/ 2555 w 7916"/>
                <a:gd name="T69" fmla="*/ 0 h 3699"/>
                <a:gd name="T70" fmla="*/ 4786 w 7916"/>
                <a:gd name="T71" fmla="*/ 474 h 3699"/>
                <a:gd name="T72" fmla="*/ 4786 w 7916"/>
                <a:gd name="T73" fmla="*/ 3225 h 3699"/>
                <a:gd name="T74" fmla="*/ 5876 w 7916"/>
                <a:gd name="T75" fmla="*/ 3225 h 3699"/>
                <a:gd name="T76" fmla="*/ 5876 w 7916"/>
                <a:gd name="T77" fmla="*/ 474 h 3699"/>
                <a:gd name="T78" fmla="*/ 7182 w 7916"/>
                <a:gd name="T79" fmla="*/ 0 h 3699"/>
                <a:gd name="T80" fmla="*/ 6449 w 7916"/>
                <a:gd name="T81" fmla="*/ 1851 h 3699"/>
                <a:gd name="T82" fmla="*/ 7182 w 7916"/>
                <a:gd name="T83" fmla="*/ 3699 h 3699"/>
                <a:gd name="T84" fmla="*/ 7915 w 7916"/>
                <a:gd name="T85" fmla="*/ 1851 h 3699"/>
                <a:gd name="T86" fmla="*/ 7182 w 7916"/>
                <a:gd name="T87" fmla="*/ 0 h 369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16"/>
                <a:gd name="T133" fmla="*/ 0 h 3699"/>
                <a:gd name="T134" fmla="*/ 7916 w 7916"/>
                <a:gd name="T135" fmla="*/ 3699 h 369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16" h="3699" extrusionOk="0">
                  <a:moveTo>
                    <a:pt x="2555" y="382"/>
                  </a:moveTo>
                  <a:cubicBezTo>
                    <a:pt x="2704" y="382"/>
                    <a:pt x="2815" y="505"/>
                    <a:pt x="2890" y="749"/>
                  </a:cubicBezTo>
                  <a:cubicBezTo>
                    <a:pt x="2964" y="993"/>
                    <a:pt x="3001" y="1361"/>
                    <a:pt x="3001" y="1851"/>
                  </a:cubicBezTo>
                  <a:cubicBezTo>
                    <a:pt x="3001" y="2339"/>
                    <a:pt x="2964" y="2706"/>
                    <a:pt x="2890" y="2950"/>
                  </a:cubicBezTo>
                  <a:cubicBezTo>
                    <a:pt x="2815" y="3195"/>
                    <a:pt x="2704" y="3317"/>
                    <a:pt x="2555" y="3317"/>
                  </a:cubicBezTo>
                  <a:cubicBezTo>
                    <a:pt x="2407" y="3317"/>
                    <a:pt x="2296" y="3195"/>
                    <a:pt x="2222" y="2950"/>
                  </a:cubicBezTo>
                  <a:cubicBezTo>
                    <a:pt x="2148" y="2706"/>
                    <a:pt x="2110" y="2339"/>
                    <a:pt x="2110" y="1851"/>
                  </a:cubicBezTo>
                  <a:cubicBezTo>
                    <a:pt x="2110" y="1361"/>
                    <a:pt x="2148" y="993"/>
                    <a:pt x="2222" y="749"/>
                  </a:cubicBezTo>
                  <a:cubicBezTo>
                    <a:pt x="2296" y="505"/>
                    <a:pt x="2407" y="382"/>
                    <a:pt x="2555" y="382"/>
                  </a:cubicBezTo>
                  <a:close/>
                  <a:moveTo>
                    <a:pt x="5331" y="382"/>
                  </a:moveTo>
                  <a:cubicBezTo>
                    <a:pt x="5480" y="382"/>
                    <a:pt x="5591" y="505"/>
                    <a:pt x="5666" y="749"/>
                  </a:cubicBezTo>
                  <a:cubicBezTo>
                    <a:pt x="5740" y="993"/>
                    <a:pt x="5777" y="1361"/>
                    <a:pt x="5777" y="1851"/>
                  </a:cubicBezTo>
                  <a:cubicBezTo>
                    <a:pt x="5777" y="2339"/>
                    <a:pt x="5740" y="2706"/>
                    <a:pt x="5666" y="2950"/>
                  </a:cubicBezTo>
                  <a:cubicBezTo>
                    <a:pt x="5591" y="3195"/>
                    <a:pt x="5480" y="3317"/>
                    <a:pt x="5331" y="3317"/>
                  </a:cubicBezTo>
                  <a:cubicBezTo>
                    <a:pt x="5183" y="3317"/>
                    <a:pt x="5072" y="3195"/>
                    <a:pt x="4998" y="2950"/>
                  </a:cubicBezTo>
                  <a:cubicBezTo>
                    <a:pt x="4924" y="2706"/>
                    <a:pt x="4886" y="2339"/>
                    <a:pt x="4886" y="1851"/>
                  </a:cubicBezTo>
                  <a:cubicBezTo>
                    <a:pt x="4886" y="1361"/>
                    <a:pt x="4924" y="993"/>
                    <a:pt x="4998" y="749"/>
                  </a:cubicBezTo>
                  <a:cubicBezTo>
                    <a:pt x="5072" y="505"/>
                    <a:pt x="5183" y="382"/>
                    <a:pt x="5331" y="382"/>
                  </a:cubicBezTo>
                  <a:close/>
                  <a:moveTo>
                    <a:pt x="7182" y="382"/>
                  </a:moveTo>
                  <a:cubicBezTo>
                    <a:pt x="7331" y="382"/>
                    <a:pt x="7442" y="505"/>
                    <a:pt x="7517" y="749"/>
                  </a:cubicBezTo>
                  <a:cubicBezTo>
                    <a:pt x="7591" y="993"/>
                    <a:pt x="7628" y="1361"/>
                    <a:pt x="7628" y="1851"/>
                  </a:cubicBezTo>
                  <a:cubicBezTo>
                    <a:pt x="7628" y="2339"/>
                    <a:pt x="7591" y="2706"/>
                    <a:pt x="7517" y="2950"/>
                  </a:cubicBezTo>
                  <a:cubicBezTo>
                    <a:pt x="7442" y="3195"/>
                    <a:pt x="7331" y="3317"/>
                    <a:pt x="7182" y="3317"/>
                  </a:cubicBezTo>
                  <a:cubicBezTo>
                    <a:pt x="7034" y="3317"/>
                    <a:pt x="6923" y="3195"/>
                    <a:pt x="6849" y="2950"/>
                  </a:cubicBezTo>
                  <a:cubicBezTo>
                    <a:pt x="6775" y="2706"/>
                    <a:pt x="6737" y="2339"/>
                    <a:pt x="6737" y="1851"/>
                  </a:cubicBezTo>
                  <a:cubicBezTo>
                    <a:pt x="6737" y="1361"/>
                    <a:pt x="6775" y="993"/>
                    <a:pt x="6849" y="749"/>
                  </a:cubicBezTo>
                  <a:cubicBezTo>
                    <a:pt x="6923" y="505"/>
                    <a:pt x="7034" y="382"/>
                    <a:pt x="7182" y="382"/>
                  </a:cubicBezTo>
                  <a:close/>
                  <a:moveTo>
                    <a:pt x="3792" y="3023"/>
                  </a:moveTo>
                  <a:lnTo>
                    <a:pt x="3792" y="3630"/>
                  </a:lnTo>
                  <a:lnTo>
                    <a:pt x="4092" y="3630"/>
                  </a:lnTo>
                  <a:lnTo>
                    <a:pt x="4092" y="3023"/>
                  </a:lnTo>
                  <a:close/>
                  <a:moveTo>
                    <a:pt x="640" y="0"/>
                  </a:moveTo>
                  <a:cubicBezTo>
                    <a:pt x="556" y="0"/>
                    <a:pt x="466" y="13"/>
                    <a:pt x="371" y="39"/>
                  </a:cubicBezTo>
                  <a:cubicBezTo>
                    <a:pt x="276" y="64"/>
                    <a:pt x="174" y="102"/>
                    <a:pt x="65" y="153"/>
                  </a:cubicBezTo>
                  <a:lnTo>
                    <a:pt x="65" y="583"/>
                  </a:lnTo>
                  <a:cubicBezTo>
                    <a:pt x="173" y="522"/>
                    <a:pt x="272" y="478"/>
                    <a:pt x="362" y="449"/>
                  </a:cubicBezTo>
                  <a:cubicBezTo>
                    <a:pt x="452" y="421"/>
                    <a:pt x="536" y="406"/>
                    <a:pt x="615" y="406"/>
                  </a:cubicBezTo>
                  <a:cubicBezTo>
                    <a:pt x="759" y="406"/>
                    <a:pt x="869" y="455"/>
                    <a:pt x="946" y="553"/>
                  </a:cubicBezTo>
                  <a:cubicBezTo>
                    <a:pt x="1023" y="651"/>
                    <a:pt x="1062" y="791"/>
                    <a:pt x="1062" y="975"/>
                  </a:cubicBezTo>
                  <a:cubicBezTo>
                    <a:pt x="1062" y="1153"/>
                    <a:pt x="1025" y="1289"/>
                    <a:pt x="950" y="1384"/>
                  </a:cubicBezTo>
                  <a:cubicBezTo>
                    <a:pt x="875" y="1479"/>
                    <a:pt x="767" y="1526"/>
                    <a:pt x="626" y="1526"/>
                  </a:cubicBezTo>
                  <a:lnTo>
                    <a:pt x="367" y="1526"/>
                  </a:lnTo>
                  <a:lnTo>
                    <a:pt x="367" y="1922"/>
                  </a:lnTo>
                  <a:lnTo>
                    <a:pt x="615" y="1922"/>
                  </a:lnTo>
                  <a:cubicBezTo>
                    <a:pt x="771" y="1922"/>
                    <a:pt x="893" y="1982"/>
                    <a:pt x="980" y="2100"/>
                  </a:cubicBezTo>
                  <a:cubicBezTo>
                    <a:pt x="1068" y="2219"/>
                    <a:pt x="1112" y="2383"/>
                    <a:pt x="1112" y="2593"/>
                  </a:cubicBezTo>
                  <a:cubicBezTo>
                    <a:pt x="1112" y="2821"/>
                    <a:pt x="1065" y="2994"/>
                    <a:pt x="970" y="3114"/>
                  </a:cubicBezTo>
                  <a:cubicBezTo>
                    <a:pt x="876" y="3233"/>
                    <a:pt x="739" y="3293"/>
                    <a:pt x="559" y="3293"/>
                  </a:cubicBezTo>
                  <a:cubicBezTo>
                    <a:pt x="456" y="3293"/>
                    <a:pt x="357" y="3273"/>
                    <a:pt x="262" y="3233"/>
                  </a:cubicBezTo>
                  <a:cubicBezTo>
                    <a:pt x="168" y="3193"/>
                    <a:pt x="80" y="3135"/>
                    <a:pt x="1" y="3057"/>
                  </a:cubicBezTo>
                  <a:lnTo>
                    <a:pt x="1" y="3522"/>
                  </a:lnTo>
                  <a:cubicBezTo>
                    <a:pt x="101" y="3581"/>
                    <a:pt x="199" y="3625"/>
                    <a:pt x="293" y="3655"/>
                  </a:cubicBezTo>
                  <a:cubicBezTo>
                    <a:pt x="387" y="3684"/>
                    <a:pt x="479" y="3699"/>
                    <a:pt x="568" y="3699"/>
                  </a:cubicBezTo>
                  <a:cubicBezTo>
                    <a:pt x="833" y="3699"/>
                    <a:pt x="1037" y="3603"/>
                    <a:pt x="1181" y="3410"/>
                  </a:cubicBezTo>
                  <a:cubicBezTo>
                    <a:pt x="1325" y="3217"/>
                    <a:pt x="1397" y="2945"/>
                    <a:pt x="1397" y="2593"/>
                  </a:cubicBezTo>
                  <a:cubicBezTo>
                    <a:pt x="1397" y="2364"/>
                    <a:pt x="1359" y="2172"/>
                    <a:pt x="1282" y="2016"/>
                  </a:cubicBezTo>
                  <a:cubicBezTo>
                    <a:pt x="1204" y="1860"/>
                    <a:pt x="1097" y="1757"/>
                    <a:pt x="960" y="1708"/>
                  </a:cubicBezTo>
                  <a:cubicBezTo>
                    <a:pt x="1084" y="1655"/>
                    <a:pt x="1179" y="1561"/>
                    <a:pt x="1247" y="1425"/>
                  </a:cubicBezTo>
                  <a:cubicBezTo>
                    <a:pt x="1314" y="1288"/>
                    <a:pt x="1348" y="1122"/>
                    <a:pt x="1348" y="924"/>
                  </a:cubicBezTo>
                  <a:cubicBezTo>
                    <a:pt x="1348" y="641"/>
                    <a:pt x="1284" y="416"/>
                    <a:pt x="1157" y="250"/>
                  </a:cubicBezTo>
                  <a:cubicBezTo>
                    <a:pt x="1030" y="83"/>
                    <a:pt x="858" y="0"/>
                    <a:pt x="640" y="0"/>
                  </a:cubicBezTo>
                  <a:close/>
                  <a:moveTo>
                    <a:pt x="2555" y="0"/>
                  </a:moveTo>
                  <a:cubicBezTo>
                    <a:pt x="2317" y="0"/>
                    <a:pt x="2136" y="158"/>
                    <a:pt x="2010" y="474"/>
                  </a:cubicBezTo>
                  <a:cubicBezTo>
                    <a:pt x="1885" y="790"/>
                    <a:pt x="1822" y="1249"/>
                    <a:pt x="1822" y="1851"/>
                  </a:cubicBezTo>
                  <a:cubicBezTo>
                    <a:pt x="1822" y="2451"/>
                    <a:pt x="1885" y="2909"/>
                    <a:pt x="2010" y="3225"/>
                  </a:cubicBezTo>
                  <a:cubicBezTo>
                    <a:pt x="2136" y="3541"/>
                    <a:pt x="2317" y="3699"/>
                    <a:pt x="2555" y="3699"/>
                  </a:cubicBezTo>
                  <a:cubicBezTo>
                    <a:pt x="2793" y="3699"/>
                    <a:pt x="2974" y="3541"/>
                    <a:pt x="3100" y="3225"/>
                  </a:cubicBezTo>
                  <a:cubicBezTo>
                    <a:pt x="3225" y="2909"/>
                    <a:pt x="3288" y="2451"/>
                    <a:pt x="3288" y="1851"/>
                  </a:cubicBezTo>
                  <a:cubicBezTo>
                    <a:pt x="3288" y="1249"/>
                    <a:pt x="3225" y="790"/>
                    <a:pt x="3100" y="474"/>
                  </a:cubicBezTo>
                  <a:cubicBezTo>
                    <a:pt x="2974" y="158"/>
                    <a:pt x="2793" y="0"/>
                    <a:pt x="2555" y="0"/>
                  </a:cubicBezTo>
                  <a:close/>
                  <a:moveTo>
                    <a:pt x="5331" y="0"/>
                  </a:moveTo>
                  <a:cubicBezTo>
                    <a:pt x="5093" y="0"/>
                    <a:pt x="4912" y="158"/>
                    <a:pt x="4786" y="474"/>
                  </a:cubicBezTo>
                  <a:cubicBezTo>
                    <a:pt x="4661" y="790"/>
                    <a:pt x="4598" y="1249"/>
                    <a:pt x="4598" y="1851"/>
                  </a:cubicBezTo>
                  <a:cubicBezTo>
                    <a:pt x="4598" y="2451"/>
                    <a:pt x="4661" y="2909"/>
                    <a:pt x="4786" y="3225"/>
                  </a:cubicBezTo>
                  <a:cubicBezTo>
                    <a:pt x="4912" y="3541"/>
                    <a:pt x="5093" y="3699"/>
                    <a:pt x="5331" y="3699"/>
                  </a:cubicBezTo>
                  <a:cubicBezTo>
                    <a:pt x="5569" y="3699"/>
                    <a:pt x="5750" y="3541"/>
                    <a:pt x="5876" y="3225"/>
                  </a:cubicBezTo>
                  <a:cubicBezTo>
                    <a:pt x="6001" y="2909"/>
                    <a:pt x="6064" y="2451"/>
                    <a:pt x="6064" y="1851"/>
                  </a:cubicBezTo>
                  <a:cubicBezTo>
                    <a:pt x="6064" y="1249"/>
                    <a:pt x="6001" y="790"/>
                    <a:pt x="5876" y="474"/>
                  </a:cubicBezTo>
                  <a:cubicBezTo>
                    <a:pt x="5750" y="158"/>
                    <a:pt x="5569" y="0"/>
                    <a:pt x="5331" y="0"/>
                  </a:cubicBezTo>
                  <a:close/>
                  <a:moveTo>
                    <a:pt x="7182" y="0"/>
                  </a:moveTo>
                  <a:cubicBezTo>
                    <a:pt x="6944" y="0"/>
                    <a:pt x="6763" y="158"/>
                    <a:pt x="6637" y="474"/>
                  </a:cubicBezTo>
                  <a:cubicBezTo>
                    <a:pt x="6512" y="790"/>
                    <a:pt x="6449" y="1249"/>
                    <a:pt x="6449" y="1851"/>
                  </a:cubicBezTo>
                  <a:cubicBezTo>
                    <a:pt x="6449" y="2451"/>
                    <a:pt x="6512" y="2909"/>
                    <a:pt x="6637" y="3225"/>
                  </a:cubicBezTo>
                  <a:cubicBezTo>
                    <a:pt x="6763" y="3541"/>
                    <a:pt x="6944" y="3699"/>
                    <a:pt x="7182" y="3699"/>
                  </a:cubicBezTo>
                  <a:cubicBezTo>
                    <a:pt x="7420" y="3699"/>
                    <a:pt x="7601" y="3541"/>
                    <a:pt x="7727" y="3225"/>
                  </a:cubicBezTo>
                  <a:cubicBezTo>
                    <a:pt x="7852" y="2909"/>
                    <a:pt x="7915" y="2451"/>
                    <a:pt x="7915" y="1851"/>
                  </a:cubicBezTo>
                  <a:cubicBezTo>
                    <a:pt x="7915" y="1249"/>
                    <a:pt x="7852" y="790"/>
                    <a:pt x="7727" y="474"/>
                  </a:cubicBezTo>
                  <a:cubicBezTo>
                    <a:pt x="7601" y="158"/>
                    <a:pt x="7420" y="0"/>
                    <a:pt x="718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3" name="Shape 993"/>
            <p:cNvSpPr>
              <a:spLocks/>
            </p:cNvSpPr>
            <p:nvPr/>
          </p:nvSpPr>
          <p:spPr bwMode="auto">
            <a:xfrm>
              <a:off x="2579300" y="1600250"/>
              <a:ext cx="199875" cy="92500"/>
            </a:xfrm>
            <a:custGeom>
              <a:avLst/>
              <a:gdLst>
                <a:gd name="T0" fmla="*/ 958 w 7995"/>
                <a:gd name="T1" fmla="*/ 2388 h 3700"/>
                <a:gd name="T2" fmla="*/ 958 w 7995"/>
                <a:gd name="T3" fmla="*/ 485 h 3700"/>
                <a:gd name="T4" fmla="*/ 2969 w 7995"/>
                <a:gd name="T5" fmla="*/ 749 h 3700"/>
                <a:gd name="T6" fmla="*/ 2969 w 7995"/>
                <a:gd name="T7" fmla="*/ 2951 h 3700"/>
                <a:gd name="T8" fmla="*/ 2301 w 7995"/>
                <a:gd name="T9" fmla="*/ 2951 h 3700"/>
                <a:gd name="T10" fmla="*/ 2301 w 7995"/>
                <a:gd name="T11" fmla="*/ 749 h 3700"/>
                <a:gd name="T12" fmla="*/ 5410 w 7995"/>
                <a:gd name="T13" fmla="*/ 383 h 3700"/>
                <a:gd name="T14" fmla="*/ 5856 w 7995"/>
                <a:gd name="T15" fmla="*/ 1851 h 3700"/>
                <a:gd name="T16" fmla="*/ 5410 w 7995"/>
                <a:gd name="T17" fmla="*/ 3317 h 3700"/>
                <a:gd name="T18" fmla="*/ 4965 w 7995"/>
                <a:gd name="T19" fmla="*/ 1851 h 3700"/>
                <a:gd name="T20" fmla="*/ 5410 w 7995"/>
                <a:gd name="T21" fmla="*/ 383 h 3700"/>
                <a:gd name="T22" fmla="*/ 7596 w 7995"/>
                <a:gd name="T23" fmla="*/ 749 h 3700"/>
                <a:gd name="T24" fmla="*/ 7596 w 7995"/>
                <a:gd name="T25" fmla="*/ 2951 h 3700"/>
                <a:gd name="T26" fmla="*/ 6928 w 7995"/>
                <a:gd name="T27" fmla="*/ 2951 h 3700"/>
                <a:gd name="T28" fmla="*/ 6928 w 7995"/>
                <a:gd name="T29" fmla="*/ 749 h 3700"/>
                <a:gd name="T30" fmla="*/ 883 w 7995"/>
                <a:gd name="T31" fmla="*/ 65 h 3700"/>
                <a:gd name="T32" fmla="*/ 0 w 7995"/>
                <a:gd name="T33" fmla="*/ 2790 h 3700"/>
                <a:gd name="T34" fmla="*/ 958 w 7995"/>
                <a:gd name="T35" fmla="*/ 3630 h 3700"/>
                <a:gd name="T36" fmla="*/ 1243 w 7995"/>
                <a:gd name="T37" fmla="*/ 2790 h 3700"/>
                <a:gd name="T38" fmla="*/ 1546 w 7995"/>
                <a:gd name="T39" fmla="*/ 2388 h 3700"/>
                <a:gd name="T40" fmla="*/ 1243 w 7995"/>
                <a:gd name="T41" fmla="*/ 65 h 3700"/>
                <a:gd name="T42" fmla="*/ 3871 w 7995"/>
                <a:gd name="T43" fmla="*/ 3630 h 3700"/>
                <a:gd name="T44" fmla="*/ 4171 w 7995"/>
                <a:gd name="T45" fmla="*/ 3024 h 3700"/>
                <a:gd name="T46" fmla="*/ 2089 w 7995"/>
                <a:gd name="T47" fmla="*/ 475 h 3700"/>
                <a:gd name="T48" fmla="*/ 2089 w 7995"/>
                <a:gd name="T49" fmla="*/ 3225 h 3700"/>
                <a:gd name="T50" fmla="*/ 3179 w 7995"/>
                <a:gd name="T51" fmla="*/ 3225 h 3700"/>
                <a:gd name="T52" fmla="*/ 3179 w 7995"/>
                <a:gd name="T53" fmla="*/ 475 h 3700"/>
                <a:gd name="T54" fmla="*/ 5410 w 7995"/>
                <a:gd name="T55" fmla="*/ 1 h 3700"/>
                <a:gd name="T56" fmla="*/ 4677 w 7995"/>
                <a:gd name="T57" fmla="*/ 1851 h 3700"/>
                <a:gd name="T58" fmla="*/ 5410 w 7995"/>
                <a:gd name="T59" fmla="*/ 3699 h 3700"/>
                <a:gd name="T60" fmla="*/ 6143 w 7995"/>
                <a:gd name="T61" fmla="*/ 1851 h 3700"/>
                <a:gd name="T62" fmla="*/ 5410 w 7995"/>
                <a:gd name="T63" fmla="*/ 1 h 3700"/>
                <a:gd name="T64" fmla="*/ 6716 w 7995"/>
                <a:gd name="T65" fmla="*/ 475 h 3700"/>
                <a:gd name="T66" fmla="*/ 6716 w 7995"/>
                <a:gd name="T67" fmla="*/ 3225 h 3700"/>
                <a:gd name="T68" fmla="*/ 7806 w 7995"/>
                <a:gd name="T69" fmla="*/ 3225 h 3700"/>
                <a:gd name="T70" fmla="*/ 7806 w 7995"/>
                <a:gd name="T71" fmla="*/ 475 h 37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995"/>
                <a:gd name="T109" fmla="*/ 0 h 3700"/>
                <a:gd name="T110" fmla="*/ 7995 w 7995"/>
                <a:gd name="T111" fmla="*/ 3700 h 370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995" h="3700" extrusionOk="0">
                  <a:moveTo>
                    <a:pt x="958" y="485"/>
                  </a:moveTo>
                  <a:lnTo>
                    <a:pt x="958" y="2388"/>
                  </a:lnTo>
                  <a:lnTo>
                    <a:pt x="233" y="2388"/>
                  </a:lnTo>
                  <a:lnTo>
                    <a:pt x="958" y="485"/>
                  </a:lnTo>
                  <a:close/>
                  <a:moveTo>
                    <a:pt x="2634" y="383"/>
                  </a:moveTo>
                  <a:cubicBezTo>
                    <a:pt x="2783" y="383"/>
                    <a:pt x="2894" y="505"/>
                    <a:pt x="2969" y="749"/>
                  </a:cubicBezTo>
                  <a:cubicBezTo>
                    <a:pt x="3043" y="994"/>
                    <a:pt x="3080" y="1361"/>
                    <a:pt x="3080" y="1851"/>
                  </a:cubicBezTo>
                  <a:cubicBezTo>
                    <a:pt x="3080" y="2340"/>
                    <a:pt x="3043" y="2706"/>
                    <a:pt x="2969" y="2951"/>
                  </a:cubicBezTo>
                  <a:cubicBezTo>
                    <a:pt x="2894" y="3195"/>
                    <a:pt x="2783" y="3317"/>
                    <a:pt x="2634" y="3317"/>
                  </a:cubicBezTo>
                  <a:cubicBezTo>
                    <a:pt x="2486" y="3317"/>
                    <a:pt x="2375" y="3195"/>
                    <a:pt x="2301" y="2951"/>
                  </a:cubicBezTo>
                  <a:cubicBezTo>
                    <a:pt x="2227" y="2706"/>
                    <a:pt x="2189" y="2340"/>
                    <a:pt x="2189" y="1851"/>
                  </a:cubicBezTo>
                  <a:cubicBezTo>
                    <a:pt x="2189" y="1361"/>
                    <a:pt x="2227" y="994"/>
                    <a:pt x="2301" y="749"/>
                  </a:cubicBezTo>
                  <a:cubicBezTo>
                    <a:pt x="2375" y="505"/>
                    <a:pt x="2486" y="383"/>
                    <a:pt x="2634" y="383"/>
                  </a:cubicBezTo>
                  <a:close/>
                  <a:moveTo>
                    <a:pt x="5410" y="383"/>
                  </a:moveTo>
                  <a:cubicBezTo>
                    <a:pt x="5559" y="383"/>
                    <a:pt x="5670" y="505"/>
                    <a:pt x="5745" y="749"/>
                  </a:cubicBezTo>
                  <a:cubicBezTo>
                    <a:pt x="5819" y="994"/>
                    <a:pt x="5856" y="1361"/>
                    <a:pt x="5856" y="1851"/>
                  </a:cubicBezTo>
                  <a:cubicBezTo>
                    <a:pt x="5856" y="2340"/>
                    <a:pt x="5819" y="2706"/>
                    <a:pt x="5745" y="2951"/>
                  </a:cubicBezTo>
                  <a:cubicBezTo>
                    <a:pt x="5670" y="3195"/>
                    <a:pt x="5559" y="3317"/>
                    <a:pt x="5410" y="3317"/>
                  </a:cubicBezTo>
                  <a:cubicBezTo>
                    <a:pt x="5262" y="3317"/>
                    <a:pt x="5151" y="3195"/>
                    <a:pt x="5077" y="2951"/>
                  </a:cubicBezTo>
                  <a:cubicBezTo>
                    <a:pt x="5003" y="2706"/>
                    <a:pt x="4965" y="2340"/>
                    <a:pt x="4965" y="1851"/>
                  </a:cubicBezTo>
                  <a:cubicBezTo>
                    <a:pt x="4965" y="1361"/>
                    <a:pt x="5003" y="994"/>
                    <a:pt x="5077" y="749"/>
                  </a:cubicBezTo>
                  <a:cubicBezTo>
                    <a:pt x="5151" y="505"/>
                    <a:pt x="5262" y="383"/>
                    <a:pt x="5410" y="383"/>
                  </a:cubicBezTo>
                  <a:close/>
                  <a:moveTo>
                    <a:pt x="7261" y="383"/>
                  </a:moveTo>
                  <a:cubicBezTo>
                    <a:pt x="7410" y="383"/>
                    <a:pt x="7521" y="505"/>
                    <a:pt x="7596" y="749"/>
                  </a:cubicBezTo>
                  <a:cubicBezTo>
                    <a:pt x="7670" y="994"/>
                    <a:pt x="7707" y="1361"/>
                    <a:pt x="7707" y="1851"/>
                  </a:cubicBezTo>
                  <a:cubicBezTo>
                    <a:pt x="7707" y="2340"/>
                    <a:pt x="7670" y="2706"/>
                    <a:pt x="7596" y="2951"/>
                  </a:cubicBezTo>
                  <a:cubicBezTo>
                    <a:pt x="7521" y="3195"/>
                    <a:pt x="7410" y="3317"/>
                    <a:pt x="7261" y="3317"/>
                  </a:cubicBezTo>
                  <a:cubicBezTo>
                    <a:pt x="7113" y="3317"/>
                    <a:pt x="7002" y="3195"/>
                    <a:pt x="6928" y="2951"/>
                  </a:cubicBezTo>
                  <a:cubicBezTo>
                    <a:pt x="6854" y="2706"/>
                    <a:pt x="6816" y="2340"/>
                    <a:pt x="6816" y="1851"/>
                  </a:cubicBezTo>
                  <a:cubicBezTo>
                    <a:pt x="6816" y="1361"/>
                    <a:pt x="6854" y="994"/>
                    <a:pt x="6928" y="749"/>
                  </a:cubicBezTo>
                  <a:cubicBezTo>
                    <a:pt x="7002" y="505"/>
                    <a:pt x="7113" y="383"/>
                    <a:pt x="7261" y="383"/>
                  </a:cubicBezTo>
                  <a:close/>
                  <a:moveTo>
                    <a:pt x="883" y="65"/>
                  </a:moveTo>
                  <a:lnTo>
                    <a:pt x="0" y="2324"/>
                  </a:lnTo>
                  <a:lnTo>
                    <a:pt x="0" y="2790"/>
                  </a:lnTo>
                  <a:lnTo>
                    <a:pt x="958" y="2790"/>
                  </a:lnTo>
                  <a:lnTo>
                    <a:pt x="958" y="3630"/>
                  </a:lnTo>
                  <a:lnTo>
                    <a:pt x="1243" y="3630"/>
                  </a:lnTo>
                  <a:lnTo>
                    <a:pt x="1243" y="2790"/>
                  </a:lnTo>
                  <a:lnTo>
                    <a:pt x="1546" y="2790"/>
                  </a:lnTo>
                  <a:lnTo>
                    <a:pt x="1546" y="2388"/>
                  </a:lnTo>
                  <a:lnTo>
                    <a:pt x="1243" y="2388"/>
                  </a:lnTo>
                  <a:lnTo>
                    <a:pt x="1243" y="65"/>
                  </a:lnTo>
                  <a:close/>
                  <a:moveTo>
                    <a:pt x="3871" y="3024"/>
                  </a:moveTo>
                  <a:lnTo>
                    <a:pt x="3871" y="3630"/>
                  </a:lnTo>
                  <a:lnTo>
                    <a:pt x="4171" y="3630"/>
                  </a:lnTo>
                  <a:lnTo>
                    <a:pt x="4171" y="3024"/>
                  </a:lnTo>
                  <a:close/>
                  <a:moveTo>
                    <a:pt x="2634" y="1"/>
                  </a:moveTo>
                  <a:cubicBezTo>
                    <a:pt x="2396" y="1"/>
                    <a:pt x="2215" y="159"/>
                    <a:pt x="2089" y="475"/>
                  </a:cubicBezTo>
                  <a:cubicBezTo>
                    <a:pt x="1964" y="791"/>
                    <a:pt x="1901" y="1250"/>
                    <a:pt x="1901" y="1851"/>
                  </a:cubicBezTo>
                  <a:cubicBezTo>
                    <a:pt x="1901" y="2451"/>
                    <a:pt x="1964" y="2909"/>
                    <a:pt x="2089" y="3225"/>
                  </a:cubicBezTo>
                  <a:cubicBezTo>
                    <a:pt x="2215" y="3541"/>
                    <a:pt x="2396" y="3699"/>
                    <a:pt x="2634" y="3699"/>
                  </a:cubicBezTo>
                  <a:cubicBezTo>
                    <a:pt x="2872" y="3699"/>
                    <a:pt x="3053" y="3541"/>
                    <a:pt x="3179" y="3225"/>
                  </a:cubicBezTo>
                  <a:cubicBezTo>
                    <a:pt x="3304" y="2909"/>
                    <a:pt x="3367" y="2451"/>
                    <a:pt x="3367" y="1851"/>
                  </a:cubicBezTo>
                  <a:cubicBezTo>
                    <a:pt x="3367" y="1250"/>
                    <a:pt x="3304" y="791"/>
                    <a:pt x="3179" y="475"/>
                  </a:cubicBezTo>
                  <a:cubicBezTo>
                    <a:pt x="3053" y="159"/>
                    <a:pt x="2872" y="1"/>
                    <a:pt x="2634" y="1"/>
                  </a:cubicBezTo>
                  <a:close/>
                  <a:moveTo>
                    <a:pt x="5410" y="1"/>
                  </a:moveTo>
                  <a:cubicBezTo>
                    <a:pt x="5172" y="1"/>
                    <a:pt x="4991" y="159"/>
                    <a:pt x="4865" y="475"/>
                  </a:cubicBezTo>
                  <a:cubicBezTo>
                    <a:pt x="4740" y="791"/>
                    <a:pt x="4677" y="1250"/>
                    <a:pt x="4677" y="1851"/>
                  </a:cubicBezTo>
                  <a:cubicBezTo>
                    <a:pt x="4677" y="2451"/>
                    <a:pt x="4740" y="2909"/>
                    <a:pt x="4865" y="3225"/>
                  </a:cubicBezTo>
                  <a:cubicBezTo>
                    <a:pt x="4991" y="3541"/>
                    <a:pt x="5172" y="3699"/>
                    <a:pt x="5410" y="3699"/>
                  </a:cubicBezTo>
                  <a:cubicBezTo>
                    <a:pt x="5648" y="3699"/>
                    <a:pt x="5829" y="3541"/>
                    <a:pt x="5955" y="3225"/>
                  </a:cubicBezTo>
                  <a:cubicBezTo>
                    <a:pt x="6080" y="2909"/>
                    <a:pt x="6143" y="2451"/>
                    <a:pt x="6143" y="1851"/>
                  </a:cubicBezTo>
                  <a:cubicBezTo>
                    <a:pt x="6143" y="1250"/>
                    <a:pt x="6080" y="791"/>
                    <a:pt x="5955" y="475"/>
                  </a:cubicBezTo>
                  <a:cubicBezTo>
                    <a:pt x="5829" y="159"/>
                    <a:pt x="5648" y="1"/>
                    <a:pt x="5410" y="1"/>
                  </a:cubicBezTo>
                  <a:close/>
                  <a:moveTo>
                    <a:pt x="7261" y="1"/>
                  </a:moveTo>
                  <a:cubicBezTo>
                    <a:pt x="7023" y="1"/>
                    <a:pt x="6842" y="159"/>
                    <a:pt x="6716" y="475"/>
                  </a:cubicBezTo>
                  <a:cubicBezTo>
                    <a:pt x="6591" y="791"/>
                    <a:pt x="6528" y="1250"/>
                    <a:pt x="6528" y="1851"/>
                  </a:cubicBezTo>
                  <a:cubicBezTo>
                    <a:pt x="6528" y="2451"/>
                    <a:pt x="6591" y="2909"/>
                    <a:pt x="6716" y="3225"/>
                  </a:cubicBezTo>
                  <a:cubicBezTo>
                    <a:pt x="6842" y="3541"/>
                    <a:pt x="7023" y="3699"/>
                    <a:pt x="7261" y="3699"/>
                  </a:cubicBezTo>
                  <a:cubicBezTo>
                    <a:pt x="7499" y="3699"/>
                    <a:pt x="7680" y="3541"/>
                    <a:pt x="7806" y="3225"/>
                  </a:cubicBezTo>
                  <a:cubicBezTo>
                    <a:pt x="7931" y="2909"/>
                    <a:pt x="7994" y="2451"/>
                    <a:pt x="7994" y="1851"/>
                  </a:cubicBezTo>
                  <a:cubicBezTo>
                    <a:pt x="7994" y="1250"/>
                    <a:pt x="7931" y="791"/>
                    <a:pt x="7806" y="475"/>
                  </a:cubicBezTo>
                  <a:cubicBezTo>
                    <a:pt x="7680" y="159"/>
                    <a:pt x="7499" y="1"/>
                    <a:pt x="7261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4" name="Shape 994"/>
            <p:cNvSpPr>
              <a:spLocks/>
            </p:cNvSpPr>
            <p:nvPr/>
          </p:nvSpPr>
          <p:spPr bwMode="auto">
            <a:xfrm>
              <a:off x="2581350" y="1360875"/>
              <a:ext cx="197825" cy="92475"/>
            </a:xfrm>
            <a:custGeom>
              <a:avLst/>
              <a:gdLst>
                <a:gd name="T0" fmla="*/ 2887 w 7913"/>
                <a:gd name="T1" fmla="*/ 749 h 3699"/>
                <a:gd name="T2" fmla="*/ 2887 w 7913"/>
                <a:gd name="T3" fmla="*/ 2950 h 3699"/>
                <a:gd name="T4" fmla="*/ 2219 w 7913"/>
                <a:gd name="T5" fmla="*/ 2950 h 3699"/>
                <a:gd name="T6" fmla="*/ 2219 w 7913"/>
                <a:gd name="T7" fmla="*/ 749 h 3699"/>
                <a:gd name="T8" fmla="*/ 5328 w 7913"/>
                <a:gd name="T9" fmla="*/ 382 h 3699"/>
                <a:gd name="T10" fmla="*/ 5774 w 7913"/>
                <a:gd name="T11" fmla="*/ 1851 h 3699"/>
                <a:gd name="T12" fmla="*/ 5328 w 7913"/>
                <a:gd name="T13" fmla="*/ 3317 h 3699"/>
                <a:gd name="T14" fmla="*/ 4883 w 7913"/>
                <a:gd name="T15" fmla="*/ 1851 h 3699"/>
                <a:gd name="T16" fmla="*/ 5328 w 7913"/>
                <a:gd name="T17" fmla="*/ 382 h 3699"/>
                <a:gd name="T18" fmla="*/ 7514 w 7913"/>
                <a:gd name="T19" fmla="*/ 749 h 3699"/>
                <a:gd name="T20" fmla="*/ 7514 w 7913"/>
                <a:gd name="T21" fmla="*/ 2950 h 3699"/>
                <a:gd name="T22" fmla="*/ 6846 w 7913"/>
                <a:gd name="T23" fmla="*/ 2950 h 3699"/>
                <a:gd name="T24" fmla="*/ 6846 w 7913"/>
                <a:gd name="T25" fmla="*/ 749 h 3699"/>
                <a:gd name="T26" fmla="*/ 3789 w 7913"/>
                <a:gd name="T27" fmla="*/ 3023 h 3699"/>
                <a:gd name="T28" fmla="*/ 4089 w 7913"/>
                <a:gd name="T29" fmla="*/ 3630 h 3699"/>
                <a:gd name="T30" fmla="*/ 90 w 7913"/>
                <a:gd name="T31" fmla="*/ 65 h 3699"/>
                <a:gd name="T32" fmla="*/ 324 w 7913"/>
                <a:gd name="T33" fmla="*/ 1722 h 3699"/>
                <a:gd name="T34" fmla="*/ 943 w 7913"/>
                <a:gd name="T35" fmla="*/ 1896 h 3699"/>
                <a:gd name="T36" fmla="*/ 943 w 7913"/>
                <a:gd name="T37" fmla="*/ 3076 h 3699"/>
                <a:gd name="T38" fmla="*/ 265 w 7913"/>
                <a:gd name="T39" fmla="*/ 3236 h 3699"/>
                <a:gd name="T40" fmla="*/ 1 w 7913"/>
                <a:gd name="T41" fmla="*/ 3546 h 3699"/>
                <a:gd name="T42" fmla="*/ 559 w 7913"/>
                <a:gd name="T43" fmla="*/ 3699 h 3699"/>
                <a:gd name="T44" fmla="*/ 1373 w 7913"/>
                <a:gd name="T45" fmla="*/ 2486 h 3699"/>
                <a:gd name="T46" fmla="*/ 603 w 7913"/>
                <a:gd name="T47" fmla="*/ 1273 h 3699"/>
                <a:gd name="T48" fmla="*/ 353 w 7913"/>
                <a:gd name="T49" fmla="*/ 1344 h 3699"/>
                <a:gd name="T50" fmla="*/ 1217 w 7913"/>
                <a:gd name="T51" fmla="*/ 471 h 3699"/>
                <a:gd name="T52" fmla="*/ 2552 w 7913"/>
                <a:gd name="T53" fmla="*/ 0 h 3699"/>
                <a:gd name="T54" fmla="*/ 1819 w 7913"/>
                <a:gd name="T55" fmla="*/ 1851 h 3699"/>
                <a:gd name="T56" fmla="*/ 2552 w 7913"/>
                <a:gd name="T57" fmla="*/ 3699 h 3699"/>
                <a:gd name="T58" fmla="*/ 3285 w 7913"/>
                <a:gd name="T59" fmla="*/ 1851 h 3699"/>
                <a:gd name="T60" fmla="*/ 2552 w 7913"/>
                <a:gd name="T61" fmla="*/ 0 h 3699"/>
                <a:gd name="T62" fmla="*/ 4783 w 7913"/>
                <a:gd name="T63" fmla="*/ 474 h 3699"/>
                <a:gd name="T64" fmla="*/ 4783 w 7913"/>
                <a:gd name="T65" fmla="*/ 3225 h 3699"/>
                <a:gd name="T66" fmla="*/ 5873 w 7913"/>
                <a:gd name="T67" fmla="*/ 3225 h 3699"/>
                <a:gd name="T68" fmla="*/ 5873 w 7913"/>
                <a:gd name="T69" fmla="*/ 474 h 3699"/>
                <a:gd name="T70" fmla="*/ 7179 w 7913"/>
                <a:gd name="T71" fmla="*/ 0 h 3699"/>
                <a:gd name="T72" fmla="*/ 6446 w 7913"/>
                <a:gd name="T73" fmla="*/ 1851 h 3699"/>
                <a:gd name="T74" fmla="*/ 7179 w 7913"/>
                <a:gd name="T75" fmla="*/ 3699 h 3699"/>
                <a:gd name="T76" fmla="*/ 7912 w 7913"/>
                <a:gd name="T77" fmla="*/ 1851 h 3699"/>
                <a:gd name="T78" fmla="*/ 7179 w 7913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913"/>
                <a:gd name="T121" fmla="*/ 0 h 3699"/>
                <a:gd name="T122" fmla="*/ 7913 w 7913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913" h="3699" extrusionOk="0">
                  <a:moveTo>
                    <a:pt x="2552" y="382"/>
                  </a:moveTo>
                  <a:cubicBezTo>
                    <a:pt x="2701" y="382"/>
                    <a:pt x="2812" y="504"/>
                    <a:pt x="2887" y="749"/>
                  </a:cubicBezTo>
                  <a:cubicBezTo>
                    <a:pt x="2961" y="993"/>
                    <a:pt x="2998" y="1360"/>
                    <a:pt x="2998" y="1851"/>
                  </a:cubicBezTo>
                  <a:cubicBezTo>
                    <a:pt x="2998" y="2339"/>
                    <a:pt x="2961" y="2706"/>
                    <a:pt x="2887" y="2950"/>
                  </a:cubicBezTo>
                  <a:cubicBezTo>
                    <a:pt x="2812" y="3195"/>
                    <a:pt x="2701" y="3317"/>
                    <a:pt x="2552" y="3317"/>
                  </a:cubicBezTo>
                  <a:cubicBezTo>
                    <a:pt x="2404" y="3317"/>
                    <a:pt x="2293" y="3195"/>
                    <a:pt x="2219" y="2950"/>
                  </a:cubicBezTo>
                  <a:cubicBezTo>
                    <a:pt x="2145" y="2706"/>
                    <a:pt x="2107" y="2339"/>
                    <a:pt x="2107" y="1851"/>
                  </a:cubicBezTo>
                  <a:cubicBezTo>
                    <a:pt x="2107" y="1360"/>
                    <a:pt x="2145" y="993"/>
                    <a:pt x="2219" y="749"/>
                  </a:cubicBezTo>
                  <a:cubicBezTo>
                    <a:pt x="2293" y="504"/>
                    <a:pt x="2404" y="382"/>
                    <a:pt x="2552" y="382"/>
                  </a:cubicBezTo>
                  <a:close/>
                  <a:moveTo>
                    <a:pt x="5328" y="382"/>
                  </a:moveTo>
                  <a:cubicBezTo>
                    <a:pt x="5477" y="382"/>
                    <a:pt x="5588" y="504"/>
                    <a:pt x="5663" y="749"/>
                  </a:cubicBezTo>
                  <a:cubicBezTo>
                    <a:pt x="5737" y="993"/>
                    <a:pt x="5774" y="1360"/>
                    <a:pt x="5774" y="1851"/>
                  </a:cubicBezTo>
                  <a:cubicBezTo>
                    <a:pt x="5774" y="2339"/>
                    <a:pt x="5737" y="2706"/>
                    <a:pt x="5663" y="2950"/>
                  </a:cubicBezTo>
                  <a:cubicBezTo>
                    <a:pt x="5588" y="3195"/>
                    <a:pt x="5477" y="3317"/>
                    <a:pt x="5328" y="3317"/>
                  </a:cubicBezTo>
                  <a:cubicBezTo>
                    <a:pt x="5180" y="3317"/>
                    <a:pt x="5069" y="3195"/>
                    <a:pt x="4995" y="2950"/>
                  </a:cubicBezTo>
                  <a:cubicBezTo>
                    <a:pt x="4921" y="2706"/>
                    <a:pt x="4883" y="2339"/>
                    <a:pt x="4883" y="1851"/>
                  </a:cubicBezTo>
                  <a:cubicBezTo>
                    <a:pt x="4883" y="1360"/>
                    <a:pt x="4921" y="993"/>
                    <a:pt x="4995" y="749"/>
                  </a:cubicBezTo>
                  <a:cubicBezTo>
                    <a:pt x="5069" y="504"/>
                    <a:pt x="5180" y="382"/>
                    <a:pt x="5328" y="382"/>
                  </a:cubicBezTo>
                  <a:close/>
                  <a:moveTo>
                    <a:pt x="7179" y="382"/>
                  </a:moveTo>
                  <a:cubicBezTo>
                    <a:pt x="7328" y="382"/>
                    <a:pt x="7439" y="504"/>
                    <a:pt x="7514" y="749"/>
                  </a:cubicBezTo>
                  <a:cubicBezTo>
                    <a:pt x="7588" y="993"/>
                    <a:pt x="7625" y="1360"/>
                    <a:pt x="7625" y="1851"/>
                  </a:cubicBezTo>
                  <a:cubicBezTo>
                    <a:pt x="7625" y="2339"/>
                    <a:pt x="7588" y="2706"/>
                    <a:pt x="7514" y="2950"/>
                  </a:cubicBezTo>
                  <a:cubicBezTo>
                    <a:pt x="7439" y="3195"/>
                    <a:pt x="7328" y="3317"/>
                    <a:pt x="7179" y="3317"/>
                  </a:cubicBezTo>
                  <a:cubicBezTo>
                    <a:pt x="7031" y="3317"/>
                    <a:pt x="6920" y="3195"/>
                    <a:pt x="6846" y="2950"/>
                  </a:cubicBezTo>
                  <a:cubicBezTo>
                    <a:pt x="6772" y="2706"/>
                    <a:pt x="6734" y="2339"/>
                    <a:pt x="6734" y="1851"/>
                  </a:cubicBezTo>
                  <a:cubicBezTo>
                    <a:pt x="6734" y="1360"/>
                    <a:pt x="6772" y="993"/>
                    <a:pt x="6846" y="749"/>
                  </a:cubicBezTo>
                  <a:cubicBezTo>
                    <a:pt x="6920" y="504"/>
                    <a:pt x="7031" y="382"/>
                    <a:pt x="7179" y="382"/>
                  </a:cubicBezTo>
                  <a:close/>
                  <a:moveTo>
                    <a:pt x="3789" y="3023"/>
                  </a:moveTo>
                  <a:lnTo>
                    <a:pt x="3789" y="3630"/>
                  </a:lnTo>
                  <a:lnTo>
                    <a:pt x="4089" y="3630"/>
                  </a:lnTo>
                  <a:lnTo>
                    <a:pt x="4089" y="3023"/>
                  </a:lnTo>
                  <a:close/>
                  <a:moveTo>
                    <a:pt x="90" y="65"/>
                  </a:moveTo>
                  <a:lnTo>
                    <a:pt x="90" y="1855"/>
                  </a:lnTo>
                  <a:cubicBezTo>
                    <a:pt x="170" y="1795"/>
                    <a:pt x="248" y="1750"/>
                    <a:pt x="324" y="1722"/>
                  </a:cubicBezTo>
                  <a:cubicBezTo>
                    <a:pt x="400" y="1693"/>
                    <a:pt x="477" y="1679"/>
                    <a:pt x="553" y="1679"/>
                  </a:cubicBezTo>
                  <a:cubicBezTo>
                    <a:pt x="717" y="1679"/>
                    <a:pt x="847" y="1751"/>
                    <a:pt x="943" y="1896"/>
                  </a:cubicBezTo>
                  <a:cubicBezTo>
                    <a:pt x="1038" y="2041"/>
                    <a:pt x="1086" y="2237"/>
                    <a:pt x="1086" y="2486"/>
                  </a:cubicBezTo>
                  <a:cubicBezTo>
                    <a:pt x="1086" y="2734"/>
                    <a:pt x="1038" y="2931"/>
                    <a:pt x="943" y="3076"/>
                  </a:cubicBezTo>
                  <a:cubicBezTo>
                    <a:pt x="847" y="3220"/>
                    <a:pt x="717" y="3293"/>
                    <a:pt x="553" y="3293"/>
                  </a:cubicBezTo>
                  <a:cubicBezTo>
                    <a:pt x="452" y="3293"/>
                    <a:pt x="356" y="3274"/>
                    <a:pt x="265" y="3236"/>
                  </a:cubicBezTo>
                  <a:cubicBezTo>
                    <a:pt x="174" y="3197"/>
                    <a:pt x="86" y="3139"/>
                    <a:pt x="1" y="3061"/>
                  </a:cubicBezTo>
                  <a:lnTo>
                    <a:pt x="1" y="3546"/>
                  </a:lnTo>
                  <a:cubicBezTo>
                    <a:pt x="99" y="3597"/>
                    <a:pt x="195" y="3635"/>
                    <a:pt x="287" y="3661"/>
                  </a:cubicBezTo>
                  <a:cubicBezTo>
                    <a:pt x="379" y="3686"/>
                    <a:pt x="470" y="3699"/>
                    <a:pt x="559" y="3699"/>
                  </a:cubicBezTo>
                  <a:cubicBezTo>
                    <a:pt x="818" y="3699"/>
                    <a:pt x="1018" y="3593"/>
                    <a:pt x="1160" y="3380"/>
                  </a:cubicBezTo>
                  <a:cubicBezTo>
                    <a:pt x="1302" y="3168"/>
                    <a:pt x="1373" y="2869"/>
                    <a:pt x="1373" y="2486"/>
                  </a:cubicBezTo>
                  <a:cubicBezTo>
                    <a:pt x="1373" y="2113"/>
                    <a:pt x="1304" y="1818"/>
                    <a:pt x="1166" y="1600"/>
                  </a:cubicBezTo>
                  <a:cubicBezTo>
                    <a:pt x="1027" y="1382"/>
                    <a:pt x="840" y="1273"/>
                    <a:pt x="603" y="1273"/>
                  </a:cubicBezTo>
                  <a:cubicBezTo>
                    <a:pt x="561" y="1273"/>
                    <a:pt x="520" y="1279"/>
                    <a:pt x="478" y="1291"/>
                  </a:cubicBezTo>
                  <a:cubicBezTo>
                    <a:pt x="436" y="1303"/>
                    <a:pt x="395" y="1321"/>
                    <a:pt x="353" y="1344"/>
                  </a:cubicBezTo>
                  <a:lnTo>
                    <a:pt x="353" y="471"/>
                  </a:lnTo>
                  <a:lnTo>
                    <a:pt x="1217" y="471"/>
                  </a:lnTo>
                  <a:lnTo>
                    <a:pt x="1217" y="65"/>
                  </a:lnTo>
                  <a:close/>
                  <a:moveTo>
                    <a:pt x="2552" y="0"/>
                  </a:moveTo>
                  <a:cubicBezTo>
                    <a:pt x="2314" y="0"/>
                    <a:pt x="2133" y="158"/>
                    <a:pt x="2007" y="474"/>
                  </a:cubicBezTo>
                  <a:cubicBezTo>
                    <a:pt x="1882" y="790"/>
                    <a:pt x="1819" y="1249"/>
                    <a:pt x="1819" y="1851"/>
                  </a:cubicBezTo>
                  <a:cubicBezTo>
                    <a:pt x="1819" y="2451"/>
                    <a:pt x="1882" y="2909"/>
                    <a:pt x="2007" y="3225"/>
                  </a:cubicBezTo>
                  <a:cubicBezTo>
                    <a:pt x="2133" y="3541"/>
                    <a:pt x="2314" y="3699"/>
                    <a:pt x="2552" y="3699"/>
                  </a:cubicBezTo>
                  <a:cubicBezTo>
                    <a:pt x="2790" y="3699"/>
                    <a:pt x="2971" y="3541"/>
                    <a:pt x="3097" y="3225"/>
                  </a:cubicBezTo>
                  <a:cubicBezTo>
                    <a:pt x="3222" y="2909"/>
                    <a:pt x="3285" y="2451"/>
                    <a:pt x="3285" y="1851"/>
                  </a:cubicBezTo>
                  <a:cubicBezTo>
                    <a:pt x="3285" y="1249"/>
                    <a:pt x="3222" y="790"/>
                    <a:pt x="3097" y="474"/>
                  </a:cubicBezTo>
                  <a:cubicBezTo>
                    <a:pt x="2971" y="158"/>
                    <a:pt x="2790" y="0"/>
                    <a:pt x="2552" y="0"/>
                  </a:cubicBezTo>
                  <a:close/>
                  <a:moveTo>
                    <a:pt x="5328" y="0"/>
                  </a:moveTo>
                  <a:cubicBezTo>
                    <a:pt x="5090" y="0"/>
                    <a:pt x="4909" y="158"/>
                    <a:pt x="4783" y="474"/>
                  </a:cubicBezTo>
                  <a:cubicBezTo>
                    <a:pt x="4658" y="790"/>
                    <a:pt x="4595" y="1249"/>
                    <a:pt x="4595" y="1851"/>
                  </a:cubicBezTo>
                  <a:cubicBezTo>
                    <a:pt x="4595" y="2451"/>
                    <a:pt x="4658" y="2909"/>
                    <a:pt x="4783" y="3225"/>
                  </a:cubicBezTo>
                  <a:cubicBezTo>
                    <a:pt x="4909" y="3541"/>
                    <a:pt x="5090" y="3699"/>
                    <a:pt x="5328" y="3699"/>
                  </a:cubicBezTo>
                  <a:cubicBezTo>
                    <a:pt x="5566" y="3699"/>
                    <a:pt x="5747" y="3541"/>
                    <a:pt x="5873" y="3225"/>
                  </a:cubicBezTo>
                  <a:cubicBezTo>
                    <a:pt x="5998" y="2909"/>
                    <a:pt x="6061" y="2451"/>
                    <a:pt x="6061" y="1851"/>
                  </a:cubicBezTo>
                  <a:cubicBezTo>
                    <a:pt x="6061" y="1249"/>
                    <a:pt x="5998" y="790"/>
                    <a:pt x="5873" y="474"/>
                  </a:cubicBezTo>
                  <a:cubicBezTo>
                    <a:pt x="5747" y="158"/>
                    <a:pt x="5566" y="0"/>
                    <a:pt x="5328" y="0"/>
                  </a:cubicBezTo>
                  <a:close/>
                  <a:moveTo>
                    <a:pt x="7179" y="0"/>
                  </a:moveTo>
                  <a:cubicBezTo>
                    <a:pt x="6941" y="0"/>
                    <a:pt x="6760" y="158"/>
                    <a:pt x="6634" y="474"/>
                  </a:cubicBezTo>
                  <a:cubicBezTo>
                    <a:pt x="6509" y="790"/>
                    <a:pt x="6446" y="1249"/>
                    <a:pt x="6446" y="1851"/>
                  </a:cubicBezTo>
                  <a:cubicBezTo>
                    <a:pt x="6446" y="2451"/>
                    <a:pt x="6509" y="2909"/>
                    <a:pt x="6634" y="3225"/>
                  </a:cubicBezTo>
                  <a:cubicBezTo>
                    <a:pt x="6760" y="3541"/>
                    <a:pt x="6941" y="3699"/>
                    <a:pt x="7179" y="3699"/>
                  </a:cubicBezTo>
                  <a:cubicBezTo>
                    <a:pt x="7417" y="3699"/>
                    <a:pt x="7598" y="3541"/>
                    <a:pt x="7724" y="3225"/>
                  </a:cubicBezTo>
                  <a:cubicBezTo>
                    <a:pt x="7849" y="2909"/>
                    <a:pt x="7912" y="2451"/>
                    <a:pt x="7912" y="1851"/>
                  </a:cubicBezTo>
                  <a:cubicBezTo>
                    <a:pt x="7912" y="1249"/>
                    <a:pt x="7849" y="790"/>
                    <a:pt x="7724" y="474"/>
                  </a:cubicBezTo>
                  <a:cubicBezTo>
                    <a:pt x="7598" y="158"/>
                    <a:pt x="7417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5" name="Shape 995"/>
            <p:cNvSpPr>
              <a:spLocks/>
            </p:cNvSpPr>
            <p:nvPr/>
          </p:nvSpPr>
          <p:spPr bwMode="auto">
            <a:xfrm>
              <a:off x="2580825" y="1121475"/>
              <a:ext cx="198350" cy="92500"/>
            </a:xfrm>
            <a:custGeom>
              <a:avLst/>
              <a:gdLst>
                <a:gd name="T0" fmla="*/ 1064 w 7934"/>
                <a:gd name="T1" fmla="*/ 1877 h 3700"/>
                <a:gd name="T2" fmla="*/ 1064 w 7934"/>
                <a:gd name="T3" fmla="*/ 3094 h 3700"/>
                <a:gd name="T4" fmla="*/ 451 w 7934"/>
                <a:gd name="T5" fmla="*/ 3094 h 3700"/>
                <a:gd name="T6" fmla="*/ 451 w 7934"/>
                <a:gd name="T7" fmla="*/ 1877 h 3700"/>
                <a:gd name="T8" fmla="*/ 2573 w 7934"/>
                <a:gd name="T9" fmla="*/ 383 h 3700"/>
                <a:gd name="T10" fmla="*/ 3019 w 7934"/>
                <a:gd name="T11" fmla="*/ 1851 h 3700"/>
                <a:gd name="T12" fmla="*/ 2573 w 7934"/>
                <a:gd name="T13" fmla="*/ 3317 h 3700"/>
                <a:gd name="T14" fmla="*/ 2128 w 7934"/>
                <a:gd name="T15" fmla="*/ 1851 h 3700"/>
                <a:gd name="T16" fmla="*/ 2573 w 7934"/>
                <a:gd name="T17" fmla="*/ 383 h 3700"/>
                <a:gd name="T18" fmla="*/ 5684 w 7934"/>
                <a:gd name="T19" fmla="*/ 749 h 3700"/>
                <a:gd name="T20" fmla="*/ 5684 w 7934"/>
                <a:gd name="T21" fmla="*/ 2951 h 3700"/>
                <a:gd name="T22" fmla="*/ 5016 w 7934"/>
                <a:gd name="T23" fmla="*/ 2951 h 3700"/>
                <a:gd name="T24" fmla="*/ 5016 w 7934"/>
                <a:gd name="T25" fmla="*/ 749 h 3700"/>
                <a:gd name="T26" fmla="*/ 7200 w 7934"/>
                <a:gd name="T27" fmla="*/ 383 h 3700"/>
                <a:gd name="T28" fmla="*/ 7646 w 7934"/>
                <a:gd name="T29" fmla="*/ 1851 h 3700"/>
                <a:gd name="T30" fmla="*/ 7200 w 7934"/>
                <a:gd name="T31" fmla="*/ 3317 h 3700"/>
                <a:gd name="T32" fmla="*/ 6755 w 7934"/>
                <a:gd name="T33" fmla="*/ 1851 h 3700"/>
                <a:gd name="T34" fmla="*/ 7200 w 7934"/>
                <a:gd name="T35" fmla="*/ 383 h 3700"/>
                <a:gd name="T36" fmla="*/ 3810 w 7934"/>
                <a:gd name="T37" fmla="*/ 3630 h 3700"/>
                <a:gd name="T38" fmla="*/ 4110 w 7934"/>
                <a:gd name="T39" fmla="*/ 3023 h 3700"/>
                <a:gd name="T40" fmla="*/ 239 w 7934"/>
                <a:gd name="T41" fmla="*/ 503 h 3700"/>
                <a:gd name="T42" fmla="*/ 195 w 7934"/>
                <a:gd name="T43" fmla="*/ 3225 h 3700"/>
                <a:gd name="T44" fmla="*/ 1272 w 7934"/>
                <a:gd name="T45" fmla="*/ 3367 h 3700"/>
                <a:gd name="T46" fmla="*/ 1280 w 7934"/>
                <a:gd name="T47" fmla="*/ 1599 h 3700"/>
                <a:gd name="T48" fmla="*/ 496 w 7934"/>
                <a:gd name="T49" fmla="*/ 1384 h 3700"/>
                <a:gd name="T50" fmla="*/ 457 w 7934"/>
                <a:gd name="T51" fmla="*/ 729 h 3700"/>
                <a:gd name="T52" fmla="*/ 1109 w 7934"/>
                <a:gd name="T53" fmla="*/ 452 h 3700"/>
                <a:gd name="T54" fmla="*/ 1327 w 7934"/>
                <a:gd name="T55" fmla="*/ 144 h 3700"/>
                <a:gd name="T56" fmla="*/ 880 w 7934"/>
                <a:gd name="T57" fmla="*/ 1 h 3700"/>
                <a:gd name="T58" fmla="*/ 2028 w 7934"/>
                <a:gd name="T59" fmla="*/ 475 h 3700"/>
                <a:gd name="T60" fmla="*/ 2028 w 7934"/>
                <a:gd name="T61" fmla="*/ 3225 h 3700"/>
                <a:gd name="T62" fmla="*/ 3118 w 7934"/>
                <a:gd name="T63" fmla="*/ 3225 h 3700"/>
                <a:gd name="T64" fmla="*/ 3118 w 7934"/>
                <a:gd name="T65" fmla="*/ 475 h 3700"/>
                <a:gd name="T66" fmla="*/ 5349 w 7934"/>
                <a:gd name="T67" fmla="*/ 1 h 3700"/>
                <a:gd name="T68" fmla="*/ 4616 w 7934"/>
                <a:gd name="T69" fmla="*/ 1851 h 3700"/>
                <a:gd name="T70" fmla="*/ 5349 w 7934"/>
                <a:gd name="T71" fmla="*/ 3699 h 3700"/>
                <a:gd name="T72" fmla="*/ 6082 w 7934"/>
                <a:gd name="T73" fmla="*/ 1851 h 3700"/>
                <a:gd name="T74" fmla="*/ 5349 w 7934"/>
                <a:gd name="T75" fmla="*/ 1 h 3700"/>
                <a:gd name="T76" fmla="*/ 6655 w 7934"/>
                <a:gd name="T77" fmla="*/ 475 h 3700"/>
                <a:gd name="T78" fmla="*/ 6655 w 7934"/>
                <a:gd name="T79" fmla="*/ 3225 h 3700"/>
                <a:gd name="T80" fmla="*/ 7745 w 7934"/>
                <a:gd name="T81" fmla="*/ 3225 h 3700"/>
                <a:gd name="T82" fmla="*/ 7745 w 7934"/>
                <a:gd name="T83" fmla="*/ 475 h 37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934"/>
                <a:gd name="T127" fmla="*/ 0 h 3700"/>
                <a:gd name="T128" fmla="*/ 7934 w 7934"/>
                <a:gd name="T129" fmla="*/ 3700 h 370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934" h="3700" extrusionOk="0">
                  <a:moveTo>
                    <a:pt x="758" y="1655"/>
                  </a:moveTo>
                  <a:cubicBezTo>
                    <a:pt x="886" y="1655"/>
                    <a:pt x="988" y="1729"/>
                    <a:pt x="1064" y="1877"/>
                  </a:cubicBezTo>
                  <a:cubicBezTo>
                    <a:pt x="1139" y="2025"/>
                    <a:pt x="1177" y="2228"/>
                    <a:pt x="1177" y="2486"/>
                  </a:cubicBezTo>
                  <a:cubicBezTo>
                    <a:pt x="1177" y="2743"/>
                    <a:pt x="1139" y="2945"/>
                    <a:pt x="1064" y="3094"/>
                  </a:cubicBezTo>
                  <a:cubicBezTo>
                    <a:pt x="988" y="3243"/>
                    <a:pt x="886" y="3317"/>
                    <a:pt x="758" y="3317"/>
                  </a:cubicBezTo>
                  <a:cubicBezTo>
                    <a:pt x="629" y="3317"/>
                    <a:pt x="527" y="3243"/>
                    <a:pt x="451" y="3094"/>
                  </a:cubicBezTo>
                  <a:cubicBezTo>
                    <a:pt x="376" y="2945"/>
                    <a:pt x="339" y="2743"/>
                    <a:pt x="339" y="2486"/>
                  </a:cubicBezTo>
                  <a:cubicBezTo>
                    <a:pt x="339" y="2228"/>
                    <a:pt x="376" y="2025"/>
                    <a:pt x="451" y="1877"/>
                  </a:cubicBezTo>
                  <a:cubicBezTo>
                    <a:pt x="527" y="1729"/>
                    <a:pt x="629" y="1655"/>
                    <a:pt x="758" y="1655"/>
                  </a:cubicBezTo>
                  <a:close/>
                  <a:moveTo>
                    <a:pt x="2573" y="383"/>
                  </a:moveTo>
                  <a:cubicBezTo>
                    <a:pt x="2722" y="383"/>
                    <a:pt x="2833" y="505"/>
                    <a:pt x="2908" y="749"/>
                  </a:cubicBezTo>
                  <a:cubicBezTo>
                    <a:pt x="2982" y="994"/>
                    <a:pt x="3019" y="1361"/>
                    <a:pt x="3019" y="1851"/>
                  </a:cubicBezTo>
                  <a:cubicBezTo>
                    <a:pt x="3019" y="2340"/>
                    <a:pt x="2982" y="2706"/>
                    <a:pt x="2908" y="2951"/>
                  </a:cubicBezTo>
                  <a:cubicBezTo>
                    <a:pt x="2833" y="3195"/>
                    <a:pt x="2722" y="3317"/>
                    <a:pt x="2573" y="3317"/>
                  </a:cubicBezTo>
                  <a:cubicBezTo>
                    <a:pt x="2425" y="3317"/>
                    <a:pt x="2314" y="3195"/>
                    <a:pt x="2240" y="2951"/>
                  </a:cubicBezTo>
                  <a:cubicBezTo>
                    <a:pt x="2166" y="2706"/>
                    <a:pt x="2128" y="2340"/>
                    <a:pt x="2128" y="1851"/>
                  </a:cubicBezTo>
                  <a:cubicBezTo>
                    <a:pt x="2128" y="1361"/>
                    <a:pt x="2166" y="994"/>
                    <a:pt x="2240" y="749"/>
                  </a:cubicBezTo>
                  <a:cubicBezTo>
                    <a:pt x="2314" y="505"/>
                    <a:pt x="2425" y="383"/>
                    <a:pt x="2573" y="383"/>
                  </a:cubicBezTo>
                  <a:close/>
                  <a:moveTo>
                    <a:pt x="5349" y="383"/>
                  </a:moveTo>
                  <a:cubicBezTo>
                    <a:pt x="5498" y="383"/>
                    <a:pt x="5609" y="505"/>
                    <a:pt x="5684" y="749"/>
                  </a:cubicBezTo>
                  <a:cubicBezTo>
                    <a:pt x="5758" y="994"/>
                    <a:pt x="5795" y="1361"/>
                    <a:pt x="5795" y="1851"/>
                  </a:cubicBezTo>
                  <a:cubicBezTo>
                    <a:pt x="5795" y="2340"/>
                    <a:pt x="5758" y="2706"/>
                    <a:pt x="5684" y="2951"/>
                  </a:cubicBezTo>
                  <a:cubicBezTo>
                    <a:pt x="5609" y="3195"/>
                    <a:pt x="5498" y="3317"/>
                    <a:pt x="5349" y="3317"/>
                  </a:cubicBezTo>
                  <a:cubicBezTo>
                    <a:pt x="5201" y="3317"/>
                    <a:pt x="5090" y="3195"/>
                    <a:pt x="5016" y="2951"/>
                  </a:cubicBezTo>
                  <a:cubicBezTo>
                    <a:pt x="4942" y="2706"/>
                    <a:pt x="4904" y="2340"/>
                    <a:pt x="4904" y="1851"/>
                  </a:cubicBezTo>
                  <a:cubicBezTo>
                    <a:pt x="4904" y="1361"/>
                    <a:pt x="4942" y="994"/>
                    <a:pt x="5016" y="749"/>
                  </a:cubicBezTo>
                  <a:cubicBezTo>
                    <a:pt x="5090" y="505"/>
                    <a:pt x="5201" y="383"/>
                    <a:pt x="5349" y="383"/>
                  </a:cubicBezTo>
                  <a:close/>
                  <a:moveTo>
                    <a:pt x="7200" y="383"/>
                  </a:moveTo>
                  <a:cubicBezTo>
                    <a:pt x="7349" y="383"/>
                    <a:pt x="7460" y="505"/>
                    <a:pt x="7535" y="749"/>
                  </a:cubicBezTo>
                  <a:cubicBezTo>
                    <a:pt x="7609" y="994"/>
                    <a:pt x="7646" y="1361"/>
                    <a:pt x="7646" y="1851"/>
                  </a:cubicBezTo>
                  <a:cubicBezTo>
                    <a:pt x="7646" y="2340"/>
                    <a:pt x="7609" y="2706"/>
                    <a:pt x="7535" y="2951"/>
                  </a:cubicBezTo>
                  <a:cubicBezTo>
                    <a:pt x="7460" y="3195"/>
                    <a:pt x="7349" y="3317"/>
                    <a:pt x="7200" y="3317"/>
                  </a:cubicBezTo>
                  <a:cubicBezTo>
                    <a:pt x="7052" y="3317"/>
                    <a:pt x="6941" y="3195"/>
                    <a:pt x="6867" y="2951"/>
                  </a:cubicBezTo>
                  <a:cubicBezTo>
                    <a:pt x="6793" y="2706"/>
                    <a:pt x="6755" y="2340"/>
                    <a:pt x="6755" y="1851"/>
                  </a:cubicBezTo>
                  <a:cubicBezTo>
                    <a:pt x="6755" y="1361"/>
                    <a:pt x="6793" y="994"/>
                    <a:pt x="6867" y="749"/>
                  </a:cubicBezTo>
                  <a:cubicBezTo>
                    <a:pt x="6941" y="505"/>
                    <a:pt x="7052" y="383"/>
                    <a:pt x="7200" y="383"/>
                  </a:cubicBezTo>
                  <a:close/>
                  <a:moveTo>
                    <a:pt x="3810" y="3023"/>
                  </a:moveTo>
                  <a:lnTo>
                    <a:pt x="3810" y="3630"/>
                  </a:lnTo>
                  <a:lnTo>
                    <a:pt x="4110" y="3630"/>
                  </a:lnTo>
                  <a:lnTo>
                    <a:pt x="4110" y="3023"/>
                  </a:lnTo>
                  <a:close/>
                  <a:moveTo>
                    <a:pt x="880" y="1"/>
                  </a:moveTo>
                  <a:cubicBezTo>
                    <a:pt x="612" y="1"/>
                    <a:pt x="398" y="168"/>
                    <a:pt x="239" y="503"/>
                  </a:cubicBezTo>
                  <a:cubicBezTo>
                    <a:pt x="80" y="838"/>
                    <a:pt x="0" y="1288"/>
                    <a:pt x="0" y="1851"/>
                  </a:cubicBezTo>
                  <a:cubicBezTo>
                    <a:pt x="0" y="2451"/>
                    <a:pt x="65" y="2909"/>
                    <a:pt x="195" y="3225"/>
                  </a:cubicBezTo>
                  <a:cubicBezTo>
                    <a:pt x="325" y="3541"/>
                    <a:pt x="512" y="3699"/>
                    <a:pt x="758" y="3699"/>
                  </a:cubicBezTo>
                  <a:cubicBezTo>
                    <a:pt x="972" y="3699"/>
                    <a:pt x="1143" y="3589"/>
                    <a:pt x="1272" y="3367"/>
                  </a:cubicBezTo>
                  <a:cubicBezTo>
                    <a:pt x="1401" y="3146"/>
                    <a:pt x="1465" y="2852"/>
                    <a:pt x="1465" y="2486"/>
                  </a:cubicBezTo>
                  <a:cubicBezTo>
                    <a:pt x="1465" y="2112"/>
                    <a:pt x="1403" y="1817"/>
                    <a:pt x="1280" y="1599"/>
                  </a:cubicBezTo>
                  <a:cubicBezTo>
                    <a:pt x="1156" y="1382"/>
                    <a:pt x="988" y="1273"/>
                    <a:pt x="775" y="1273"/>
                  </a:cubicBezTo>
                  <a:cubicBezTo>
                    <a:pt x="673" y="1273"/>
                    <a:pt x="580" y="1310"/>
                    <a:pt x="496" y="1384"/>
                  </a:cubicBezTo>
                  <a:cubicBezTo>
                    <a:pt x="412" y="1458"/>
                    <a:pt x="342" y="1565"/>
                    <a:pt x="286" y="1703"/>
                  </a:cubicBezTo>
                  <a:cubicBezTo>
                    <a:pt x="300" y="1269"/>
                    <a:pt x="357" y="944"/>
                    <a:pt x="457" y="729"/>
                  </a:cubicBezTo>
                  <a:cubicBezTo>
                    <a:pt x="557" y="514"/>
                    <a:pt x="702" y="407"/>
                    <a:pt x="891" y="407"/>
                  </a:cubicBezTo>
                  <a:cubicBezTo>
                    <a:pt x="963" y="407"/>
                    <a:pt x="1036" y="422"/>
                    <a:pt x="1109" y="452"/>
                  </a:cubicBezTo>
                  <a:cubicBezTo>
                    <a:pt x="1183" y="482"/>
                    <a:pt x="1255" y="526"/>
                    <a:pt x="1327" y="583"/>
                  </a:cubicBezTo>
                  <a:lnTo>
                    <a:pt x="1327" y="144"/>
                  </a:lnTo>
                  <a:cubicBezTo>
                    <a:pt x="1248" y="96"/>
                    <a:pt x="1171" y="60"/>
                    <a:pt x="1098" y="36"/>
                  </a:cubicBezTo>
                  <a:cubicBezTo>
                    <a:pt x="1024" y="13"/>
                    <a:pt x="952" y="1"/>
                    <a:pt x="880" y="1"/>
                  </a:cubicBezTo>
                  <a:close/>
                  <a:moveTo>
                    <a:pt x="2573" y="1"/>
                  </a:moveTo>
                  <a:cubicBezTo>
                    <a:pt x="2335" y="1"/>
                    <a:pt x="2154" y="159"/>
                    <a:pt x="2028" y="475"/>
                  </a:cubicBezTo>
                  <a:cubicBezTo>
                    <a:pt x="1903" y="791"/>
                    <a:pt x="1840" y="1249"/>
                    <a:pt x="1840" y="1851"/>
                  </a:cubicBezTo>
                  <a:cubicBezTo>
                    <a:pt x="1840" y="2451"/>
                    <a:pt x="1903" y="2909"/>
                    <a:pt x="2028" y="3225"/>
                  </a:cubicBezTo>
                  <a:cubicBezTo>
                    <a:pt x="2154" y="3541"/>
                    <a:pt x="2335" y="3699"/>
                    <a:pt x="2573" y="3699"/>
                  </a:cubicBezTo>
                  <a:cubicBezTo>
                    <a:pt x="2811" y="3699"/>
                    <a:pt x="2992" y="3541"/>
                    <a:pt x="3118" y="3225"/>
                  </a:cubicBezTo>
                  <a:cubicBezTo>
                    <a:pt x="3243" y="2909"/>
                    <a:pt x="3306" y="2451"/>
                    <a:pt x="3306" y="1851"/>
                  </a:cubicBezTo>
                  <a:cubicBezTo>
                    <a:pt x="3306" y="1249"/>
                    <a:pt x="3243" y="791"/>
                    <a:pt x="3118" y="475"/>
                  </a:cubicBezTo>
                  <a:cubicBezTo>
                    <a:pt x="2992" y="159"/>
                    <a:pt x="2811" y="1"/>
                    <a:pt x="2573" y="1"/>
                  </a:cubicBezTo>
                  <a:close/>
                  <a:moveTo>
                    <a:pt x="5349" y="1"/>
                  </a:moveTo>
                  <a:cubicBezTo>
                    <a:pt x="5111" y="1"/>
                    <a:pt x="4930" y="159"/>
                    <a:pt x="4804" y="475"/>
                  </a:cubicBezTo>
                  <a:cubicBezTo>
                    <a:pt x="4679" y="791"/>
                    <a:pt x="4616" y="1249"/>
                    <a:pt x="4616" y="1851"/>
                  </a:cubicBezTo>
                  <a:cubicBezTo>
                    <a:pt x="4616" y="2451"/>
                    <a:pt x="4679" y="2909"/>
                    <a:pt x="4804" y="3225"/>
                  </a:cubicBezTo>
                  <a:cubicBezTo>
                    <a:pt x="4930" y="3541"/>
                    <a:pt x="5111" y="3699"/>
                    <a:pt x="5349" y="3699"/>
                  </a:cubicBezTo>
                  <a:cubicBezTo>
                    <a:pt x="5587" y="3699"/>
                    <a:pt x="5768" y="3541"/>
                    <a:pt x="5894" y="3225"/>
                  </a:cubicBezTo>
                  <a:cubicBezTo>
                    <a:pt x="6019" y="2909"/>
                    <a:pt x="6082" y="2451"/>
                    <a:pt x="6082" y="1851"/>
                  </a:cubicBezTo>
                  <a:cubicBezTo>
                    <a:pt x="6082" y="1249"/>
                    <a:pt x="6019" y="791"/>
                    <a:pt x="5894" y="475"/>
                  </a:cubicBezTo>
                  <a:cubicBezTo>
                    <a:pt x="5768" y="159"/>
                    <a:pt x="5587" y="1"/>
                    <a:pt x="5349" y="1"/>
                  </a:cubicBezTo>
                  <a:close/>
                  <a:moveTo>
                    <a:pt x="7200" y="1"/>
                  </a:moveTo>
                  <a:cubicBezTo>
                    <a:pt x="6962" y="1"/>
                    <a:pt x="6781" y="159"/>
                    <a:pt x="6655" y="475"/>
                  </a:cubicBezTo>
                  <a:cubicBezTo>
                    <a:pt x="6530" y="791"/>
                    <a:pt x="6467" y="1249"/>
                    <a:pt x="6467" y="1851"/>
                  </a:cubicBezTo>
                  <a:cubicBezTo>
                    <a:pt x="6467" y="2451"/>
                    <a:pt x="6530" y="2909"/>
                    <a:pt x="6655" y="3225"/>
                  </a:cubicBezTo>
                  <a:cubicBezTo>
                    <a:pt x="6781" y="3541"/>
                    <a:pt x="6962" y="3699"/>
                    <a:pt x="7200" y="3699"/>
                  </a:cubicBezTo>
                  <a:cubicBezTo>
                    <a:pt x="7438" y="3699"/>
                    <a:pt x="7619" y="3541"/>
                    <a:pt x="7745" y="3225"/>
                  </a:cubicBezTo>
                  <a:cubicBezTo>
                    <a:pt x="7870" y="2909"/>
                    <a:pt x="7933" y="2451"/>
                    <a:pt x="7933" y="1851"/>
                  </a:cubicBezTo>
                  <a:cubicBezTo>
                    <a:pt x="7933" y="1249"/>
                    <a:pt x="7870" y="791"/>
                    <a:pt x="7745" y="475"/>
                  </a:cubicBezTo>
                  <a:cubicBezTo>
                    <a:pt x="7619" y="159"/>
                    <a:pt x="7438" y="1"/>
                    <a:pt x="720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6" name="Shape 996"/>
            <p:cNvSpPr>
              <a:spLocks/>
            </p:cNvSpPr>
            <p:nvPr/>
          </p:nvSpPr>
          <p:spPr bwMode="auto">
            <a:xfrm>
              <a:off x="2581700" y="882100"/>
              <a:ext cx="197475" cy="92475"/>
            </a:xfrm>
            <a:custGeom>
              <a:avLst/>
              <a:gdLst>
                <a:gd name="T0" fmla="*/ 2873 w 7899"/>
                <a:gd name="T1" fmla="*/ 749 h 3699"/>
                <a:gd name="T2" fmla="*/ 2873 w 7899"/>
                <a:gd name="T3" fmla="*/ 2950 h 3699"/>
                <a:gd name="T4" fmla="*/ 2205 w 7899"/>
                <a:gd name="T5" fmla="*/ 2950 h 3699"/>
                <a:gd name="T6" fmla="*/ 2205 w 7899"/>
                <a:gd name="T7" fmla="*/ 749 h 3699"/>
                <a:gd name="T8" fmla="*/ 5314 w 7899"/>
                <a:gd name="T9" fmla="*/ 382 h 3699"/>
                <a:gd name="T10" fmla="*/ 5760 w 7899"/>
                <a:gd name="T11" fmla="*/ 1851 h 3699"/>
                <a:gd name="T12" fmla="*/ 5314 w 7899"/>
                <a:gd name="T13" fmla="*/ 3317 h 3699"/>
                <a:gd name="T14" fmla="*/ 4869 w 7899"/>
                <a:gd name="T15" fmla="*/ 1851 h 3699"/>
                <a:gd name="T16" fmla="*/ 5314 w 7899"/>
                <a:gd name="T17" fmla="*/ 382 h 3699"/>
                <a:gd name="T18" fmla="*/ 7500 w 7899"/>
                <a:gd name="T19" fmla="*/ 749 h 3699"/>
                <a:gd name="T20" fmla="*/ 7500 w 7899"/>
                <a:gd name="T21" fmla="*/ 2950 h 3699"/>
                <a:gd name="T22" fmla="*/ 6832 w 7899"/>
                <a:gd name="T23" fmla="*/ 2950 h 3699"/>
                <a:gd name="T24" fmla="*/ 6832 w 7899"/>
                <a:gd name="T25" fmla="*/ 749 h 3699"/>
                <a:gd name="T26" fmla="*/ 1 w 7899"/>
                <a:gd name="T27" fmla="*/ 65 h 3699"/>
                <a:gd name="T28" fmla="*/ 1019 w 7899"/>
                <a:gd name="T29" fmla="*/ 470 h 3699"/>
                <a:gd name="T30" fmla="*/ 595 w 7899"/>
                <a:gd name="T31" fmla="*/ 3629 h 3699"/>
                <a:gd name="T32" fmla="*/ 1365 w 7899"/>
                <a:gd name="T33" fmla="*/ 65 h 3699"/>
                <a:gd name="T34" fmla="*/ 3775 w 7899"/>
                <a:gd name="T35" fmla="*/ 3629 h 3699"/>
                <a:gd name="T36" fmla="*/ 4075 w 7899"/>
                <a:gd name="T37" fmla="*/ 3023 h 3699"/>
                <a:gd name="T38" fmla="*/ 1993 w 7899"/>
                <a:gd name="T39" fmla="*/ 474 h 3699"/>
                <a:gd name="T40" fmla="*/ 1993 w 7899"/>
                <a:gd name="T41" fmla="*/ 3225 h 3699"/>
                <a:gd name="T42" fmla="*/ 3083 w 7899"/>
                <a:gd name="T43" fmla="*/ 3225 h 3699"/>
                <a:gd name="T44" fmla="*/ 3083 w 7899"/>
                <a:gd name="T45" fmla="*/ 474 h 3699"/>
                <a:gd name="T46" fmla="*/ 5314 w 7899"/>
                <a:gd name="T47" fmla="*/ 0 h 3699"/>
                <a:gd name="T48" fmla="*/ 4581 w 7899"/>
                <a:gd name="T49" fmla="*/ 1851 h 3699"/>
                <a:gd name="T50" fmla="*/ 5314 w 7899"/>
                <a:gd name="T51" fmla="*/ 3699 h 3699"/>
                <a:gd name="T52" fmla="*/ 6047 w 7899"/>
                <a:gd name="T53" fmla="*/ 1851 h 3699"/>
                <a:gd name="T54" fmla="*/ 5314 w 7899"/>
                <a:gd name="T55" fmla="*/ 0 h 3699"/>
                <a:gd name="T56" fmla="*/ 6620 w 7899"/>
                <a:gd name="T57" fmla="*/ 474 h 3699"/>
                <a:gd name="T58" fmla="*/ 6620 w 7899"/>
                <a:gd name="T59" fmla="*/ 3225 h 3699"/>
                <a:gd name="T60" fmla="*/ 7710 w 7899"/>
                <a:gd name="T61" fmla="*/ 3225 h 3699"/>
                <a:gd name="T62" fmla="*/ 7710 w 7899"/>
                <a:gd name="T63" fmla="*/ 474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899"/>
                <a:gd name="T97" fmla="*/ 0 h 3699"/>
                <a:gd name="T98" fmla="*/ 7899 w 7899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899" h="3699" extrusionOk="0">
                  <a:moveTo>
                    <a:pt x="2538" y="382"/>
                  </a:moveTo>
                  <a:cubicBezTo>
                    <a:pt x="2687" y="382"/>
                    <a:pt x="2798" y="504"/>
                    <a:pt x="2873" y="749"/>
                  </a:cubicBezTo>
                  <a:cubicBezTo>
                    <a:pt x="2947" y="993"/>
                    <a:pt x="2984" y="1360"/>
                    <a:pt x="2984" y="1851"/>
                  </a:cubicBezTo>
                  <a:cubicBezTo>
                    <a:pt x="2984" y="2339"/>
                    <a:pt x="2947" y="2706"/>
                    <a:pt x="2873" y="2950"/>
                  </a:cubicBezTo>
                  <a:cubicBezTo>
                    <a:pt x="2798" y="3194"/>
                    <a:pt x="2687" y="3317"/>
                    <a:pt x="2538" y="3317"/>
                  </a:cubicBezTo>
                  <a:cubicBezTo>
                    <a:pt x="2390" y="3317"/>
                    <a:pt x="2279" y="3194"/>
                    <a:pt x="2205" y="2950"/>
                  </a:cubicBezTo>
                  <a:cubicBezTo>
                    <a:pt x="2131" y="2706"/>
                    <a:pt x="2093" y="2339"/>
                    <a:pt x="2093" y="1851"/>
                  </a:cubicBezTo>
                  <a:cubicBezTo>
                    <a:pt x="2093" y="1360"/>
                    <a:pt x="2131" y="993"/>
                    <a:pt x="2205" y="749"/>
                  </a:cubicBezTo>
                  <a:cubicBezTo>
                    <a:pt x="2279" y="504"/>
                    <a:pt x="2390" y="382"/>
                    <a:pt x="2538" y="382"/>
                  </a:cubicBezTo>
                  <a:close/>
                  <a:moveTo>
                    <a:pt x="5314" y="382"/>
                  </a:moveTo>
                  <a:cubicBezTo>
                    <a:pt x="5463" y="382"/>
                    <a:pt x="5574" y="504"/>
                    <a:pt x="5649" y="749"/>
                  </a:cubicBezTo>
                  <a:cubicBezTo>
                    <a:pt x="5723" y="993"/>
                    <a:pt x="5760" y="1360"/>
                    <a:pt x="5760" y="1851"/>
                  </a:cubicBezTo>
                  <a:cubicBezTo>
                    <a:pt x="5760" y="2339"/>
                    <a:pt x="5723" y="2706"/>
                    <a:pt x="5649" y="2950"/>
                  </a:cubicBezTo>
                  <a:cubicBezTo>
                    <a:pt x="5574" y="3194"/>
                    <a:pt x="5463" y="3317"/>
                    <a:pt x="5314" y="3317"/>
                  </a:cubicBezTo>
                  <a:cubicBezTo>
                    <a:pt x="5166" y="3317"/>
                    <a:pt x="5055" y="3194"/>
                    <a:pt x="4981" y="2950"/>
                  </a:cubicBezTo>
                  <a:cubicBezTo>
                    <a:pt x="4907" y="2706"/>
                    <a:pt x="4869" y="2339"/>
                    <a:pt x="4869" y="1851"/>
                  </a:cubicBezTo>
                  <a:cubicBezTo>
                    <a:pt x="4869" y="1360"/>
                    <a:pt x="4907" y="993"/>
                    <a:pt x="4981" y="749"/>
                  </a:cubicBezTo>
                  <a:cubicBezTo>
                    <a:pt x="5055" y="504"/>
                    <a:pt x="5166" y="382"/>
                    <a:pt x="5314" y="382"/>
                  </a:cubicBezTo>
                  <a:close/>
                  <a:moveTo>
                    <a:pt x="7165" y="382"/>
                  </a:moveTo>
                  <a:cubicBezTo>
                    <a:pt x="7314" y="382"/>
                    <a:pt x="7425" y="504"/>
                    <a:pt x="7500" y="749"/>
                  </a:cubicBezTo>
                  <a:cubicBezTo>
                    <a:pt x="7574" y="993"/>
                    <a:pt x="7611" y="1360"/>
                    <a:pt x="7611" y="1851"/>
                  </a:cubicBezTo>
                  <a:cubicBezTo>
                    <a:pt x="7611" y="2339"/>
                    <a:pt x="7574" y="2706"/>
                    <a:pt x="7500" y="2950"/>
                  </a:cubicBezTo>
                  <a:cubicBezTo>
                    <a:pt x="7425" y="3194"/>
                    <a:pt x="7314" y="3317"/>
                    <a:pt x="7165" y="3317"/>
                  </a:cubicBezTo>
                  <a:cubicBezTo>
                    <a:pt x="7017" y="3317"/>
                    <a:pt x="6906" y="3194"/>
                    <a:pt x="6832" y="2950"/>
                  </a:cubicBezTo>
                  <a:cubicBezTo>
                    <a:pt x="6758" y="2706"/>
                    <a:pt x="6720" y="2339"/>
                    <a:pt x="6720" y="1851"/>
                  </a:cubicBezTo>
                  <a:cubicBezTo>
                    <a:pt x="6720" y="1360"/>
                    <a:pt x="6758" y="993"/>
                    <a:pt x="6832" y="749"/>
                  </a:cubicBezTo>
                  <a:cubicBezTo>
                    <a:pt x="6906" y="504"/>
                    <a:pt x="7017" y="382"/>
                    <a:pt x="7165" y="382"/>
                  </a:cubicBezTo>
                  <a:close/>
                  <a:moveTo>
                    <a:pt x="1" y="65"/>
                  </a:moveTo>
                  <a:lnTo>
                    <a:pt x="1" y="470"/>
                  </a:lnTo>
                  <a:lnTo>
                    <a:pt x="1019" y="470"/>
                  </a:lnTo>
                  <a:lnTo>
                    <a:pt x="295" y="3629"/>
                  </a:lnTo>
                  <a:lnTo>
                    <a:pt x="595" y="3629"/>
                  </a:lnTo>
                  <a:lnTo>
                    <a:pt x="1365" y="270"/>
                  </a:lnTo>
                  <a:lnTo>
                    <a:pt x="1365" y="65"/>
                  </a:lnTo>
                  <a:close/>
                  <a:moveTo>
                    <a:pt x="3775" y="3023"/>
                  </a:moveTo>
                  <a:lnTo>
                    <a:pt x="3775" y="3629"/>
                  </a:lnTo>
                  <a:lnTo>
                    <a:pt x="4075" y="3629"/>
                  </a:lnTo>
                  <a:lnTo>
                    <a:pt x="4075" y="3023"/>
                  </a:lnTo>
                  <a:close/>
                  <a:moveTo>
                    <a:pt x="2538" y="0"/>
                  </a:moveTo>
                  <a:cubicBezTo>
                    <a:pt x="2300" y="0"/>
                    <a:pt x="2119" y="158"/>
                    <a:pt x="1993" y="474"/>
                  </a:cubicBezTo>
                  <a:cubicBezTo>
                    <a:pt x="1868" y="790"/>
                    <a:pt x="1805" y="1249"/>
                    <a:pt x="1805" y="1851"/>
                  </a:cubicBezTo>
                  <a:cubicBezTo>
                    <a:pt x="1805" y="2451"/>
                    <a:pt x="1868" y="2909"/>
                    <a:pt x="1993" y="3225"/>
                  </a:cubicBezTo>
                  <a:cubicBezTo>
                    <a:pt x="2119" y="3541"/>
                    <a:pt x="2300" y="3699"/>
                    <a:pt x="2538" y="3699"/>
                  </a:cubicBezTo>
                  <a:cubicBezTo>
                    <a:pt x="2776" y="3699"/>
                    <a:pt x="2957" y="3541"/>
                    <a:pt x="3083" y="3225"/>
                  </a:cubicBezTo>
                  <a:cubicBezTo>
                    <a:pt x="3208" y="2909"/>
                    <a:pt x="3271" y="2451"/>
                    <a:pt x="3271" y="1851"/>
                  </a:cubicBezTo>
                  <a:cubicBezTo>
                    <a:pt x="3271" y="1249"/>
                    <a:pt x="3208" y="790"/>
                    <a:pt x="3083" y="474"/>
                  </a:cubicBezTo>
                  <a:cubicBezTo>
                    <a:pt x="2957" y="158"/>
                    <a:pt x="2776" y="0"/>
                    <a:pt x="2538" y="0"/>
                  </a:cubicBezTo>
                  <a:close/>
                  <a:moveTo>
                    <a:pt x="5314" y="0"/>
                  </a:moveTo>
                  <a:cubicBezTo>
                    <a:pt x="5076" y="0"/>
                    <a:pt x="4895" y="158"/>
                    <a:pt x="4769" y="474"/>
                  </a:cubicBezTo>
                  <a:cubicBezTo>
                    <a:pt x="4644" y="790"/>
                    <a:pt x="4581" y="1249"/>
                    <a:pt x="4581" y="1851"/>
                  </a:cubicBezTo>
                  <a:cubicBezTo>
                    <a:pt x="4581" y="2451"/>
                    <a:pt x="4644" y="2909"/>
                    <a:pt x="4769" y="3225"/>
                  </a:cubicBezTo>
                  <a:cubicBezTo>
                    <a:pt x="4895" y="3541"/>
                    <a:pt x="5076" y="3699"/>
                    <a:pt x="5314" y="3699"/>
                  </a:cubicBezTo>
                  <a:cubicBezTo>
                    <a:pt x="5552" y="3699"/>
                    <a:pt x="5733" y="3541"/>
                    <a:pt x="5859" y="3225"/>
                  </a:cubicBezTo>
                  <a:cubicBezTo>
                    <a:pt x="5984" y="2909"/>
                    <a:pt x="6047" y="2451"/>
                    <a:pt x="6047" y="1851"/>
                  </a:cubicBezTo>
                  <a:cubicBezTo>
                    <a:pt x="6047" y="1249"/>
                    <a:pt x="5984" y="790"/>
                    <a:pt x="5859" y="474"/>
                  </a:cubicBezTo>
                  <a:cubicBezTo>
                    <a:pt x="5733" y="158"/>
                    <a:pt x="5552" y="0"/>
                    <a:pt x="5314" y="0"/>
                  </a:cubicBezTo>
                  <a:close/>
                  <a:moveTo>
                    <a:pt x="7165" y="0"/>
                  </a:moveTo>
                  <a:cubicBezTo>
                    <a:pt x="6927" y="0"/>
                    <a:pt x="6746" y="158"/>
                    <a:pt x="6620" y="474"/>
                  </a:cubicBezTo>
                  <a:cubicBezTo>
                    <a:pt x="6495" y="790"/>
                    <a:pt x="6432" y="1249"/>
                    <a:pt x="6432" y="1851"/>
                  </a:cubicBezTo>
                  <a:cubicBezTo>
                    <a:pt x="6432" y="2451"/>
                    <a:pt x="6495" y="2909"/>
                    <a:pt x="6620" y="3225"/>
                  </a:cubicBezTo>
                  <a:cubicBezTo>
                    <a:pt x="6746" y="3541"/>
                    <a:pt x="6927" y="3699"/>
                    <a:pt x="7165" y="3699"/>
                  </a:cubicBezTo>
                  <a:cubicBezTo>
                    <a:pt x="7403" y="3699"/>
                    <a:pt x="7584" y="3541"/>
                    <a:pt x="7710" y="3225"/>
                  </a:cubicBezTo>
                  <a:cubicBezTo>
                    <a:pt x="7835" y="2909"/>
                    <a:pt x="7898" y="2451"/>
                    <a:pt x="7898" y="1851"/>
                  </a:cubicBezTo>
                  <a:cubicBezTo>
                    <a:pt x="7898" y="1249"/>
                    <a:pt x="7835" y="790"/>
                    <a:pt x="7710" y="474"/>
                  </a:cubicBezTo>
                  <a:cubicBezTo>
                    <a:pt x="7584" y="158"/>
                    <a:pt x="7403" y="0"/>
                    <a:pt x="716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7" name="Shape 997"/>
            <p:cNvSpPr>
              <a:spLocks/>
            </p:cNvSpPr>
            <p:nvPr/>
          </p:nvSpPr>
          <p:spPr bwMode="auto">
            <a:xfrm>
              <a:off x="2580675" y="647800"/>
              <a:ext cx="198500" cy="92475"/>
            </a:xfrm>
            <a:custGeom>
              <a:avLst/>
              <a:gdLst>
                <a:gd name="T0" fmla="*/ 1017 w 7940"/>
                <a:gd name="T1" fmla="*/ 538 h 3699"/>
                <a:gd name="T2" fmla="*/ 1017 w 7940"/>
                <a:gd name="T3" fmla="*/ 1402 h 3699"/>
                <a:gd name="T4" fmla="*/ 439 w 7940"/>
                <a:gd name="T5" fmla="*/ 1402 h 3699"/>
                <a:gd name="T6" fmla="*/ 439 w 7940"/>
                <a:gd name="T7" fmla="*/ 538 h 3699"/>
                <a:gd name="T8" fmla="*/ 728 w 7940"/>
                <a:gd name="T9" fmla="*/ 1937 h 3699"/>
                <a:gd name="T10" fmla="*/ 1168 w 7940"/>
                <a:gd name="T11" fmla="*/ 2627 h 3699"/>
                <a:gd name="T12" fmla="*/ 728 w 7940"/>
                <a:gd name="T13" fmla="*/ 3317 h 3699"/>
                <a:gd name="T14" fmla="*/ 289 w 7940"/>
                <a:gd name="T15" fmla="*/ 2627 h 3699"/>
                <a:gd name="T16" fmla="*/ 728 w 7940"/>
                <a:gd name="T17" fmla="*/ 1937 h 3699"/>
                <a:gd name="T18" fmla="*/ 2914 w 7940"/>
                <a:gd name="T19" fmla="*/ 749 h 3699"/>
                <a:gd name="T20" fmla="*/ 2914 w 7940"/>
                <a:gd name="T21" fmla="*/ 2950 h 3699"/>
                <a:gd name="T22" fmla="*/ 2246 w 7940"/>
                <a:gd name="T23" fmla="*/ 2950 h 3699"/>
                <a:gd name="T24" fmla="*/ 2246 w 7940"/>
                <a:gd name="T25" fmla="*/ 749 h 3699"/>
                <a:gd name="T26" fmla="*/ 5355 w 7940"/>
                <a:gd name="T27" fmla="*/ 382 h 3699"/>
                <a:gd name="T28" fmla="*/ 5801 w 7940"/>
                <a:gd name="T29" fmla="*/ 1851 h 3699"/>
                <a:gd name="T30" fmla="*/ 5355 w 7940"/>
                <a:gd name="T31" fmla="*/ 3317 h 3699"/>
                <a:gd name="T32" fmla="*/ 4910 w 7940"/>
                <a:gd name="T33" fmla="*/ 1851 h 3699"/>
                <a:gd name="T34" fmla="*/ 5355 w 7940"/>
                <a:gd name="T35" fmla="*/ 382 h 3699"/>
                <a:gd name="T36" fmla="*/ 7541 w 7940"/>
                <a:gd name="T37" fmla="*/ 749 h 3699"/>
                <a:gd name="T38" fmla="*/ 7541 w 7940"/>
                <a:gd name="T39" fmla="*/ 2950 h 3699"/>
                <a:gd name="T40" fmla="*/ 6873 w 7940"/>
                <a:gd name="T41" fmla="*/ 2950 h 3699"/>
                <a:gd name="T42" fmla="*/ 6873 w 7940"/>
                <a:gd name="T43" fmla="*/ 749 h 3699"/>
                <a:gd name="T44" fmla="*/ 3816 w 7940"/>
                <a:gd name="T45" fmla="*/ 3023 h 3699"/>
                <a:gd name="T46" fmla="*/ 4116 w 7940"/>
                <a:gd name="T47" fmla="*/ 3630 h 3699"/>
                <a:gd name="T48" fmla="*/ 728 w 7940"/>
                <a:gd name="T49" fmla="*/ 0 h 3699"/>
                <a:gd name="T50" fmla="*/ 50 w 7940"/>
                <a:gd name="T51" fmla="*/ 924 h 3699"/>
                <a:gd name="T52" fmla="*/ 441 w 7940"/>
                <a:gd name="T53" fmla="*/ 1731 h 3699"/>
                <a:gd name="T54" fmla="*/ 1 w 7940"/>
                <a:gd name="T55" fmla="*/ 2627 h 3699"/>
                <a:gd name="T56" fmla="*/ 728 w 7940"/>
                <a:gd name="T57" fmla="*/ 3699 h 3699"/>
                <a:gd name="T58" fmla="*/ 1455 w 7940"/>
                <a:gd name="T59" fmla="*/ 2627 h 3699"/>
                <a:gd name="T60" fmla="*/ 1016 w 7940"/>
                <a:gd name="T61" fmla="*/ 1731 h 3699"/>
                <a:gd name="T62" fmla="*/ 1406 w 7940"/>
                <a:gd name="T63" fmla="*/ 924 h 3699"/>
                <a:gd name="T64" fmla="*/ 728 w 7940"/>
                <a:gd name="T65" fmla="*/ 0 h 3699"/>
                <a:gd name="T66" fmla="*/ 2034 w 7940"/>
                <a:gd name="T67" fmla="*/ 474 h 3699"/>
                <a:gd name="T68" fmla="*/ 2034 w 7940"/>
                <a:gd name="T69" fmla="*/ 3225 h 3699"/>
                <a:gd name="T70" fmla="*/ 3124 w 7940"/>
                <a:gd name="T71" fmla="*/ 3225 h 3699"/>
                <a:gd name="T72" fmla="*/ 3124 w 7940"/>
                <a:gd name="T73" fmla="*/ 474 h 3699"/>
                <a:gd name="T74" fmla="*/ 5355 w 7940"/>
                <a:gd name="T75" fmla="*/ 0 h 3699"/>
                <a:gd name="T76" fmla="*/ 4622 w 7940"/>
                <a:gd name="T77" fmla="*/ 1851 h 3699"/>
                <a:gd name="T78" fmla="*/ 5355 w 7940"/>
                <a:gd name="T79" fmla="*/ 3699 h 3699"/>
                <a:gd name="T80" fmla="*/ 6088 w 7940"/>
                <a:gd name="T81" fmla="*/ 1851 h 3699"/>
                <a:gd name="T82" fmla="*/ 5355 w 7940"/>
                <a:gd name="T83" fmla="*/ 0 h 3699"/>
                <a:gd name="T84" fmla="*/ 6661 w 7940"/>
                <a:gd name="T85" fmla="*/ 474 h 3699"/>
                <a:gd name="T86" fmla="*/ 6661 w 7940"/>
                <a:gd name="T87" fmla="*/ 3225 h 3699"/>
                <a:gd name="T88" fmla="*/ 7751 w 7940"/>
                <a:gd name="T89" fmla="*/ 3225 h 3699"/>
                <a:gd name="T90" fmla="*/ 7751 w 7940"/>
                <a:gd name="T91" fmla="*/ 474 h 369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940"/>
                <a:gd name="T139" fmla="*/ 0 h 3699"/>
                <a:gd name="T140" fmla="*/ 7940 w 7940"/>
                <a:gd name="T141" fmla="*/ 3699 h 369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940" h="3699" extrusionOk="0">
                  <a:moveTo>
                    <a:pt x="728" y="382"/>
                  </a:moveTo>
                  <a:cubicBezTo>
                    <a:pt x="851" y="382"/>
                    <a:pt x="948" y="434"/>
                    <a:pt x="1017" y="538"/>
                  </a:cubicBezTo>
                  <a:cubicBezTo>
                    <a:pt x="1087" y="641"/>
                    <a:pt x="1122" y="785"/>
                    <a:pt x="1122" y="970"/>
                  </a:cubicBezTo>
                  <a:cubicBezTo>
                    <a:pt x="1122" y="1154"/>
                    <a:pt x="1087" y="1298"/>
                    <a:pt x="1017" y="1402"/>
                  </a:cubicBezTo>
                  <a:cubicBezTo>
                    <a:pt x="948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1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382"/>
                  </a:moveTo>
                  <a:cubicBezTo>
                    <a:pt x="2728" y="382"/>
                    <a:pt x="2839" y="505"/>
                    <a:pt x="2914" y="749"/>
                  </a:cubicBezTo>
                  <a:cubicBezTo>
                    <a:pt x="2988" y="993"/>
                    <a:pt x="3025" y="1360"/>
                    <a:pt x="3025" y="1851"/>
                  </a:cubicBezTo>
                  <a:cubicBezTo>
                    <a:pt x="3025" y="2339"/>
                    <a:pt x="2988" y="2706"/>
                    <a:pt x="2914" y="2950"/>
                  </a:cubicBezTo>
                  <a:cubicBezTo>
                    <a:pt x="2839" y="3195"/>
                    <a:pt x="2728" y="3317"/>
                    <a:pt x="2579" y="3317"/>
                  </a:cubicBezTo>
                  <a:cubicBezTo>
                    <a:pt x="2431" y="3317"/>
                    <a:pt x="2320" y="3195"/>
                    <a:pt x="2246" y="2950"/>
                  </a:cubicBezTo>
                  <a:cubicBezTo>
                    <a:pt x="2172" y="2706"/>
                    <a:pt x="2134" y="2339"/>
                    <a:pt x="2134" y="1851"/>
                  </a:cubicBezTo>
                  <a:cubicBezTo>
                    <a:pt x="2134" y="1360"/>
                    <a:pt x="2172" y="993"/>
                    <a:pt x="2246" y="749"/>
                  </a:cubicBezTo>
                  <a:cubicBezTo>
                    <a:pt x="2320" y="505"/>
                    <a:pt x="2431" y="382"/>
                    <a:pt x="2579" y="382"/>
                  </a:cubicBezTo>
                  <a:close/>
                  <a:moveTo>
                    <a:pt x="5355" y="382"/>
                  </a:moveTo>
                  <a:cubicBezTo>
                    <a:pt x="5504" y="382"/>
                    <a:pt x="5615" y="505"/>
                    <a:pt x="5690" y="749"/>
                  </a:cubicBezTo>
                  <a:cubicBezTo>
                    <a:pt x="5764" y="993"/>
                    <a:pt x="5801" y="1360"/>
                    <a:pt x="5801" y="1851"/>
                  </a:cubicBezTo>
                  <a:cubicBezTo>
                    <a:pt x="5801" y="2339"/>
                    <a:pt x="5764" y="2706"/>
                    <a:pt x="5690" y="2950"/>
                  </a:cubicBezTo>
                  <a:cubicBezTo>
                    <a:pt x="5615" y="3195"/>
                    <a:pt x="5504" y="3317"/>
                    <a:pt x="5355" y="3317"/>
                  </a:cubicBezTo>
                  <a:cubicBezTo>
                    <a:pt x="5207" y="3317"/>
                    <a:pt x="5096" y="3195"/>
                    <a:pt x="5022" y="2950"/>
                  </a:cubicBezTo>
                  <a:cubicBezTo>
                    <a:pt x="4948" y="2706"/>
                    <a:pt x="4910" y="2339"/>
                    <a:pt x="4910" y="1851"/>
                  </a:cubicBezTo>
                  <a:cubicBezTo>
                    <a:pt x="4910" y="1360"/>
                    <a:pt x="4948" y="993"/>
                    <a:pt x="5022" y="749"/>
                  </a:cubicBezTo>
                  <a:cubicBezTo>
                    <a:pt x="5096" y="505"/>
                    <a:pt x="5207" y="382"/>
                    <a:pt x="5355" y="382"/>
                  </a:cubicBezTo>
                  <a:close/>
                  <a:moveTo>
                    <a:pt x="7206" y="382"/>
                  </a:moveTo>
                  <a:cubicBezTo>
                    <a:pt x="7355" y="382"/>
                    <a:pt x="7466" y="505"/>
                    <a:pt x="7541" y="749"/>
                  </a:cubicBezTo>
                  <a:cubicBezTo>
                    <a:pt x="7615" y="993"/>
                    <a:pt x="7652" y="1360"/>
                    <a:pt x="7652" y="1851"/>
                  </a:cubicBezTo>
                  <a:cubicBezTo>
                    <a:pt x="7652" y="2339"/>
                    <a:pt x="7615" y="2706"/>
                    <a:pt x="7541" y="2950"/>
                  </a:cubicBezTo>
                  <a:cubicBezTo>
                    <a:pt x="7466" y="3195"/>
                    <a:pt x="7355" y="3317"/>
                    <a:pt x="7206" y="3317"/>
                  </a:cubicBezTo>
                  <a:cubicBezTo>
                    <a:pt x="7058" y="3317"/>
                    <a:pt x="6947" y="3195"/>
                    <a:pt x="6873" y="2950"/>
                  </a:cubicBezTo>
                  <a:cubicBezTo>
                    <a:pt x="6799" y="2706"/>
                    <a:pt x="6761" y="2339"/>
                    <a:pt x="6761" y="1851"/>
                  </a:cubicBezTo>
                  <a:cubicBezTo>
                    <a:pt x="6761" y="1360"/>
                    <a:pt x="6799" y="993"/>
                    <a:pt x="6873" y="749"/>
                  </a:cubicBezTo>
                  <a:cubicBezTo>
                    <a:pt x="6947" y="505"/>
                    <a:pt x="7058" y="382"/>
                    <a:pt x="7206" y="382"/>
                  </a:cubicBezTo>
                  <a:close/>
                  <a:moveTo>
                    <a:pt x="3816" y="3023"/>
                  </a:moveTo>
                  <a:lnTo>
                    <a:pt x="3816" y="3630"/>
                  </a:lnTo>
                  <a:lnTo>
                    <a:pt x="4116" y="3630"/>
                  </a:lnTo>
                  <a:lnTo>
                    <a:pt x="4116" y="3023"/>
                  </a:ln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2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6"/>
                    <a:pt x="195" y="1891"/>
                    <a:pt x="117" y="2049"/>
                  </a:cubicBezTo>
                  <a:cubicBezTo>
                    <a:pt x="40" y="2207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7"/>
                    <a:pt x="1340" y="2049"/>
                  </a:cubicBezTo>
                  <a:cubicBezTo>
                    <a:pt x="1262" y="1891"/>
                    <a:pt x="1155" y="1786"/>
                    <a:pt x="1016" y="1731"/>
                  </a:cubicBezTo>
                  <a:cubicBezTo>
                    <a:pt x="1139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6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579" y="0"/>
                  </a:moveTo>
                  <a:cubicBezTo>
                    <a:pt x="2341" y="0"/>
                    <a:pt x="2160" y="158"/>
                    <a:pt x="2034" y="474"/>
                  </a:cubicBezTo>
                  <a:cubicBezTo>
                    <a:pt x="1909" y="790"/>
                    <a:pt x="1846" y="1249"/>
                    <a:pt x="1846" y="1851"/>
                  </a:cubicBezTo>
                  <a:cubicBezTo>
                    <a:pt x="1846" y="2451"/>
                    <a:pt x="1909" y="2909"/>
                    <a:pt x="2034" y="3225"/>
                  </a:cubicBezTo>
                  <a:cubicBezTo>
                    <a:pt x="2160" y="3541"/>
                    <a:pt x="2341" y="3699"/>
                    <a:pt x="2579" y="3699"/>
                  </a:cubicBezTo>
                  <a:cubicBezTo>
                    <a:pt x="2817" y="3699"/>
                    <a:pt x="2998" y="3541"/>
                    <a:pt x="3124" y="3225"/>
                  </a:cubicBezTo>
                  <a:cubicBezTo>
                    <a:pt x="3249" y="2909"/>
                    <a:pt x="3312" y="2451"/>
                    <a:pt x="3312" y="1851"/>
                  </a:cubicBezTo>
                  <a:cubicBezTo>
                    <a:pt x="3312" y="1249"/>
                    <a:pt x="3249" y="790"/>
                    <a:pt x="3124" y="474"/>
                  </a:cubicBezTo>
                  <a:cubicBezTo>
                    <a:pt x="2998" y="158"/>
                    <a:pt x="2817" y="0"/>
                    <a:pt x="2579" y="0"/>
                  </a:cubicBezTo>
                  <a:close/>
                  <a:moveTo>
                    <a:pt x="5355" y="0"/>
                  </a:moveTo>
                  <a:cubicBezTo>
                    <a:pt x="5117" y="0"/>
                    <a:pt x="4936" y="158"/>
                    <a:pt x="4810" y="474"/>
                  </a:cubicBezTo>
                  <a:cubicBezTo>
                    <a:pt x="4685" y="790"/>
                    <a:pt x="4622" y="1249"/>
                    <a:pt x="4622" y="1851"/>
                  </a:cubicBezTo>
                  <a:cubicBezTo>
                    <a:pt x="4622" y="2451"/>
                    <a:pt x="4685" y="2909"/>
                    <a:pt x="4810" y="3225"/>
                  </a:cubicBezTo>
                  <a:cubicBezTo>
                    <a:pt x="4936" y="3541"/>
                    <a:pt x="5117" y="3699"/>
                    <a:pt x="5355" y="3699"/>
                  </a:cubicBezTo>
                  <a:cubicBezTo>
                    <a:pt x="5593" y="3699"/>
                    <a:pt x="5774" y="3541"/>
                    <a:pt x="5900" y="3225"/>
                  </a:cubicBezTo>
                  <a:cubicBezTo>
                    <a:pt x="6025" y="2909"/>
                    <a:pt x="6088" y="2451"/>
                    <a:pt x="6088" y="1851"/>
                  </a:cubicBezTo>
                  <a:cubicBezTo>
                    <a:pt x="6088" y="1249"/>
                    <a:pt x="6025" y="790"/>
                    <a:pt x="5900" y="474"/>
                  </a:cubicBezTo>
                  <a:cubicBezTo>
                    <a:pt x="5774" y="158"/>
                    <a:pt x="5593" y="0"/>
                    <a:pt x="5355" y="0"/>
                  </a:cubicBezTo>
                  <a:close/>
                  <a:moveTo>
                    <a:pt x="7206" y="0"/>
                  </a:moveTo>
                  <a:cubicBezTo>
                    <a:pt x="6968" y="0"/>
                    <a:pt x="6787" y="158"/>
                    <a:pt x="6661" y="474"/>
                  </a:cubicBezTo>
                  <a:cubicBezTo>
                    <a:pt x="6536" y="790"/>
                    <a:pt x="6473" y="1249"/>
                    <a:pt x="6473" y="1851"/>
                  </a:cubicBezTo>
                  <a:cubicBezTo>
                    <a:pt x="6473" y="2451"/>
                    <a:pt x="6536" y="2909"/>
                    <a:pt x="6661" y="3225"/>
                  </a:cubicBezTo>
                  <a:cubicBezTo>
                    <a:pt x="6787" y="3541"/>
                    <a:pt x="6968" y="3699"/>
                    <a:pt x="7206" y="3699"/>
                  </a:cubicBezTo>
                  <a:cubicBezTo>
                    <a:pt x="7444" y="3699"/>
                    <a:pt x="7625" y="3541"/>
                    <a:pt x="7751" y="3225"/>
                  </a:cubicBezTo>
                  <a:cubicBezTo>
                    <a:pt x="7876" y="2909"/>
                    <a:pt x="7939" y="2451"/>
                    <a:pt x="7939" y="1851"/>
                  </a:cubicBezTo>
                  <a:cubicBezTo>
                    <a:pt x="7939" y="1249"/>
                    <a:pt x="7876" y="790"/>
                    <a:pt x="7751" y="474"/>
                  </a:cubicBezTo>
                  <a:cubicBezTo>
                    <a:pt x="7625" y="158"/>
                    <a:pt x="7444" y="0"/>
                    <a:pt x="720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8" name="Shape 998"/>
            <p:cNvSpPr>
              <a:spLocks/>
            </p:cNvSpPr>
            <p:nvPr/>
          </p:nvSpPr>
          <p:spPr bwMode="auto">
            <a:xfrm>
              <a:off x="2580325" y="408400"/>
              <a:ext cx="198850" cy="92500"/>
            </a:xfrm>
            <a:custGeom>
              <a:avLst/>
              <a:gdLst>
                <a:gd name="T0" fmla="*/ 1014 w 7954"/>
                <a:gd name="T1" fmla="*/ 606 h 3700"/>
                <a:gd name="T2" fmla="*/ 1014 w 7954"/>
                <a:gd name="T3" fmla="*/ 1823 h 3700"/>
                <a:gd name="T4" fmla="*/ 402 w 7954"/>
                <a:gd name="T5" fmla="*/ 1823 h 3700"/>
                <a:gd name="T6" fmla="*/ 402 w 7954"/>
                <a:gd name="T7" fmla="*/ 606 h 3700"/>
                <a:gd name="T8" fmla="*/ 2593 w 7954"/>
                <a:gd name="T9" fmla="*/ 383 h 3700"/>
                <a:gd name="T10" fmla="*/ 3039 w 7954"/>
                <a:gd name="T11" fmla="*/ 1851 h 3700"/>
                <a:gd name="T12" fmla="*/ 2593 w 7954"/>
                <a:gd name="T13" fmla="*/ 3317 h 3700"/>
                <a:gd name="T14" fmla="*/ 2148 w 7954"/>
                <a:gd name="T15" fmla="*/ 1851 h 3700"/>
                <a:gd name="T16" fmla="*/ 2593 w 7954"/>
                <a:gd name="T17" fmla="*/ 383 h 3700"/>
                <a:gd name="T18" fmla="*/ 5704 w 7954"/>
                <a:gd name="T19" fmla="*/ 749 h 3700"/>
                <a:gd name="T20" fmla="*/ 5704 w 7954"/>
                <a:gd name="T21" fmla="*/ 2951 h 3700"/>
                <a:gd name="T22" fmla="*/ 5036 w 7954"/>
                <a:gd name="T23" fmla="*/ 2951 h 3700"/>
                <a:gd name="T24" fmla="*/ 5036 w 7954"/>
                <a:gd name="T25" fmla="*/ 749 h 3700"/>
                <a:gd name="T26" fmla="*/ 7220 w 7954"/>
                <a:gd name="T27" fmla="*/ 383 h 3700"/>
                <a:gd name="T28" fmla="*/ 7666 w 7954"/>
                <a:gd name="T29" fmla="*/ 1851 h 3700"/>
                <a:gd name="T30" fmla="*/ 7220 w 7954"/>
                <a:gd name="T31" fmla="*/ 3317 h 3700"/>
                <a:gd name="T32" fmla="*/ 6775 w 7954"/>
                <a:gd name="T33" fmla="*/ 1851 h 3700"/>
                <a:gd name="T34" fmla="*/ 7220 w 7954"/>
                <a:gd name="T35" fmla="*/ 383 h 3700"/>
                <a:gd name="T36" fmla="*/ 3830 w 7954"/>
                <a:gd name="T37" fmla="*/ 3630 h 3700"/>
                <a:gd name="T38" fmla="*/ 4130 w 7954"/>
                <a:gd name="T39" fmla="*/ 3024 h 3700"/>
                <a:gd name="T40" fmla="*/ 194 w 7954"/>
                <a:gd name="T41" fmla="*/ 333 h 3700"/>
                <a:gd name="T42" fmla="*/ 186 w 7954"/>
                <a:gd name="T43" fmla="*/ 2098 h 3700"/>
                <a:gd name="T44" fmla="*/ 969 w 7954"/>
                <a:gd name="T45" fmla="*/ 2312 h 3700"/>
                <a:gd name="T46" fmla="*/ 1178 w 7954"/>
                <a:gd name="T47" fmla="*/ 1997 h 3700"/>
                <a:gd name="T48" fmla="*/ 573 w 7954"/>
                <a:gd name="T49" fmla="*/ 3293 h 3700"/>
                <a:gd name="T50" fmla="*/ 137 w 7954"/>
                <a:gd name="T51" fmla="*/ 3117 h 3700"/>
                <a:gd name="T52" fmla="*/ 367 w 7954"/>
                <a:gd name="T53" fmla="*/ 3663 h 3700"/>
                <a:gd name="T54" fmla="*/ 1226 w 7954"/>
                <a:gd name="T55" fmla="*/ 3197 h 3700"/>
                <a:gd name="T56" fmla="*/ 1270 w 7954"/>
                <a:gd name="T57" fmla="*/ 475 h 3700"/>
                <a:gd name="T58" fmla="*/ 2593 w 7954"/>
                <a:gd name="T59" fmla="*/ 1 h 3700"/>
                <a:gd name="T60" fmla="*/ 1860 w 7954"/>
                <a:gd name="T61" fmla="*/ 1851 h 3700"/>
                <a:gd name="T62" fmla="*/ 2593 w 7954"/>
                <a:gd name="T63" fmla="*/ 3699 h 3700"/>
                <a:gd name="T64" fmla="*/ 3326 w 7954"/>
                <a:gd name="T65" fmla="*/ 1851 h 3700"/>
                <a:gd name="T66" fmla="*/ 2593 w 7954"/>
                <a:gd name="T67" fmla="*/ 1 h 3700"/>
                <a:gd name="T68" fmla="*/ 4824 w 7954"/>
                <a:gd name="T69" fmla="*/ 475 h 3700"/>
                <a:gd name="T70" fmla="*/ 4824 w 7954"/>
                <a:gd name="T71" fmla="*/ 3225 h 3700"/>
                <a:gd name="T72" fmla="*/ 5914 w 7954"/>
                <a:gd name="T73" fmla="*/ 3225 h 3700"/>
                <a:gd name="T74" fmla="*/ 5914 w 7954"/>
                <a:gd name="T75" fmla="*/ 475 h 3700"/>
                <a:gd name="T76" fmla="*/ 7220 w 7954"/>
                <a:gd name="T77" fmla="*/ 1 h 3700"/>
                <a:gd name="T78" fmla="*/ 6487 w 7954"/>
                <a:gd name="T79" fmla="*/ 1851 h 3700"/>
                <a:gd name="T80" fmla="*/ 7220 w 7954"/>
                <a:gd name="T81" fmla="*/ 3699 h 3700"/>
                <a:gd name="T82" fmla="*/ 7953 w 7954"/>
                <a:gd name="T83" fmla="*/ 1851 h 3700"/>
                <a:gd name="T84" fmla="*/ 7220 w 7954"/>
                <a:gd name="T85" fmla="*/ 1 h 37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954"/>
                <a:gd name="T130" fmla="*/ 0 h 3700"/>
                <a:gd name="T131" fmla="*/ 7954 w 7954"/>
                <a:gd name="T132" fmla="*/ 3700 h 370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954" h="3700" extrusionOk="0"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2"/>
                    <a:pt x="1089" y="1675"/>
                    <a:pt x="1014" y="1823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3"/>
                  </a:cubicBezTo>
                  <a:cubicBezTo>
                    <a:pt x="327" y="1675"/>
                    <a:pt x="289" y="1472"/>
                    <a:pt x="289" y="1214"/>
                  </a:cubicBezTo>
                  <a:cubicBezTo>
                    <a:pt x="289" y="957"/>
                    <a:pt x="327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2593" y="383"/>
                  </a:moveTo>
                  <a:cubicBezTo>
                    <a:pt x="2742" y="383"/>
                    <a:pt x="2853" y="505"/>
                    <a:pt x="2928" y="749"/>
                  </a:cubicBezTo>
                  <a:cubicBezTo>
                    <a:pt x="3002" y="994"/>
                    <a:pt x="3039" y="1361"/>
                    <a:pt x="3039" y="1851"/>
                  </a:cubicBezTo>
                  <a:cubicBezTo>
                    <a:pt x="3039" y="2340"/>
                    <a:pt x="3002" y="2706"/>
                    <a:pt x="2928" y="2951"/>
                  </a:cubicBezTo>
                  <a:cubicBezTo>
                    <a:pt x="2853" y="3195"/>
                    <a:pt x="2742" y="3317"/>
                    <a:pt x="2593" y="3317"/>
                  </a:cubicBezTo>
                  <a:cubicBezTo>
                    <a:pt x="2445" y="3317"/>
                    <a:pt x="2334" y="3195"/>
                    <a:pt x="2260" y="2951"/>
                  </a:cubicBezTo>
                  <a:cubicBezTo>
                    <a:pt x="2186" y="2706"/>
                    <a:pt x="2148" y="2340"/>
                    <a:pt x="2148" y="1851"/>
                  </a:cubicBezTo>
                  <a:cubicBezTo>
                    <a:pt x="2148" y="1361"/>
                    <a:pt x="2186" y="994"/>
                    <a:pt x="2260" y="749"/>
                  </a:cubicBezTo>
                  <a:cubicBezTo>
                    <a:pt x="2334" y="505"/>
                    <a:pt x="2445" y="383"/>
                    <a:pt x="2593" y="383"/>
                  </a:cubicBezTo>
                  <a:close/>
                  <a:moveTo>
                    <a:pt x="5369" y="383"/>
                  </a:moveTo>
                  <a:cubicBezTo>
                    <a:pt x="5518" y="383"/>
                    <a:pt x="5629" y="505"/>
                    <a:pt x="5704" y="749"/>
                  </a:cubicBezTo>
                  <a:cubicBezTo>
                    <a:pt x="5778" y="994"/>
                    <a:pt x="5815" y="1361"/>
                    <a:pt x="5815" y="1851"/>
                  </a:cubicBezTo>
                  <a:cubicBezTo>
                    <a:pt x="5815" y="2340"/>
                    <a:pt x="5778" y="2706"/>
                    <a:pt x="5704" y="2951"/>
                  </a:cubicBezTo>
                  <a:cubicBezTo>
                    <a:pt x="5629" y="3195"/>
                    <a:pt x="5518" y="3317"/>
                    <a:pt x="5369" y="3317"/>
                  </a:cubicBezTo>
                  <a:cubicBezTo>
                    <a:pt x="5221" y="3317"/>
                    <a:pt x="5110" y="3195"/>
                    <a:pt x="5036" y="2951"/>
                  </a:cubicBezTo>
                  <a:cubicBezTo>
                    <a:pt x="4962" y="2706"/>
                    <a:pt x="4924" y="2340"/>
                    <a:pt x="4924" y="1851"/>
                  </a:cubicBezTo>
                  <a:cubicBezTo>
                    <a:pt x="4924" y="1361"/>
                    <a:pt x="4962" y="994"/>
                    <a:pt x="5036" y="749"/>
                  </a:cubicBezTo>
                  <a:cubicBezTo>
                    <a:pt x="5110" y="505"/>
                    <a:pt x="5221" y="383"/>
                    <a:pt x="5369" y="383"/>
                  </a:cubicBezTo>
                  <a:close/>
                  <a:moveTo>
                    <a:pt x="7220" y="383"/>
                  </a:moveTo>
                  <a:cubicBezTo>
                    <a:pt x="7369" y="383"/>
                    <a:pt x="7480" y="505"/>
                    <a:pt x="7555" y="749"/>
                  </a:cubicBezTo>
                  <a:cubicBezTo>
                    <a:pt x="7629" y="994"/>
                    <a:pt x="7666" y="1361"/>
                    <a:pt x="7666" y="1851"/>
                  </a:cubicBezTo>
                  <a:cubicBezTo>
                    <a:pt x="7666" y="2340"/>
                    <a:pt x="7629" y="2706"/>
                    <a:pt x="7555" y="2951"/>
                  </a:cubicBezTo>
                  <a:cubicBezTo>
                    <a:pt x="7480" y="3195"/>
                    <a:pt x="7369" y="3317"/>
                    <a:pt x="7220" y="3317"/>
                  </a:cubicBezTo>
                  <a:cubicBezTo>
                    <a:pt x="7072" y="3317"/>
                    <a:pt x="6961" y="3195"/>
                    <a:pt x="6887" y="2951"/>
                  </a:cubicBezTo>
                  <a:cubicBezTo>
                    <a:pt x="6813" y="2706"/>
                    <a:pt x="6775" y="2340"/>
                    <a:pt x="6775" y="1851"/>
                  </a:cubicBezTo>
                  <a:cubicBezTo>
                    <a:pt x="6775" y="1361"/>
                    <a:pt x="6813" y="994"/>
                    <a:pt x="6887" y="749"/>
                  </a:cubicBezTo>
                  <a:cubicBezTo>
                    <a:pt x="6961" y="505"/>
                    <a:pt x="7072" y="383"/>
                    <a:pt x="7220" y="383"/>
                  </a:cubicBezTo>
                  <a:close/>
                  <a:moveTo>
                    <a:pt x="3830" y="3024"/>
                  </a:moveTo>
                  <a:lnTo>
                    <a:pt x="3830" y="3630"/>
                  </a:lnTo>
                  <a:lnTo>
                    <a:pt x="4130" y="3630"/>
                  </a:lnTo>
                  <a:lnTo>
                    <a:pt x="4130" y="3024"/>
                  </a:lnTo>
                  <a:close/>
                  <a:moveTo>
                    <a:pt x="708" y="1"/>
                  </a:moveTo>
                  <a:cubicBezTo>
                    <a:pt x="494" y="1"/>
                    <a:pt x="323" y="111"/>
                    <a:pt x="194" y="333"/>
                  </a:cubicBezTo>
                  <a:cubicBezTo>
                    <a:pt x="65" y="554"/>
                    <a:pt x="1" y="848"/>
                    <a:pt x="1" y="1214"/>
                  </a:cubicBezTo>
                  <a:cubicBezTo>
                    <a:pt x="1" y="1588"/>
                    <a:pt x="62" y="1883"/>
                    <a:pt x="186" y="2098"/>
                  </a:cubicBezTo>
                  <a:cubicBezTo>
                    <a:pt x="310" y="2314"/>
                    <a:pt x="477" y="2422"/>
                    <a:pt x="690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30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50"/>
                    <a:pt x="1399" y="791"/>
                    <a:pt x="1270" y="475"/>
                  </a:cubicBezTo>
                  <a:cubicBezTo>
                    <a:pt x="1141" y="159"/>
                    <a:pt x="953" y="1"/>
                    <a:pt x="708" y="1"/>
                  </a:cubicBezTo>
                  <a:close/>
                  <a:moveTo>
                    <a:pt x="2593" y="1"/>
                  </a:moveTo>
                  <a:cubicBezTo>
                    <a:pt x="2355" y="1"/>
                    <a:pt x="2174" y="159"/>
                    <a:pt x="2048" y="475"/>
                  </a:cubicBezTo>
                  <a:cubicBezTo>
                    <a:pt x="1923" y="791"/>
                    <a:pt x="1860" y="1250"/>
                    <a:pt x="1860" y="1851"/>
                  </a:cubicBezTo>
                  <a:cubicBezTo>
                    <a:pt x="1860" y="2451"/>
                    <a:pt x="1923" y="2909"/>
                    <a:pt x="2048" y="3225"/>
                  </a:cubicBezTo>
                  <a:cubicBezTo>
                    <a:pt x="2174" y="3541"/>
                    <a:pt x="2355" y="3699"/>
                    <a:pt x="2593" y="3699"/>
                  </a:cubicBezTo>
                  <a:cubicBezTo>
                    <a:pt x="2831" y="3699"/>
                    <a:pt x="3012" y="3541"/>
                    <a:pt x="3138" y="3225"/>
                  </a:cubicBezTo>
                  <a:cubicBezTo>
                    <a:pt x="3263" y="2909"/>
                    <a:pt x="3326" y="2451"/>
                    <a:pt x="3326" y="1851"/>
                  </a:cubicBezTo>
                  <a:cubicBezTo>
                    <a:pt x="3326" y="1250"/>
                    <a:pt x="3263" y="791"/>
                    <a:pt x="3138" y="475"/>
                  </a:cubicBezTo>
                  <a:cubicBezTo>
                    <a:pt x="3012" y="159"/>
                    <a:pt x="2831" y="1"/>
                    <a:pt x="2593" y="1"/>
                  </a:cubicBezTo>
                  <a:close/>
                  <a:moveTo>
                    <a:pt x="5369" y="1"/>
                  </a:moveTo>
                  <a:cubicBezTo>
                    <a:pt x="5131" y="1"/>
                    <a:pt x="4950" y="159"/>
                    <a:pt x="4824" y="475"/>
                  </a:cubicBezTo>
                  <a:cubicBezTo>
                    <a:pt x="4699" y="791"/>
                    <a:pt x="4636" y="1250"/>
                    <a:pt x="4636" y="1851"/>
                  </a:cubicBezTo>
                  <a:cubicBezTo>
                    <a:pt x="4636" y="2451"/>
                    <a:pt x="4699" y="2909"/>
                    <a:pt x="4824" y="3225"/>
                  </a:cubicBezTo>
                  <a:cubicBezTo>
                    <a:pt x="4950" y="3541"/>
                    <a:pt x="5131" y="3699"/>
                    <a:pt x="5369" y="3699"/>
                  </a:cubicBezTo>
                  <a:cubicBezTo>
                    <a:pt x="5607" y="3699"/>
                    <a:pt x="5788" y="3541"/>
                    <a:pt x="5914" y="3225"/>
                  </a:cubicBezTo>
                  <a:cubicBezTo>
                    <a:pt x="6039" y="2909"/>
                    <a:pt x="6102" y="2451"/>
                    <a:pt x="6102" y="1851"/>
                  </a:cubicBezTo>
                  <a:cubicBezTo>
                    <a:pt x="6102" y="1250"/>
                    <a:pt x="6039" y="791"/>
                    <a:pt x="5914" y="475"/>
                  </a:cubicBezTo>
                  <a:cubicBezTo>
                    <a:pt x="5788" y="159"/>
                    <a:pt x="5607" y="1"/>
                    <a:pt x="5369" y="1"/>
                  </a:cubicBezTo>
                  <a:close/>
                  <a:moveTo>
                    <a:pt x="7220" y="1"/>
                  </a:moveTo>
                  <a:cubicBezTo>
                    <a:pt x="6982" y="1"/>
                    <a:pt x="6801" y="159"/>
                    <a:pt x="6675" y="475"/>
                  </a:cubicBezTo>
                  <a:cubicBezTo>
                    <a:pt x="6550" y="791"/>
                    <a:pt x="6487" y="1250"/>
                    <a:pt x="6487" y="1851"/>
                  </a:cubicBezTo>
                  <a:cubicBezTo>
                    <a:pt x="6487" y="2451"/>
                    <a:pt x="6550" y="2909"/>
                    <a:pt x="6675" y="3225"/>
                  </a:cubicBezTo>
                  <a:cubicBezTo>
                    <a:pt x="6801" y="3541"/>
                    <a:pt x="6982" y="3699"/>
                    <a:pt x="7220" y="3699"/>
                  </a:cubicBezTo>
                  <a:cubicBezTo>
                    <a:pt x="7458" y="3699"/>
                    <a:pt x="7639" y="3541"/>
                    <a:pt x="7765" y="3225"/>
                  </a:cubicBezTo>
                  <a:cubicBezTo>
                    <a:pt x="7890" y="2909"/>
                    <a:pt x="7953" y="2451"/>
                    <a:pt x="7953" y="1851"/>
                  </a:cubicBezTo>
                  <a:cubicBezTo>
                    <a:pt x="7953" y="1250"/>
                    <a:pt x="7890" y="791"/>
                    <a:pt x="7765" y="475"/>
                  </a:cubicBezTo>
                  <a:cubicBezTo>
                    <a:pt x="7639" y="159"/>
                    <a:pt x="7458" y="1"/>
                    <a:pt x="722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89" name="Shape 999"/>
            <p:cNvSpPr>
              <a:spLocks/>
            </p:cNvSpPr>
            <p:nvPr/>
          </p:nvSpPr>
          <p:spPr bwMode="auto">
            <a:xfrm>
              <a:off x="2583725" y="169025"/>
              <a:ext cx="241725" cy="92475"/>
            </a:xfrm>
            <a:custGeom>
              <a:avLst/>
              <a:gdLst>
                <a:gd name="T0" fmla="*/ 2792 w 9669"/>
                <a:gd name="T1" fmla="*/ 749 h 3699"/>
                <a:gd name="T2" fmla="*/ 2792 w 9669"/>
                <a:gd name="T3" fmla="*/ 2950 h 3699"/>
                <a:gd name="T4" fmla="*/ 2124 w 9669"/>
                <a:gd name="T5" fmla="*/ 2950 h 3699"/>
                <a:gd name="T6" fmla="*/ 2124 w 9669"/>
                <a:gd name="T7" fmla="*/ 749 h 3699"/>
                <a:gd name="T8" fmla="*/ 4308 w 9669"/>
                <a:gd name="T9" fmla="*/ 382 h 3699"/>
                <a:gd name="T10" fmla="*/ 4754 w 9669"/>
                <a:gd name="T11" fmla="*/ 1851 h 3699"/>
                <a:gd name="T12" fmla="*/ 4308 w 9669"/>
                <a:gd name="T13" fmla="*/ 3317 h 3699"/>
                <a:gd name="T14" fmla="*/ 3863 w 9669"/>
                <a:gd name="T15" fmla="*/ 1851 h 3699"/>
                <a:gd name="T16" fmla="*/ 4308 w 9669"/>
                <a:gd name="T17" fmla="*/ 382 h 3699"/>
                <a:gd name="T18" fmla="*/ 7419 w 9669"/>
                <a:gd name="T19" fmla="*/ 749 h 3699"/>
                <a:gd name="T20" fmla="*/ 7419 w 9669"/>
                <a:gd name="T21" fmla="*/ 2950 h 3699"/>
                <a:gd name="T22" fmla="*/ 6751 w 9669"/>
                <a:gd name="T23" fmla="*/ 2950 h 3699"/>
                <a:gd name="T24" fmla="*/ 6751 w 9669"/>
                <a:gd name="T25" fmla="*/ 749 h 3699"/>
                <a:gd name="T26" fmla="*/ 8935 w 9669"/>
                <a:gd name="T27" fmla="*/ 382 h 3699"/>
                <a:gd name="T28" fmla="*/ 9381 w 9669"/>
                <a:gd name="T29" fmla="*/ 1851 h 3699"/>
                <a:gd name="T30" fmla="*/ 8935 w 9669"/>
                <a:gd name="T31" fmla="*/ 3317 h 3699"/>
                <a:gd name="T32" fmla="*/ 8490 w 9669"/>
                <a:gd name="T33" fmla="*/ 1851 h 3699"/>
                <a:gd name="T34" fmla="*/ 8935 w 9669"/>
                <a:gd name="T35" fmla="*/ 382 h 3699"/>
                <a:gd name="T36" fmla="*/ 1 w 9669"/>
                <a:gd name="T37" fmla="*/ 237 h 3699"/>
                <a:gd name="T38" fmla="*/ 511 w 9669"/>
                <a:gd name="T39" fmla="*/ 504 h 3699"/>
                <a:gd name="T40" fmla="*/ 42 w 9669"/>
                <a:gd name="T41" fmla="*/ 3224 h 3699"/>
                <a:gd name="T42" fmla="*/ 1264 w 9669"/>
                <a:gd name="T43" fmla="*/ 3629 h 3699"/>
                <a:gd name="T44" fmla="*/ 795 w 9669"/>
                <a:gd name="T45" fmla="*/ 3224 h 3699"/>
                <a:gd name="T46" fmla="*/ 5545 w 9669"/>
                <a:gd name="T47" fmla="*/ 3023 h 3699"/>
                <a:gd name="T48" fmla="*/ 5845 w 9669"/>
                <a:gd name="T49" fmla="*/ 3629 h 3699"/>
                <a:gd name="T50" fmla="*/ 2457 w 9669"/>
                <a:gd name="T51" fmla="*/ 0 h 3699"/>
                <a:gd name="T52" fmla="*/ 1724 w 9669"/>
                <a:gd name="T53" fmla="*/ 1851 h 3699"/>
                <a:gd name="T54" fmla="*/ 2457 w 9669"/>
                <a:gd name="T55" fmla="*/ 3699 h 3699"/>
                <a:gd name="T56" fmla="*/ 3190 w 9669"/>
                <a:gd name="T57" fmla="*/ 1851 h 3699"/>
                <a:gd name="T58" fmla="*/ 2457 w 9669"/>
                <a:gd name="T59" fmla="*/ 0 h 3699"/>
                <a:gd name="T60" fmla="*/ 3763 w 9669"/>
                <a:gd name="T61" fmla="*/ 474 h 3699"/>
                <a:gd name="T62" fmla="*/ 3763 w 9669"/>
                <a:gd name="T63" fmla="*/ 3225 h 3699"/>
                <a:gd name="T64" fmla="*/ 4853 w 9669"/>
                <a:gd name="T65" fmla="*/ 3225 h 3699"/>
                <a:gd name="T66" fmla="*/ 4853 w 9669"/>
                <a:gd name="T67" fmla="*/ 474 h 3699"/>
                <a:gd name="T68" fmla="*/ 7084 w 9669"/>
                <a:gd name="T69" fmla="*/ 0 h 3699"/>
                <a:gd name="T70" fmla="*/ 6351 w 9669"/>
                <a:gd name="T71" fmla="*/ 1851 h 3699"/>
                <a:gd name="T72" fmla="*/ 7084 w 9669"/>
                <a:gd name="T73" fmla="*/ 3699 h 3699"/>
                <a:gd name="T74" fmla="*/ 7817 w 9669"/>
                <a:gd name="T75" fmla="*/ 1851 h 3699"/>
                <a:gd name="T76" fmla="*/ 7084 w 9669"/>
                <a:gd name="T77" fmla="*/ 0 h 3699"/>
                <a:gd name="T78" fmla="*/ 8390 w 9669"/>
                <a:gd name="T79" fmla="*/ 474 h 3699"/>
                <a:gd name="T80" fmla="*/ 8390 w 9669"/>
                <a:gd name="T81" fmla="*/ 3225 h 3699"/>
                <a:gd name="T82" fmla="*/ 9480 w 9669"/>
                <a:gd name="T83" fmla="*/ 3225 h 3699"/>
                <a:gd name="T84" fmla="*/ 9480 w 9669"/>
                <a:gd name="T85" fmla="*/ 474 h 36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669"/>
                <a:gd name="T130" fmla="*/ 0 h 3699"/>
                <a:gd name="T131" fmla="*/ 9669 w 9669"/>
                <a:gd name="T132" fmla="*/ 3699 h 36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669" h="3699" extrusionOk="0">
                  <a:moveTo>
                    <a:pt x="2457" y="382"/>
                  </a:moveTo>
                  <a:cubicBezTo>
                    <a:pt x="2606" y="382"/>
                    <a:pt x="2717" y="504"/>
                    <a:pt x="2792" y="749"/>
                  </a:cubicBezTo>
                  <a:cubicBezTo>
                    <a:pt x="2866" y="993"/>
                    <a:pt x="2903" y="1360"/>
                    <a:pt x="2903" y="1851"/>
                  </a:cubicBezTo>
                  <a:cubicBezTo>
                    <a:pt x="2903" y="2339"/>
                    <a:pt x="2866" y="2706"/>
                    <a:pt x="2792" y="2950"/>
                  </a:cubicBezTo>
                  <a:cubicBezTo>
                    <a:pt x="2717" y="3195"/>
                    <a:pt x="2606" y="3317"/>
                    <a:pt x="2457" y="3317"/>
                  </a:cubicBezTo>
                  <a:cubicBezTo>
                    <a:pt x="2309" y="3317"/>
                    <a:pt x="2198" y="3195"/>
                    <a:pt x="2124" y="2950"/>
                  </a:cubicBezTo>
                  <a:cubicBezTo>
                    <a:pt x="2050" y="2706"/>
                    <a:pt x="2012" y="2339"/>
                    <a:pt x="2012" y="1851"/>
                  </a:cubicBezTo>
                  <a:cubicBezTo>
                    <a:pt x="2012" y="1360"/>
                    <a:pt x="2050" y="993"/>
                    <a:pt x="2124" y="749"/>
                  </a:cubicBezTo>
                  <a:cubicBezTo>
                    <a:pt x="2198" y="504"/>
                    <a:pt x="2309" y="382"/>
                    <a:pt x="2457" y="382"/>
                  </a:cubicBezTo>
                  <a:close/>
                  <a:moveTo>
                    <a:pt x="4308" y="382"/>
                  </a:moveTo>
                  <a:cubicBezTo>
                    <a:pt x="4457" y="382"/>
                    <a:pt x="4568" y="504"/>
                    <a:pt x="4643" y="749"/>
                  </a:cubicBezTo>
                  <a:cubicBezTo>
                    <a:pt x="4717" y="993"/>
                    <a:pt x="4754" y="1360"/>
                    <a:pt x="4754" y="1851"/>
                  </a:cubicBezTo>
                  <a:cubicBezTo>
                    <a:pt x="4754" y="2339"/>
                    <a:pt x="4717" y="2706"/>
                    <a:pt x="4643" y="2950"/>
                  </a:cubicBezTo>
                  <a:cubicBezTo>
                    <a:pt x="4568" y="3195"/>
                    <a:pt x="4457" y="3317"/>
                    <a:pt x="4308" y="3317"/>
                  </a:cubicBezTo>
                  <a:cubicBezTo>
                    <a:pt x="4160" y="3317"/>
                    <a:pt x="4049" y="3195"/>
                    <a:pt x="3975" y="2950"/>
                  </a:cubicBezTo>
                  <a:cubicBezTo>
                    <a:pt x="3901" y="2706"/>
                    <a:pt x="3863" y="2339"/>
                    <a:pt x="3863" y="1851"/>
                  </a:cubicBezTo>
                  <a:cubicBezTo>
                    <a:pt x="3863" y="1360"/>
                    <a:pt x="3901" y="993"/>
                    <a:pt x="3975" y="749"/>
                  </a:cubicBezTo>
                  <a:cubicBezTo>
                    <a:pt x="4049" y="504"/>
                    <a:pt x="4160" y="382"/>
                    <a:pt x="4308" y="382"/>
                  </a:cubicBezTo>
                  <a:close/>
                  <a:moveTo>
                    <a:pt x="7084" y="382"/>
                  </a:moveTo>
                  <a:cubicBezTo>
                    <a:pt x="7233" y="382"/>
                    <a:pt x="7344" y="504"/>
                    <a:pt x="7419" y="749"/>
                  </a:cubicBezTo>
                  <a:cubicBezTo>
                    <a:pt x="7493" y="993"/>
                    <a:pt x="7530" y="1360"/>
                    <a:pt x="7530" y="1851"/>
                  </a:cubicBezTo>
                  <a:cubicBezTo>
                    <a:pt x="7530" y="2339"/>
                    <a:pt x="7493" y="2706"/>
                    <a:pt x="7419" y="2950"/>
                  </a:cubicBezTo>
                  <a:cubicBezTo>
                    <a:pt x="7344" y="3195"/>
                    <a:pt x="7233" y="3317"/>
                    <a:pt x="7084" y="3317"/>
                  </a:cubicBezTo>
                  <a:cubicBezTo>
                    <a:pt x="6936" y="3317"/>
                    <a:pt x="6825" y="3195"/>
                    <a:pt x="6751" y="2950"/>
                  </a:cubicBezTo>
                  <a:cubicBezTo>
                    <a:pt x="6677" y="2706"/>
                    <a:pt x="6639" y="2339"/>
                    <a:pt x="6639" y="1851"/>
                  </a:cubicBezTo>
                  <a:cubicBezTo>
                    <a:pt x="6639" y="1360"/>
                    <a:pt x="6677" y="993"/>
                    <a:pt x="6751" y="749"/>
                  </a:cubicBezTo>
                  <a:cubicBezTo>
                    <a:pt x="6825" y="504"/>
                    <a:pt x="6936" y="382"/>
                    <a:pt x="7084" y="382"/>
                  </a:cubicBezTo>
                  <a:close/>
                  <a:moveTo>
                    <a:pt x="8935" y="382"/>
                  </a:moveTo>
                  <a:cubicBezTo>
                    <a:pt x="9084" y="382"/>
                    <a:pt x="9195" y="504"/>
                    <a:pt x="9270" y="749"/>
                  </a:cubicBezTo>
                  <a:cubicBezTo>
                    <a:pt x="9344" y="993"/>
                    <a:pt x="9381" y="1360"/>
                    <a:pt x="9381" y="1851"/>
                  </a:cubicBezTo>
                  <a:cubicBezTo>
                    <a:pt x="9381" y="2339"/>
                    <a:pt x="9344" y="2706"/>
                    <a:pt x="9270" y="2950"/>
                  </a:cubicBezTo>
                  <a:cubicBezTo>
                    <a:pt x="9195" y="3195"/>
                    <a:pt x="9084" y="3317"/>
                    <a:pt x="8935" y="3317"/>
                  </a:cubicBezTo>
                  <a:cubicBezTo>
                    <a:pt x="8787" y="3317"/>
                    <a:pt x="8676" y="3195"/>
                    <a:pt x="8602" y="2950"/>
                  </a:cubicBezTo>
                  <a:cubicBezTo>
                    <a:pt x="8528" y="2706"/>
                    <a:pt x="8490" y="2339"/>
                    <a:pt x="8490" y="1851"/>
                  </a:cubicBezTo>
                  <a:cubicBezTo>
                    <a:pt x="8490" y="1360"/>
                    <a:pt x="8528" y="993"/>
                    <a:pt x="8602" y="749"/>
                  </a:cubicBezTo>
                  <a:cubicBezTo>
                    <a:pt x="8676" y="504"/>
                    <a:pt x="8787" y="382"/>
                    <a:pt x="8935" y="382"/>
                  </a:cubicBezTo>
                  <a:close/>
                  <a:moveTo>
                    <a:pt x="508" y="65"/>
                  </a:moveTo>
                  <a:lnTo>
                    <a:pt x="1" y="237"/>
                  </a:lnTo>
                  <a:lnTo>
                    <a:pt x="1" y="676"/>
                  </a:lnTo>
                  <a:lnTo>
                    <a:pt x="511" y="504"/>
                  </a:lnTo>
                  <a:lnTo>
                    <a:pt x="511" y="3224"/>
                  </a:lnTo>
                  <a:lnTo>
                    <a:pt x="42" y="3224"/>
                  </a:lnTo>
                  <a:lnTo>
                    <a:pt x="42" y="3629"/>
                  </a:lnTo>
                  <a:lnTo>
                    <a:pt x="1264" y="3629"/>
                  </a:lnTo>
                  <a:lnTo>
                    <a:pt x="1264" y="3224"/>
                  </a:lnTo>
                  <a:lnTo>
                    <a:pt x="795" y="3224"/>
                  </a:lnTo>
                  <a:lnTo>
                    <a:pt x="795" y="65"/>
                  </a:lnTo>
                  <a:close/>
                  <a:moveTo>
                    <a:pt x="5545" y="3023"/>
                  </a:moveTo>
                  <a:lnTo>
                    <a:pt x="5545" y="3629"/>
                  </a:lnTo>
                  <a:lnTo>
                    <a:pt x="5845" y="3629"/>
                  </a:lnTo>
                  <a:lnTo>
                    <a:pt x="5845" y="3023"/>
                  </a:lnTo>
                  <a:close/>
                  <a:moveTo>
                    <a:pt x="2457" y="0"/>
                  </a:moveTo>
                  <a:cubicBezTo>
                    <a:pt x="2219" y="0"/>
                    <a:pt x="2038" y="158"/>
                    <a:pt x="1912" y="474"/>
                  </a:cubicBezTo>
                  <a:cubicBezTo>
                    <a:pt x="1787" y="790"/>
                    <a:pt x="1724" y="1249"/>
                    <a:pt x="1724" y="1851"/>
                  </a:cubicBezTo>
                  <a:cubicBezTo>
                    <a:pt x="1724" y="2451"/>
                    <a:pt x="1787" y="2909"/>
                    <a:pt x="1912" y="3225"/>
                  </a:cubicBezTo>
                  <a:cubicBezTo>
                    <a:pt x="2038" y="3541"/>
                    <a:pt x="2219" y="3699"/>
                    <a:pt x="2457" y="3699"/>
                  </a:cubicBezTo>
                  <a:cubicBezTo>
                    <a:pt x="2695" y="3699"/>
                    <a:pt x="2876" y="3541"/>
                    <a:pt x="3002" y="3225"/>
                  </a:cubicBezTo>
                  <a:cubicBezTo>
                    <a:pt x="3127" y="2909"/>
                    <a:pt x="3190" y="2451"/>
                    <a:pt x="3190" y="1851"/>
                  </a:cubicBezTo>
                  <a:cubicBezTo>
                    <a:pt x="3190" y="1249"/>
                    <a:pt x="3127" y="790"/>
                    <a:pt x="3002" y="474"/>
                  </a:cubicBezTo>
                  <a:cubicBezTo>
                    <a:pt x="2876" y="158"/>
                    <a:pt x="2695" y="0"/>
                    <a:pt x="2457" y="0"/>
                  </a:cubicBezTo>
                  <a:close/>
                  <a:moveTo>
                    <a:pt x="4308" y="0"/>
                  </a:moveTo>
                  <a:cubicBezTo>
                    <a:pt x="4070" y="0"/>
                    <a:pt x="3889" y="158"/>
                    <a:pt x="3763" y="474"/>
                  </a:cubicBezTo>
                  <a:cubicBezTo>
                    <a:pt x="3638" y="790"/>
                    <a:pt x="3575" y="1249"/>
                    <a:pt x="3575" y="1851"/>
                  </a:cubicBezTo>
                  <a:cubicBezTo>
                    <a:pt x="3575" y="2451"/>
                    <a:pt x="3638" y="2909"/>
                    <a:pt x="3763" y="3225"/>
                  </a:cubicBezTo>
                  <a:cubicBezTo>
                    <a:pt x="3889" y="3541"/>
                    <a:pt x="4070" y="3699"/>
                    <a:pt x="4308" y="3699"/>
                  </a:cubicBezTo>
                  <a:cubicBezTo>
                    <a:pt x="4546" y="3699"/>
                    <a:pt x="4727" y="3541"/>
                    <a:pt x="4853" y="3225"/>
                  </a:cubicBezTo>
                  <a:cubicBezTo>
                    <a:pt x="4978" y="2909"/>
                    <a:pt x="5041" y="2451"/>
                    <a:pt x="5041" y="1851"/>
                  </a:cubicBezTo>
                  <a:cubicBezTo>
                    <a:pt x="5041" y="1249"/>
                    <a:pt x="4978" y="790"/>
                    <a:pt x="4853" y="474"/>
                  </a:cubicBezTo>
                  <a:cubicBezTo>
                    <a:pt x="4727" y="158"/>
                    <a:pt x="4546" y="0"/>
                    <a:pt x="4308" y="0"/>
                  </a:cubicBezTo>
                  <a:close/>
                  <a:moveTo>
                    <a:pt x="7084" y="0"/>
                  </a:moveTo>
                  <a:cubicBezTo>
                    <a:pt x="6846" y="0"/>
                    <a:pt x="6665" y="158"/>
                    <a:pt x="6539" y="474"/>
                  </a:cubicBezTo>
                  <a:cubicBezTo>
                    <a:pt x="6414" y="790"/>
                    <a:pt x="6351" y="1249"/>
                    <a:pt x="6351" y="1851"/>
                  </a:cubicBezTo>
                  <a:cubicBezTo>
                    <a:pt x="6351" y="2451"/>
                    <a:pt x="6414" y="2909"/>
                    <a:pt x="6539" y="3225"/>
                  </a:cubicBezTo>
                  <a:cubicBezTo>
                    <a:pt x="6665" y="3541"/>
                    <a:pt x="6846" y="3699"/>
                    <a:pt x="7084" y="3699"/>
                  </a:cubicBezTo>
                  <a:cubicBezTo>
                    <a:pt x="7322" y="3699"/>
                    <a:pt x="7503" y="3541"/>
                    <a:pt x="7629" y="3225"/>
                  </a:cubicBezTo>
                  <a:cubicBezTo>
                    <a:pt x="7754" y="2909"/>
                    <a:pt x="7817" y="2451"/>
                    <a:pt x="7817" y="1851"/>
                  </a:cubicBezTo>
                  <a:cubicBezTo>
                    <a:pt x="7817" y="1249"/>
                    <a:pt x="7754" y="790"/>
                    <a:pt x="7629" y="474"/>
                  </a:cubicBezTo>
                  <a:cubicBezTo>
                    <a:pt x="7503" y="158"/>
                    <a:pt x="7322" y="0"/>
                    <a:pt x="7084" y="0"/>
                  </a:cubicBezTo>
                  <a:close/>
                  <a:moveTo>
                    <a:pt x="8935" y="0"/>
                  </a:moveTo>
                  <a:cubicBezTo>
                    <a:pt x="8697" y="0"/>
                    <a:pt x="8516" y="158"/>
                    <a:pt x="8390" y="474"/>
                  </a:cubicBezTo>
                  <a:cubicBezTo>
                    <a:pt x="8265" y="790"/>
                    <a:pt x="8202" y="1249"/>
                    <a:pt x="8202" y="1851"/>
                  </a:cubicBezTo>
                  <a:cubicBezTo>
                    <a:pt x="8202" y="2451"/>
                    <a:pt x="8265" y="2909"/>
                    <a:pt x="8390" y="3225"/>
                  </a:cubicBezTo>
                  <a:cubicBezTo>
                    <a:pt x="8516" y="3541"/>
                    <a:pt x="8697" y="3699"/>
                    <a:pt x="8935" y="3699"/>
                  </a:cubicBezTo>
                  <a:cubicBezTo>
                    <a:pt x="9173" y="3699"/>
                    <a:pt x="9354" y="3541"/>
                    <a:pt x="9480" y="3225"/>
                  </a:cubicBezTo>
                  <a:cubicBezTo>
                    <a:pt x="9605" y="2909"/>
                    <a:pt x="9668" y="2451"/>
                    <a:pt x="9668" y="1851"/>
                  </a:cubicBezTo>
                  <a:cubicBezTo>
                    <a:pt x="9668" y="1249"/>
                    <a:pt x="9605" y="790"/>
                    <a:pt x="9480" y="474"/>
                  </a:cubicBezTo>
                  <a:cubicBezTo>
                    <a:pt x="9354" y="158"/>
                    <a:pt x="9173" y="0"/>
                    <a:pt x="893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0" name="Shape 1000"/>
            <p:cNvSpPr>
              <a:spLocks/>
            </p:cNvSpPr>
            <p:nvPr/>
          </p:nvSpPr>
          <p:spPr bwMode="auto">
            <a:xfrm>
              <a:off x="2841700" y="480800"/>
              <a:ext cx="70975" cy="1555575"/>
            </a:xfrm>
            <a:custGeom>
              <a:avLst/>
              <a:gdLst>
                <a:gd name="T0" fmla="*/ 2275 w 2839"/>
                <a:gd name="T1" fmla="*/ 1483 h 62223"/>
                <a:gd name="T2" fmla="*/ 1923 w 2839"/>
                <a:gd name="T3" fmla="*/ 3189 h 62223"/>
                <a:gd name="T4" fmla="*/ 1672 w 2839"/>
                <a:gd name="T5" fmla="*/ 1970 h 62223"/>
                <a:gd name="T6" fmla="*/ 2252 w 2839"/>
                <a:gd name="T7" fmla="*/ 2925 h 62223"/>
                <a:gd name="T8" fmla="*/ 2252 w 2839"/>
                <a:gd name="T9" fmla="*/ 5114 h 62223"/>
                <a:gd name="T10" fmla="*/ 628 w 2839"/>
                <a:gd name="T11" fmla="*/ 5962 h 62223"/>
                <a:gd name="T12" fmla="*/ 206 w 2839"/>
                <a:gd name="T13" fmla="*/ 4905 h 62223"/>
                <a:gd name="T14" fmla="*/ 1052 w 2839"/>
                <a:gd name="T15" fmla="*/ 4905 h 62223"/>
                <a:gd name="T16" fmla="*/ 2275 w 2839"/>
                <a:gd name="T17" fmla="*/ 7045 h 62223"/>
                <a:gd name="T18" fmla="*/ 1003 w 2839"/>
                <a:gd name="T19" fmla="*/ 12680 h 62223"/>
                <a:gd name="T20" fmla="*/ 582 w 2839"/>
                <a:gd name="T21" fmla="*/ 12272 h 62223"/>
                <a:gd name="T22" fmla="*/ 2114 w 2839"/>
                <a:gd name="T23" fmla="*/ 11012 h 62223"/>
                <a:gd name="T24" fmla="*/ 1556 w 2839"/>
                <a:gd name="T25" fmla="*/ 10885 h 62223"/>
                <a:gd name="T26" fmla="*/ 1242 w 2839"/>
                <a:gd name="T27" fmla="*/ 15079 h 62223"/>
                <a:gd name="T28" fmla="*/ 2033 w 2839"/>
                <a:gd name="T29" fmla="*/ 16667 h 62223"/>
                <a:gd name="T30" fmla="*/ 1914 w 2839"/>
                <a:gd name="T31" fmla="*/ 15461 h 62223"/>
                <a:gd name="T32" fmla="*/ 584 w 2839"/>
                <a:gd name="T33" fmla="*/ 17442 h 62223"/>
                <a:gd name="T34" fmla="*/ 2211 w 2839"/>
                <a:gd name="T35" fmla="*/ 19280 h 62223"/>
                <a:gd name="T36" fmla="*/ 1053 w 2839"/>
                <a:gd name="T37" fmla="*/ 17294 h 62223"/>
                <a:gd name="T38" fmla="*/ 1067 w 2839"/>
                <a:gd name="T39" fmla="*/ 21935 h 62223"/>
                <a:gd name="T40" fmla="*/ 856 w 2839"/>
                <a:gd name="T41" fmla="*/ 20959 h 62223"/>
                <a:gd name="T42" fmla="*/ 2211 w 2839"/>
                <a:gd name="T43" fmla="*/ 21840 h 62223"/>
                <a:gd name="T44" fmla="*/ 2464 w 2839"/>
                <a:gd name="T45" fmla="*/ 22203 h 62223"/>
                <a:gd name="T46" fmla="*/ 2050 w 2839"/>
                <a:gd name="T47" fmla="*/ 20099 h 62223"/>
                <a:gd name="T48" fmla="*/ 1242 w 2839"/>
                <a:gd name="T49" fmla="*/ 24303 h 62223"/>
                <a:gd name="T50" fmla="*/ 2033 w 2839"/>
                <a:gd name="T51" fmla="*/ 25891 h 62223"/>
                <a:gd name="T52" fmla="*/ 1914 w 2839"/>
                <a:gd name="T53" fmla="*/ 24685 h 62223"/>
                <a:gd name="T54" fmla="*/ 1883 w 2839"/>
                <a:gd name="T55" fmla="*/ 28335 h 62223"/>
                <a:gd name="T56" fmla="*/ 1417 w 2839"/>
                <a:gd name="T57" fmla="*/ 27772 h 62223"/>
                <a:gd name="T58" fmla="*/ 815 w 2839"/>
                <a:gd name="T59" fmla="*/ 29465 h 62223"/>
                <a:gd name="T60" fmla="*/ 2211 w 2839"/>
                <a:gd name="T61" fmla="*/ 27772 h 62223"/>
                <a:gd name="T62" fmla="*/ 853 w 2839"/>
                <a:gd name="T63" fmla="*/ 33918 h 62223"/>
                <a:gd name="T64" fmla="*/ 1088 w 2839"/>
                <a:gd name="T65" fmla="*/ 33766 h 62223"/>
                <a:gd name="T66" fmla="*/ 2211 w 2839"/>
                <a:gd name="T67" fmla="*/ 32944 h 62223"/>
                <a:gd name="T68" fmla="*/ 1417 w 2839"/>
                <a:gd name="T69" fmla="*/ 37442 h 62223"/>
                <a:gd name="T70" fmla="*/ 803 w 2839"/>
                <a:gd name="T71" fmla="*/ 35782 h 62223"/>
                <a:gd name="T72" fmla="*/ 2030 w 2839"/>
                <a:gd name="T73" fmla="*/ 35782 h 62223"/>
                <a:gd name="T74" fmla="*/ 620 w 2839"/>
                <a:gd name="T75" fmla="*/ 38952 h 62223"/>
                <a:gd name="T76" fmla="*/ 168 w 2839"/>
                <a:gd name="T77" fmla="*/ 41211 h 62223"/>
                <a:gd name="T78" fmla="*/ 1658 w 2839"/>
                <a:gd name="T79" fmla="*/ 42065 h 62223"/>
                <a:gd name="T80" fmla="*/ 1808 w 2839"/>
                <a:gd name="T81" fmla="*/ 41137 h 62223"/>
                <a:gd name="T82" fmla="*/ 1914 w 2839"/>
                <a:gd name="T83" fmla="*/ 44370 h 62223"/>
                <a:gd name="T84" fmla="*/ 1303 w 2839"/>
                <a:gd name="T85" fmla="*/ 42938 h 62223"/>
                <a:gd name="T86" fmla="*/ 952 w 2839"/>
                <a:gd name="T87" fmla="*/ 44969 h 62223"/>
                <a:gd name="T88" fmla="*/ 1323 w 2839"/>
                <a:gd name="T89" fmla="*/ 45319 h 62223"/>
                <a:gd name="T90" fmla="*/ 2211 w 2839"/>
                <a:gd name="T91" fmla="*/ 43800 h 62223"/>
                <a:gd name="T92" fmla="*/ 853 w 2839"/>
                <a:gd name="T93" fmla="*/ 48067 h 62223"/>
                <a:gd name="T94" fmla="*/ 1088 w 2839"/>
                <a:gd name="T95" fmla="*/ 47915 h 62223"/>
                <a:gd name="T96" fmla="*/ 2211 w 2839"/>
                <a:gd name="T97" fmla="*/ 47093 h 62223"/>
                <a:gd name="T98" fmla="*/ 620 w 2839"/>
                <a:gd name="T99" fmla="*/ 49742 h 62223"/>
                <a:gd name="T100" fmla="*/ 582 w 2839"/>
                <a:gd name="T101" fmla="*/ 52155 h 62223"/>
                <a:gd name="T102" fmla="*/ 2164 w 2839"/>
                <a:gd name="T103" fmla="*/ 51334 h 62223"/>
                <a:gd name="T104" fmla="*/ 1070 w 2839"/>
                <a:gd name="T105" fmla="*/ 52605 h 62223"/>
                <a:gd name="T106" fmla="*/ 2211 w 2839"/>
                <a:gd name="T107" fmla="*/ 55169 h 62223"/>
                <a:gd name="T108" fmla="*/ 1708 w 2839"/>
                <a:gd name="T109" fmla="*/ 57806 h 62223"/>
                <a:gd name="T110" fmla="*/ 582 w 2839"/>
                <a:gd name="T111" fmla="*/ 57328 h 62223"/>
                <a:gd name="T112" fmla="*/ 976 w 2839"/>
                <a:gd name="T113" fmla="*/ 56985 h 62223"/>
                <a:gd name="T114" fmla="*/ 2108 w 2839"/>
                <a:gd name="T115" fmla="*/ 58409 h 62223"/>
                <a:gd name="T116" fmla="*/ 209 w 2839"/>
                <a:gd name="T117" fmla="*/ 59190 h 62223"/>
                <a:gd name="T118" fmla="*/ 2252 w 2839"/>
                <a:gd name="T119" fmla="*/ 60291 h 62223"/>
                <a:gd name="T120" fmla="*/ 1668 w 2839"/>
                <a:gd name="T121" fmla="*/ 60990 h 622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9"/>
                <a:gd name="T184" fmla="*/ 0 h 62223"/>
                <a:gd name="T185" fmla="*/ 2839 w 2839"/>
                <a:gd name="T186" fmla="*/ 62223 h 6222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9" h="62223" extrusionOk="0">
                  <a:moveTo>
                    <a:pt x="1" y="0"/>
                  </a:moveTo>
                  <a:lnTo>
                    <a:pt x="1" y="1483"/>
                  </a:lnTo>
                  <a:lnTo>
                    <a:pt x="320" y="1483"/>
                  </a:lnTo>
                  <a:lnTo>
                    <a:pt x="320" y="812"/>
                  </a:lnTo>
                  <a:lnTo>
                    <a:pt x="2275" y="812"/>
                  </a:lnTo>
                  <a:lnTo>
                    <a:pt x="2275" y="1483"/>
                  </a:lnTo>
                  <a:lnTo>
                    <a:pt x="2594" y="1483"/>
                  </a:lnTo>
                  <a:lnTo>
                    <a:pt x="2594" y="0"/>
                  </a:lnTo>
                  <a:close/>
                  <a:moveTo>
                    <a:pt x="1672" y="2572"/>
                  </a:moveTo>
                  <a:cubicBezTo>
                    <a:pt x="1781" y="2572"/>
                    <a:pt x="1865" y="2602"/>
                    <a:pt x="1923" y="2662"/>
                  </a:cubicBezTo>
                  <a:cubicBezTo>
                    <a:pt x="1981" y="2723"/>
                    <a:pt x="2011" y="2810"/>
                    <a:pt x="2011" y="2925"/>
                  </a:cubicBezTo>
                  <a:cubicBezTo>
                    <a:pt x="2011" y="3040"/>
                    <a:pt x="1981" y="3127"/>
                    <a:pt x="1923" y="3189"/>
                  </a:cubicBezTo>
                  <a:cubicBezTo>
                    <a:pt x="1865" y="3250"/>
                    <a:pt x="1781" y="3281"/>
                    <a:pt x="1672" y="3281"/>
                  </a:cubicBezTo>
                  <a:cubicBezTo>
                    <a:pt x="1565" y="3281"/>
                    <a:pt x="1481" y="3250"/>
                    <a:pt x="1423" y="3188"/>
                  </a:cubicBezTo>
                  <a:cubicBezTo>
                    <a:pt x="1365" y="3125"/>
                    <a:pt x="1336" y="3038"/>
                    <a:pt x="1336" y="2925"/>
                  </a:cubicBezTo>
                  <a:cubicBezTo>
                    <a:pt x="1336" y="2812"/>
                    <a:pt x="1365" y="2725"/>
                    <a:pt x="1423" y="2664"/>
                  </a:cubicBezTo>
                  <a:cubicBezTo>
                    <a:pt x="1481" y="2602"/>
                    <a:pt x="1565" y="2572"/>
                    <a:pt x="1672" y="2572"/>
                  </a:cubicBezTo>
                  <a:close/>
                  <a:moveTo>
                    <a:pt x="1672" y="1970"/>
                  </a:moveTo>
                  <a:cubicBezTo>
                    <a:pt x="1493" y="1970"/>
                    <a:pt x="1353" y="2055"/>
                    <a:pt x="1251" y="2225"/>
                  </a:cubicBezTo>
                  <a:cubicBezTo>
                    <a:pt x="1148" y="2396"/>
                    <a:pt x="1097" y="2629"/>
                    <a:pt x="1097" y="2925"/>
                  </a:cubicBezTo>
                  <a:cubicBezTo>
                    <a:pt x="1097" y="3221"/>
                    <a:pt x="1149" y="3455"/>
                    <a:pt x="1251" y="3626"/>
                  </a:cubicBezTo>
                  <a:cubicBezTo>
                    <a:pt x="1354" y="3797"/>
                    <a:pt x="1494" y="3882"/>
                    <a:pt x="1672" y="3882"/>
                  </a:cubicBezTo>
                  <a:cubicBezTo>
                    <a:pt x="1851" y="3882"/>
                    <a:pt x="1993" y="3797"/>
                    <a:pt x="2096" y="3626"/>
                  </a:cubicBezTo>
                  <a:cubicBezTo>
                    <a:pt x="2200" y="3455"/>
                    <a:pt x="2252" y="3221"/>
                    <a:pt x="2252" y="2925"/>
                  </a:cubicBezTo>
                  <a:cubicBezTo>
                    <a:pt x="2252" y="2629"/>
                    <a:pt x="2200" y="2396"/>
                    <a:pt x="2096" y="2225"/>
                  </a:cubicBezTo>
                  <a:cubicBezTo>
                    <a:pt x="1993" y="2055"/>
                    <a:pt x="1851" y="1970"/>
                    <a:pt x="1672" y="1970"/>
                  </a:cubicBezTo>
                  <a:close/>
                  <a:moveTo>
                    <a:pt x="52" y="2884"/>
                  </a:moveTo>
                  <a:lnTo>
                    <a:pt x="52" y="3414"/>
                  </a:lnTo>
                  <a:lnTo>
                    <a:pt x="2252" y="5642"/>
                  </a:lnTo>
                  <a:lnTo>
                    <a:pt x="2252" y="5114"/>
                  </a:lnTo>
                  <a:lnTo>
                    <a:pt x="52" y="2884"/>
                  </a:lnTo>
                  <a:close/>
                  <a:moveTo>
                    <a:pt x="628" y="5248"/>
                  </a:moveTo>
                  <a:cubicBezTo>
                    <a:pt x="737" y="5248"/>
                    <a:pt x="821" y="5279"/>
                    <a:pt x="881" y="5340"/>
                  </a:cubicBezTo>
                  <a:cubicBezTo>
                    <a:pt x="940" y="5401"/>
                    <a:pt x="969" y="5489"/>
                    <a:pt x="969" y="5604"/>
                  </a:cubicBezTo>
                  <a:cubicBezTo>
                    <a:pt x="969" y="5718"/>
                    <a:pt x="940" y="5807"/>
                    <a:pt x="881" y="5869"/>
                  </a:cubicBezTo>
                  <a:cubicBezTo>
                    <a:pt x="821" y="5931"/>
                    <a:pt x="737" y="5962"/>
                    <a:pt x="628" y="5962"/>
                  </a:cubicBezTo>
                  <a:cubicBezTo>
                    <a:pt x="521" y="5962"/>
                    <a:pt x="437" y="5931"/>
                    <a:pt x="378" y="5869"/>
                  </a:cubicBezTo>
                  <a:cubicBezTo>
                    <a:pt x="320" y="5807"/>
                    <a:pt x="290" y="5718"/>
                    <a:pt x="290" y="5604"/>
                  </a:cubicBezTo>
                  <a:cubicBezTo>
                    <a:pt x="290" y="5491"/>
                    <a:pt x="320" y="5403"/>
                    <a:pt x="378" y="5341"/>
                  </a:cubicBezTo>
                  <a:cubicBezTo>
                    <a:pt x="437" y="5279"/>
                    <a:pt x="521" y="5248"/>
                    <a:pt x="628" y="5248"/>
                  </a:cubicBezTo>
                  <a:close/>
                  <a:moveTo>
                    <a:pt x="628" y="4651"/>
                  </a:moveTo>
                  <a:cubicBezTo>
                    <a:pt x="450" y="4651"/>
                    <a:pt x="309" y="4736"/>
                    <a:pt x="206" y="4905"/>
                  </a:cubicBezTo>
                  <a:cubicBezTo>
                    <a:pt x="103" y="5075"/>
                    <a:pt x="52" y="5308"/>
                    <a:pt x="52" y="5604"/>
                  </a:cubicBezTo>
                  <a:cubicBezTo>
                    <a:pt x="52" y="5900"/>
                    <a:pt x="103" y="6132"/>
                    <a:pt x="206" y="6302"/>
                  </a:cubicBezTo>
                  <a:cubicBezTo>
                    <a:pt x="309" y="6471"/>
                    <a:pt x="450" y="6556"/>
                    <a:pt x="628" y="6556"/>
                  </a:cubicBezTo>
                  <a:cubicBezTo>
                    <a:pt x="807" y="6556"/>
                    <a:pt x="949" y="6471"/>
                    <a:pt x="1052" y="6302"/>
                  </a:cubicBezTo>
                  <a:cubicBezTo>
                    <a:pt x="1155" y="6132"/>
                    <a:pt x="1207" y="5900"/>
                    <a:pt x="1207" y="5604"/>
                  </a:cubicBezTo>
                  <a:cubicBezTo>
                    <a:pt x="1207" y="5308"/>
                    <a:pt x="1155" y="5075"/>
                    <a:pt x="1052" y="4905"/>
                  </a:cubicBezTo>
                  <a:cubicBezTo>
                    <a:pt x="949" y="4736"/>
                    <a:pt x="807" y="4651"/>
                    <a:pt x="628" y="4651"/>
                  </a:cubicBezTo>
                  <a:close/>
                  <a:moveTo>
                    <a:pt x="1" y="7045"/>
                  </a:moveTo>
                  <a:lnTo>
                    <a:pt x="1" y="8528"/>
                  </a:lnTo>
                  <a:lnTo>
                    <a:pt x="2594" y="8528"/>
                  </a:lnTo>
                  <a:lnTo>
                    <a:pt x="2594" y="7045"/>
                  </a:lnTo>
                  <a:lnTo>
                    <a:pt x="2275" y="7045"/>
                  </a:lnTo>
                  <a:lnTo>
                    <a:pt x="2275" y="7716"/>
                  </a:lnTo>
                  <a:lnTo>
                    <a:pt x="320" y="7716"/>
                  </a:lnTo>
                  <a:lnTo>
                    <a:pt x="320" y="7045"/>
                  </a:lnTo>
                  <a:close/>
                  <a:moveTo>
                    <a:pt x="1242" y="11764"/>
                  </a:moveTo>
                  <a:lnTo>
                    <a:pt x="1242" y="12874"/>
                  </a:lnTo>
                  <a:cubicBezTo>
                    <a:pt x="1138" y="12848"/>
                    <a:pt x="1058" y="12784"/>
                    <a:pt x="1003" y="12680"/>
                  </a:cubicBezTo>
                  <a:cubicBezTo>
                    <a:pt x="947" y="12577"/>
                    <a:pt x="920" y="12442"/>
                    <a:pt x="920" y="12277"/>
                  </a:cubicBezTo>
                  <a:cubicBezTo>
                    <a:pt x="920" y="12124"/>
                    <a:pt x="949" y="12000"/>
                    <a:pt x="1008" y="11906"/>
                  </a:cubicBezTo>
                  <a:cubicBezTo>
                    <a:pt x="1068" y="11811"/>
                    <a:pt x="1145" y="11764"/>
                    <a:pt x="1242" y="11764"/>
                  </a:cubicBezTo>
                  <a:close/>
                  <a:moveTo>
                    <a:pt x="1411" y="10885"/>
                  </a:moveTo>
                  <a:cubicBezTo>
                    <a:pt x="1159" y="10885"/>
                    <a:pt x="958" y="11011"/>
                    <a:pt x="807" y="11263"/>
                  </a:cubicBezTo>
                  <a:cubicBezTo>
                    <a:pt x="657" y="11516"/>
                    <a:pt x="582" y="11852"/>
                    <a:pt x="582" y="12272"/>
                  </a:cubicBezTo>
                  <a:cubicBezTo>
                    <a:pt x="582" y="12734"/>
                    <a:pt x="656" y="13096"/>
                    <a:pt x="805" y="13360"/>
                  </a:cubicBezTo>
                  <a:cubicBezTo>
                    <a:pt x="953" y="13623"/>
                    <a:pt x="1157" y="13755"/>
                    <a:pt x="1417" y="13755"/>
                  </a:cubicBezTo>
                  <a:cubicBezTo>
                    <a:pt x="1681" y="13755"/>
                    <a:pt x="1886" y="13621"/>
                    <a:pt x="2033" y="13352"/>
                  </a:cubicBezTo>
                  <a:cubicBezTo>
                    <a:pt x="2179" y="13084"/>
                    <a:pt x="2252" y="12708"/>
                    <a:pt x="2252" y="12224"/>
                  </a:cubicBezTo>
                  <a:cubicBezTo>
                    <a:pt x="2252" y="12022"/>
                    <a:pt x="2240" y="11820"/>
                    <a:pt x="2217" y="11618"/>
                  </a:cubicBezTo>
                  <a:cubicBezTo>
                    <a:pt x="2194" y="11416"/>
                    <a:pt x="2160" y="11214"/>
                    <a:pt x="2114" y="11012"/>
                  </a:cubicBezTo>
                  <a:lnTo>
                    <a:pt x="1722" y="11012"/>
                  </a:lnTo>
                  <a:cubicBezTo>
                    <a:pt x="1787" y="11210"/>
                    <a:pt x="1835" y="11404"/>
                    <a:pt x="1866" y="11593"/>
                  </a:cubicBezTo>
                  <a:cubicBezTo>
                    <a:pt x="1898" y="11781"/>
                    <a:pt x="1914" y="11966"/>
                    <a:pt x="1914" y="12146"/>
                  </a:cubicBezTo>
                  <a:cubicBezTo>
                    <a:pt x="1914" y="12368"/>
                    <a:pt x="1884" y="12542"/>
                    <a:pt x="1824" y="12666"/>
                  </a:cubicBezTo>
                  <a:cubicBezTo>
                    <a:pt x="1765" y="12790"/>
                    <a:pt x="1675" y="12863"/>
                    <a:pt x="1556" y="12883"/>
                  </a:cubicBezTo>
                  <a:lnTo>
                    <a:pt x="1556" y="10885"/>
                  </a:lnTo>
                  <a:close/>
                  <a:moveTo>
                    <a:pt x="1242" y="15079"/>
                  </a:moveTo>
                  <a:lnTo>
                    <a:pt x="1242" y="16189"/>
                  </a:lnTo>
                  <a:cubicBezTo>
                    <a:pt x="1138" y="16163"/>
                    <a:pt x="1058" y="16099"/>
                    <a:pt x="1003" y="15995"/>
                  </a:cubicBezTo>
                  <a:cubicBezTo>
                    <a:pt x="947" y="15892"/>
                    <a:pt x="920" y="15757"/>
                    <a:pt x="920" y="15592"/>
                  </a:cubicBezTo>
                  <a:cubicBezTo>
                    <a:pt x="920" y="15439"/>
                    <a:pt x="949" y="15315"/>
                    <a:pt x="1008" y="15221"/>
                  </a:cubicBezTo>
                  <a:cubicBezTo>
                    <a:pt x="1068" y="15126"/>
                    <a:pt x="1145" y="15079"/>
                    <a:pt x="1242" y="15079"/>
                  </a:cubicBezTo>
                  <a:close/>
                  <a:moveTo>
                    <a:pt x="1411" y="14200"/>
                  </a:moveTo>
                  <a:cubicBezTo>
                    <a:pt x="1159" y="14200"/>
                    <a:pt x="958" y="14326"/>
                    <a:pt x="807" y="14578"/>
                  </a:cubicBezTo>
                  <a:cubicBezTo>
                    <a:pt x="657" y="14831"/>
                    <a:pt x="582" y="15167"/>
                    <a:pt x="582" y="15587"/>
                  </a:cubicBezTo>
                  <a:cubicBezTo>
                    <a:pt x="582" y="16049"/>
                    <a:pt x="656" y="16411"/>
                    <a:pt x="805" y="16675"/>
                  </a:cubicBezTo>
                  <a:cubicBezTo>
                    <a:pt x="953" y="16938"/>
                    <a:pt x="1157" y="17070"/>
                    <a:pt x="1417" y="17070"/>
                  </a:cubicBezTo>
                  <a:cubicBezTo>
                    <a:pt x="1681" y="17070"/>
                    <a:pt x="1886" y="16936"/>
                    <a:pt x="2033" y="16667"/>
                  </a:cubicBezTo>
                  <a:cubicBezTo>
                    <a:pt x="2179" y="16399"/>
                    <a:pt x="2252" y="16023"/>
                    <a:pt x="2252" y="15539"/>
                  </a:cubicBezTo>
                  <a:cubicBezTo>
                    <a:pt x="2252" y="15337"/>
                    <a:pt x="2240" y="15135"/>
                    <a:pt x="2217" y="14933"/>
                  </a:cubicBezTo>
                  <a:cubicBezTo>
                    <a:pt x="2194" y="14731"/>
                    <a:pt x="2160" y="14529"/>
                    <a:pt x="2114" y="14327"/>
                  </a:cubicBezTo>
                  <a:lnTo>
                    <a:pt x="1722" y="14327"/>
                  </a:lnTo>
                  <a:cubicBezTo>
                    <a:pt x="1787" y="14525"/>
                    <a:pt x="1835" y="14719"/>
                    <a:pt x="1866" y="14908"/>
                  </a:cubicBezTo>
                  <a:cubicBezTo>
                    <a:pt x="1898" y="15096"/>
                    <a:pt x="1914" y="15281"/>
                    <a:pt x="1914" y="15461"/>
                  </a:cubicBezTo>
                  <a:cubicBezTo>
                    <a:pt x="1914" y="15683"/>
                    <a:pt x="1884" y="15857"/>
                    <a:pt x="1824" y="15981"/>
                  </a:cubicBezTo>
                  <a:cubicBezTo>
                    <a:pt x="1765" y="16105"/>
                    <a:pt x="1675" y="16178"/>
                    <a:pt x="1556" y="16198"/>
                  </a:cubicBezTo>
                  <a:lnTo>
                    <a:pt x="1556" y="14200"/>
                  </a:lnTo>
                  <a:close/>
                  <a:moveTo>
                    <a:pt x="1053" y="17294"/>
                  </a:moveTo>
                  <a:lnTo>
                    <a:pt x="593" y="17296"/>
                  </a:lnTo>
                  <a:cubicBezTo>
                    <a:pt x="588" y="17360"/>
                    <a:pt x="585" y="17408"/>
                    <a:pt x="584" y="17442"/>
                  </a:cubicBezTo>
                  <a:cubicBezTo>
                    <a:pt x="582" y="17475"/>
                    <a:pt x="582" y="17506"/>
                    <a:pt x="582" y="17535"/>
                  </a:cubicBezTo>
                  <a:cubicBezTo>
                    <a:pt x="582" y="17734"/>
                    <a:pt x="606" y="17905"/>
                    <a:pt x="653" y="18047"/>
                  </a:cubicBezTo>
                  <a:cubicBezTo>
                    <a:pt x="701" y="18189"/>
                    <a:pt x="777" y="18316"/>
                    <a:pt x="881" y="18425"/>
                  </a:cubicBezTo>
                  <a:lnTo>
                    <a:pt x="620" y="18425"/>
                  </a:lnTo>
                  <a:lnTo>
                    <a:pt x="620" y="19280"/>
                  </a:lnTo>
                  <a:lnTo>
                    <a:pt x="2211" y="19280"/>
                  </a:lnTo>
                  <a:lnTo>
                    <a:pt x="2211" y="18425"/>
                  </a:lnTo>
                  <a:lnTo>
                    <a:pt x="1478" y="18425"/>
                  </a:lnTo>
                  <a:cubicBezTo>
                    <a:pt x="1322" y="18425"/>
                    <a:pt x="1202" y="18366"/>
                    <a:pt x="1118" y="18248"/>
                  </a:cubicBezTo>
                  <a:cubicBezTo>
                    <a:pt x="1034" y="18129"/>
                    <a:pt x="992" y="17960"/>
                    <a:pt x="992" y="17740"/>
                  </a:cubicBezTo>
                  <a:cubicBezTo>
                    <a:pt x="992" y="17665"/>
                    <a:pt x="997" y="17591"/>
                    <a:pt x="1007" y="17517"/>
                  </a:cubicBezTo>
                  <a:cubicBezTo>
                    <a:pt x="1017" y="17443"/>
                    <a:pt x="1032" y="17369"/>
                    <a:pt x="1053" y="17294"/>
                  </a:cubicBezTo>
                  <a:close/>
                  <a:moveTo>
                    <a:pt x="1397" y="20959"/>
                  </a:moveTo>
                  <a:cubicBezTo>
                    <a:pt x="1538" y="20959"/>
                    <a:pt x="1647" y="21008"/>
                    <a:pt x="1725" y="21107"/>
                  </a:cubicBezTo>
                  <a:cubicBezTo>
                    <a:pt x="1803" y="21206"/>
                    <a:pt x="1841" y="21344"/>
                    <a:pt x="1841" y="21522"/>
                  </a:cubicBezTo>
                  <a:cubicBezTo>
                    <a:pt x="1841" y="21705"/>
                    <a:pt x="1804" y="21845"/>
                    <a:pt x="1729" y="21940"/>
                  </a:cubicBezTo>
                  <a:cubicBezTo>
                    <a:pt x="1653" y="22036"/>
                    <a:pt x="1543" y="22083"/>
                    <a:pt x="1397" y="22083"/>
                  </a:cubicBezTo>
                  <a:cubicBezTo>
                    <a:pt x="1255" y="22083"/>
                    <a:pt x="1145" y="22034"/>
                    <a:pt x="1067" y="21935"/>
                  </a:cubicBezTo>
                  <a:cubicBezTo>
                    <a:pt x="990" y="21837"/>
                    <a:pt x="951" y="21699"/>
                    <a:pt x="951" y="21522"/>
                  </a:cubicBezTo>
                  <a:cubicBezTo>
                    <a:pt x="951" y="21344"/>
                    <a:pt x="990" y="21206"/>
                    <a:pt x="1067" y="21107"/>
                  </a:cubicBezTo>
                  <a:cubicBezTo>
                    <a:pt x="1145" y="21008"/>
                    <a:pt x="1255" y="20959"/>
                    <a:pt x="1397" y="20959"/>
                  </a:cubicBezTo>
                  <a:close/>
                  <a:moveTo>
                    <a:pt x="620" y="20099"/>
                  </a:moveTo>
                  <a:lnTo>
                    <a:pt x="620" y="20959"/>
                  </a:lnTo>
                  <a:lnTo>
                    <a:pt x="856" y="20959"/>
                  </a:lnTo>
                  <a:cubicBezTo>
                    <a:pt x="762" y="21077"/>
                    <a:pt x="693" y="21206"/>
                    <a:pt x="650" y="21348"/>
                  </a:cubicBezTo>
                  <a:cubicBezTo>
                    <a:pt x="606" y="21490"/>
                    <a:pt x="584" y="21654"/>
                    <a:pt x="584" y="21840"/>
                  </a:cubicBezTo>
                  <a:cubicBezTo>
                    <a:pt x="584" y="22166"/>
                    <a:pt x="660" y="22436"/>
                    <a:pt x="812" y="22649"/>
                  </a:cubicBezTo>
                  <a:cubicBezTo>
                    <a:pt x="964" y="22862"/>
                    <a:pt x="1159" y="22969"/>
                    <a:pt x="1397" y="22969"/>
                  </a:cubicBezTo>
                  <a:cubicBezTo>
                    <a:pt x="1634" y="22969"/>
                    <a:pt x="1828" y="22862"/>
                    <a:pt x="1981" y="22649"/>
                  </a:cubicBezTo>
                  <a:cubicBezTo>
                    <a:pt x="2134" y="22436"/>
                    <a:pt x="2211" y="22166"/>
                    <a:pt x="2211" y="21840"/>
                  </a:cubicBezTo>
                  <a:cubicBezTo>
                    <a:pt x="2211" y="21654"/>
                    <a:pt x="2189" y="21490"/>
                    <a:pt x="2145" y="21348"/>
                  </a:cubicBezTo>
                  <a:cubicBezTo>
                    <a:pt x="2102" y="21206"/>
                    <a:pt x="2034" y="21077"/>
                    <a:pt x="1941" y="20959"/>
                  </a:cubicBezTo>
                  <a:lnTo>
                    <a:pt x="2050" y="20959"/>
                  </a:lnTo>
                  <a:cubicBezTo>
                    <a:pt x="2206" y="20959"/>
                    <a:pt x="2320" y="21024"/>
                    <a:pt x="2393" y="21155"/>
                  </a:cubicBezTo>
                  <a:cubicBezTo>
                    <a:pt x="2466" y="21285"/>
                    <a:pt x="2502" y="21491"/>
                    <a:pt x="2502" y="21771"/>
                  </a:cubicBezTo>
                  <a:cubicBezTo>
                    <a:pt x="2502" y="21915"/>
                    <a:pt x="2489" y="22060"/>
                    <a:pt x="2464" y="22203"/>
                  </a:cubicBezTo>
                  <a:cubicBezTo>
                    <a:pt x="2439" y="22346"/>
                    <a:pt x="2401" y="22492"/>
                    <a:pt x="2350" y="22642"/>
                  </a:cubicBezTo>
                  <a:lnTo>
                    <a:pt x="2746" y="22642"/>
                  </a:lnTo>
                  <a:cubicBezTo>
                    <a:pt x="2778" y="22484"/>
                    <a:pt x="2801" y="22328"/>
                    <a:pt x="2816" y="22172"/>
                  </a:cubicBezTo>
                  <a:cubicBezTo>
                    <a:pt x="2831" y="22016"/>
                    <a:pt x="2839" y="21854"/>
                    <a:pt x="2839" y="21687"/>
                  </a:cubicBezTo>
                  <a:cubicBezTo>
                    <a:pt x="2839" y="21171"/>
                    <a:pt x="2771" y="20778"/>
                    <a:pt x="2636" y="20507"/>
                  </a:cubicBezTo>
                  <a:cubicBezTo>
                    <a:pt x="2501" y="20235"/>
                    <a:pt x="2306" y="20099"/>
                    <a:pt x="2050" y="20099"/>
                  </a:cubicBezTo>
                  <a:close/>
                  <a:moveTo>
                    <a:pt x="1242" y="24303"/>
                  </a:moveTo>
                  <a:lnTo>
                    <a:pt x="1242" y="25413"/>
                  </a:lnTo>
                  <a:cubicBezTo>
                    <a:pt x="1138" y="25387"/>
                    <a:pt x="1058" y="25323"/>
                    <a:pt x="1003" y="25219"/>
                  </a:cubicBezTo>
                  <a:cubicBezTo>
                    <a:pt x="947" y="25116"/>
                    <a:pt x="920" y="24981"/>
                    <a:pt x="920" y="24816"/>
                  </a:cubicBezTo>
                  <a:cubicBezTo>
                    <a:pt x="920" y="24663"/>
                    <a:pt x="949" y="24539"/>
                    <a:pt x="1008" y="24445"/>
                  </a:cubicBezTo>
                  <a:cubicBezTo>
                    <a:pt x="1068" y="24350"/>
                    <a:pt x="1145" y="24303"/>
                    <a:pt x="1242" y="24303"/>
                  </a:cubicBezTo>
                  <a:close/>
                  <a:moveTo>
                    <a:pt x="1411" y="23424"/>
                  </a:moveTo>
                  <a:cubicBezTo>
                    <a:pt x="1159" y="23424"/>
                    <a:pt x="958" y="23550"/>
                    <a:pt x="807" y="23802"/>
                  </a:cubicBezTo>
                  <a:cubicBezTo>
                    <a:pt x="657" y="24055"/>
                    <a:pt x="582" y="24391"/>
                    <a:pt x="582" y="24811"/>
                  </a:cubicBezTo>
                  <a:cubicBezTo>
                    <a:pt x="582" y="25273"/>
                    <a:pt x="656" y="25635"/>
                    <a:pt x="805" y="25899"/>
                  </a:cubicBezTo>
                  <a:cubicBezTo>
                    <a:pt x="953" y="26162"/>
                    <a:pt x="1157" y="26294"/>
                    <a:pt x="1417" y="26294"/>
                  </a:cubicBezTo>
                  <a:cubicBezTo>
                    <a:pt x="1681" y="26294"/>
                    <a:pt x="1886" y="26160"/>
                    <a:pt x="2033" y="25891"/>
                  </a:cubicBezTo>
                  <a:cubicBezTo>
                    <a:pt x="2179" y="25623"/>
                    <a:pt x="2252" y="25247"/>
                    <a:pt x="2252" y="24763"/>
                  </a:cubicBezTo>
                  <a:cubicBezTo>
                    <a:pt x="2252" y="24561"/>
                    <a:pt x="2240" y="24359"/>
                    <a:pt x="2217" y="24157"/>
                  </a:cubicBezTo>
                  <a:cubicBezTo>
                    <a:pt x="2194" y="23955"/>
                    <a:pt x="2160" y="23753"/>
                    <a:pt x="2114" y="23551"/>
                  </a:cubicBezTo>
                  <a:lnTo>
                    <a:pt x="1722" y="23551"/>
                  </a:lnTo>
                  <a:cubicBezTo>
                    <a:pt x="1787" y="23750"/>
                    <a:pt x="1835" y="23943"/>
                    <a:pt x="1866" y="24132"/>
                  </a:cubicBezTo>
                  <a:cubicBezTo>
                    <a:pt x="1898" y="24320"/>
                    <a:pt x="1914" y="24505"/>
                    <a:pt x="1914" y="24685"/>
                  </a:cubicBezTo>
                  <a:cubicBezTo>
                    <a:pt x="1914" y="24907"/>
                    <a:pt x="1884" y="25081"/>
                    <a:pt x="1824" y="25205"/>
                  </a:cubicBezTo>
                  <a:cubicBezTo>
                    <a:pt x="1765" y="25329"/>
                    <a:pt x="1675" y="25402"/>
                    <a:pt x="1556" y="25422"/>
                  </a:cubicBezTo>
                  <a:lnTo>
                    <a:pt x="1556" y="23424"/>
                  </a:lnTo>
                  <a:close/>
                  <a:moveTo>
                    <a:pt x="1417" y="27772"/>
                  </a:moveTo>
                  <a:cubicBezTo>
                    <a:pt x="1568" y="27772"/>
                    <a:pt x="1684" y="27820"/>
                    <a:pt x="1763" y="27916"/>
                  </a:cubicBezTo>
                  <a:cubicBezTo>
                    <a:pt x="1843" y="28013"/>
                    <a:pt x="1883" y="28152"/>
                    <a:pt x="1883" y="28335"/>
                  </a:cubicBezTo>
                  <a:cubicBezTo>
                    <a:pt x="1883" y="28517"/>
                    <a:pt x="1843" y="28656"/>
                    <a:pt x="1763" y="28752"/>
                  </a:cubicBezTo>
                  <a:cubicBezTo>
                    <a:pt x="1684" y="28848"/>
                    <a:pt x="1568" y="28896"/>
                    <a:pt x="1417" y="28896"/>
                  </a:cubicBezTo>
                  <a:cubicBezTo>
                    <a:pt x="1265" y="28896"/>
                    <a:pt x="1150" y="28848"/>
                    <a:pt x="1070" y="28752"/>
                  </a:cubicBezTo>
                  <a:cubicBezTo>
                    <a:pt x="991" y="28656"/>
                    <a:pt x="951" y="28517"/>
                    <a:pt x="951" y="28335"/>
                  </a:cubicBezTo>
                  <a:cubicBezTo>
                    <a:pt x="951" y="28152"/>
                    <a:pt x="991" y="28013"/>
                    <a:pt x="1070" y="27916"/>
                  </a:cubicBezTo>
                  <a:cubicBezTo>
                    <a:pt x="1150" y="27820"/>
                    <a:pt x="1265" y="27772"/>
                    <a:pt x="1417" y="27772"/>
                  </a:cubicBezTo>
                  <a:close/>
                  <a:moveTo>
                    <a:pt x="1" y="26912"/>
                  </a:moveTo>
                  <a:lnTo>
                    <a:pt x="1" y="27772"/>
                  </a:lnTo>
                  <a:lnTo>
                    <a:pt x="853" y="27772"/>
                  </a:lnTo>
                  <a:cubicBezTo>
                    <a:pt x="760" y="27890"/>
                    <a:pt x="692" y="28020"/>
                    <a:pt x="648" y="28162"/>
                  </a:cubicBezTo>
                  <a:cubicBezTo>
                    <a:pt x="604" y="28305"/>
                    <a:pt x="582" y="28468"/>
                    <a:pt x="582" y="28653"/>
                  </a:cubicBezTo>
                  <a:cubicBezTo>
                    <a:pt x="582" y="28982"/>
                    <a:pt x="660" y="29253"/>
                    <a:pt x="815" y="29465"/>
                  </a:cubicBezTo>
                  <a:cubicBezTo>
                    <a:pt x="971" y="29676"/>
                    <a:pt x="1172" y="29782"/>
                    <a:pt x="1417" y="29782"/>
                  </a:cubicBezTo>
                  <a:cubicBezTo>
                    <a:pt x="1662" y="29782"/>
                    <a:pt x="1863" y="29676"/>
                    <a:pt x="2018" y="29465"/>
                  </a:cubicBezTo>
                  <a:cubicBezTo>
                    <a:pt x="2174" y="29253"/>
                    <a:pt x="2252" y="28982"/>
                    <a:pt x="2252" y="28653"/>
                  </a:cubicBezTo>
                  <a:cubicBezTo>
                    <a:pt x="2252" y="28467"/>
                    <a:pt x="2230" y="28303"/>
                    <a:pt x="2187" y="28161"/>
                  </a:cubicBezTo>
                  <a:cubicBezTo>
                    <a:pt x="2143" y="28019"/>
                    <a:pt x="2074" y="27890"/>
                    <a:pt x="1981" y="27772"/>
                  </a:cubicBezTo>
                  <a:lnTo>
                    <a:pt x="2211" y="27772"/>
                  </a:lnTo>
                  <a:lnTo>
                    <a:pt x="2211" y="26912"/>
                  </a:lnTo>
                  <a:close/>
                  <a:moveTo>
                    <a:pt x="1242" y="32085"/>
                  </a:moveTo>
                  <a:cubicBezTo>
                    <a:pt x="1027" y="32085"/>
                    <a:pt x="863" y="32165"/>
                    <a:pt x="751" y="32325"/>
                  </a:cubicBezTo>
                  <a:cubicBezTo>
                    <a:pt x="638" y="32485"/>
                    <a:pt x="582" y="32719"/>
                    <a:pt x="582" y="33028"/>
                  </a:cubicBezTo>
                  <a:cubicBezTo>
                    <a:pt x="582" y="33203"/>
                    <a:pt x="604" y="33363"/>
                    <a:pt x="648" y="33508"/>
                  </a:cubicBezTo>
                  <a:cubicBezTo>
                    <a:pt x="692" y="33653"/>
                    <a:pt x="760" y="33790"/>
                    <a:pt x="853" y="33918"/>
                  </a:cubicBezTo>
                  <a:lnTo>
                    <a:pt x="620" y="33918"/>
                  </a:lnTo>
                  <a:lnTo>
                    <a:pt x="620" y="34773"/>
                  </a:lnTo>
                  <a:lnTo>
                    <a:pt x="2211" y="34773"/>
                  </a:lnTo>
                  <a:lnTo>
                    <a:pt x="2211" y="33918"/>
                  </a:lnTo>
                  <a:lnTo>
                    <a:pt x="1428" y="33918"/>
                  </a:lnTo>
                  <a:cubicBezTo>
                    <a:pt x="1283" y="33918"/>
                    <a:pt x="1170" y="33868"/>
                    <a:pt x="1088" y="33766"/>
                  </a:cubicBezTo>
                  <a:cubicBezTo>
                    <a:pt x="1006" y="33664"/>
                    <a:pt x="965" y="33524"/>
                    <a:pt x="965" y="33345"/>
                  </a:cubicBezTo>
                  <a:cubicBezTo>
                    <a:pt x="965" y="33272"/>
                    <a:pt x="974" y="33207"/>
                    <a:pt x="993" y="33150"/>
                  </a:cubicBezTo>
                  <a:cubicBezTo>
                    <a:pt x="1011" y="33092"/>
                    <a:pt x="1037" y="33047"/>
                    <a:pt x="1070" y="33014"/>
                  </a:cubicBezTo>
                  <a:cubicBezTo>
                    <a:pt x="1095" y="32988"/>
                    <a:pt x="1133" y="32970"/>
                    <a:pt x="1185" y="32960"/>
                  </a:cubicBezTo>
                  <a:cubicBezTo>
                    <a:pt x="1237" y="32950"/>
                    <a:pt x="1332" y="32944"/>
                    <a:pt x="1469" y="32944"/>
                  </a:cubicBezTo>
                  <a:lnTo>
                    <a:pt x="2211" y="32944"/>
                  </a:lnTo>
                  <a:lnTo>
                    <a:pt x="2211" y="32085"/>
                  </a:lnTo>
                  <a:close/>
                  <a:moveTo>
                    <a:pt x="1417" y="36284"/>
                  </a:moveTo>
                  <a:cubicBezTo>
                    <a:pt x="1569" y="36284"/>
                    <a:pt x="1686" y="36334"/>
                    <a:pt x="1767" y="36432"/>
                  </a:cubicBezTo>
                  <a:cubicBezTo>
                    <a:pt x="1848" y="36531"/>
                    <a:pt x="1888" y="36673"/>
                    <a:pt x="1888" y="36860"/>
                  </a:cubicBezTo>
                  <a:cubicBezTo>
                    <a:pt x="1888" y="37049"/>
                    <a:pt x="1848" y="37194"/>
                    <a:pt x="1767" y="37293"/>
                  </a:cubicBezTo>
                  <a:cubicBezTo>
                    <a:pt x="1686" y="37392"/>
                    <a:pt x="1569" y="37442"/>
                    <a:pt x="1417" y="37442"/>
                  </a:cubicBezTo>
                  <a:cubicBezTo>
                    <a:pt x="1264" y="37442"/>
                    <a:pt x="1148" y="37392"/>
                    <a:pt x="1067" y="37293"/>
                  </a:cubicBezTo>
                  <a:cubicBezTo>
                    <a:pt x="986" y="37194"/>
                    <a:pt x="945" y="37049"/>
                    <a:pt x="945" y="36860"/>
                  </a:cubicBezTo>
                  <a:cubicBezTo>
                    <a:pt x="945" y="36673"/>
                    <a:pt x="986" y="36531"/>
                    <a:pt x="1067" y="36432"/>
                  </a:cubicBezTo>
                  <a:cubicBezTo>
                    <a:pt x="1148" y="36334"/>
                    <a:pt x="1264" y="36284"/>
                    <a:pt x="1417" y="36284"/>
                  </a:cubicBezTo>
                  <a:close/>
                  <a:moveTo>
                    <a:pt x="1417" y="35394"/>
                  </a:moveTo>
                  <a:cubicBezTo>
                    <a:pt x="1155" y="35394"/>
                    <a:pt x="951" y="35523"/>
                    <a:pt x="803" y="35782"/>
                  </a:cubicBezTo>
                  <a:cubicBezTo>
                    <a:pt x="655" y="36040"/>
                    <a:pt x="582" y="36400"/>
                    <a:pt x="582" y="36860"/>
                  </a:cubicBezTo>
                  <a:cubicBezTo>
                    <a:pt x="582" y="37321"/>
                    <a:pt x="655" y="37682"/>
                    <a:pt x="803" y="37942"/>
                  </a:cubicBezTo>
                  <a:cubicBezTo>
                    <a:pt x="951" y="38203"/>
                    <a:pt x="1155" y="38333"/>
                    <a:pt x="1417" y="38333"/>
                  </a:cubicBezTo>
                  <a:cubicBezTo>
                    <a:pt x="1678" y="38333"/>
                    <a:pt x="1883" y="38203"/>
                    <a:pt x="2030" y="37942"/>
                  </a:cubicBezTo>
                  <a:cubicBezTo>
                    <a:pt x="2178" y="37682"/>
                    <a:pt x="2252" y="37321"/>
                    <a:pt x="2252" y="36860"/>
                  </a:cubicBezTo>
                  <a:cubicBezTo>
                    <a:pt x="2252" y="36400"/>
                    <a:pt x="2178" y="36040"/>
                    <a:pt x="2030" y="35782"/>
                  </a:cubicBezTo>
                  <a:cubicBezTo>
                    <a:pt x="1883" y="35523"/>
                    <a:pt x="1678" y="35394"/>
                    <a:pt x="1417" y="35394"/>
                  </a:cubicBezTo>
                  <a:close/>
                  <a:moveTo>
                    <a:pt x="1" y="38952"/>
                  </a:moveTo>
                  <a:lnTo>
                    <a:pt x="1" y="39807"/>
                  </a:lnTo>
                  <a:lnTo>
                    <a:pt x="415" y="39807"/>
                  </a:lnTo>
                  <a:lnTo>
                    <a:pt x="415" y="38952"/>
                  </a:lnTo>
                  <a:close/>
                  <a:moveTo>
                    <a:pt x="620" y="38952"/>
                  </a:moveTo>
                  <a:lnTo>
                    <a:pt x="620" y="39807"/>
                  </a:lnTo>
                  <a:lnTo>
                    <a:pt x="2211" y="39807"/>
                  </a:lnTo>
                  <a:lnTo>
                    <a:pt x="2211" y="38952"/>
                  </a:lnTo>
                  <a:close/>
                  <a:moveTo>
                    <a:pt x="620" y="40330"/>
                  </a:moveTo>
                  <a:lnTo>
                    <a:pt x="620" y="41211"/>
                  </a:lnTo>
                  <a:lnTo>
                    <a:pt x="168" y="41211"/>
                  </a:lnTo>
                  <a:lnTo>
                    <a:pt x="168" y="42065"/>
                  </a:lnTo>
                  <a:lnTo>
                    <a:pt x="620" y="42065"/>
                  </a:lnTo>
                  <a:lnTo>
                    <a:pt x="620" y="42490"/>
                  </a:lnTo>
                  <a:lnTo>
                    <a:pt x="984" y="42490"/>
                  </a:lnTo>
                  <a:lnTo>
                    <a:pt x="984" y="42065"/>
                  </a:lnTo>
                  <a:lnTo>
                    <a:pt x="1658" y="42065"/>
                  </a:lnTo>
                  <a:cubicBezTo>
                    <a:pt x="1859" y="42065"/>
                    <a:pt x="2001" y="41995"/>
                    <a:pt x="2085" y="41854"/>
                  </a:cubicBezTo>
                  <a:cubicBezTo>
                    <a:pt x="2169" y="41713"/>
                    <a:pt x="2211" y="41474"/>
                    <a:pt x="2211" y="41137"/>
                  </a:cubicBezTo>
                  <a:lnTo>
                    <a:pt x="2211" y="40404"/>
                  </a:lnTo>
                  <a:lnTo>
                    <a:pt x="1847" y="40404"/>
                  </a:lnTo>
                  <a:lnTo>
                    <a:pt x="1847" y="40843"/>
                  </a:lnTo>
                  <a:cubicBezTo>
                    <a:pt x="1847" y="40989"/>
                    <a:pt x="1834" y="41087"/>
                    <a:pt x="1808" y="41137"/>
                  </a:cubicBezTo>
                  <a:cubicBezTo>
                    <a:pt x="1782" y="41186"/>
                    <a:pt x="1732" y="41211"/>
                    <a:pt x="1658" y="41211"/>
                  </a:cubicBezTo>
                  <a:lnTo>
                    <a:pt x="984" y="41211"/>
                  </a:lnTo>
                  <a:lnTo>
                    <a:pt x="984" y="40330"/>
                  </a:lnTo>
                  <a:close/>
                  <a:moveTo>
                    <a:pt x="1553" y="43800"/>
                  </a:moveTo>
                  <a:cubicBezTo>
                    <a:pt x="1656" y="43800"/>
                    <a:pt x="1742" y="43855"/>
                    <a:pt x="1811" y="43964"/>
                  </a:cubicBezTo>
                  <a:cubicBezTo>
                    <a:pt x="1880" y="44074"/>
                    <a:pt x="1914" y="44209"/>
                    <a:pt x="1914" y="44370"/>
                  </a:cubicBezTo>
                  <a:cubicBezTo>
                    <a:pt x="1914" y="44499"/>
                    <a:pt x="1896" y="44600"/>
                    <a:pt x="1859" y="44672"/>
                  </a:cubicBezTo>
                  <a:cubicBezTo>
                    <a:pt x="1823" y="44745"/>
                    <a:pt x="1772" y="44781"/>
                    <a:pt x="1708" y="44781"/>
                  </a:cubicBezTo>
                  <a:cubicBezTo>
                    <a:pt x="1638" y="44781"/>
                    <a:pt x="1585" y="44736"/>
                    <a:pt x="1549" y="44646"/>
                  </a:cubicBezTo>
                  <a:cubicBezTo>
                    <a:pt x="1513" y="44556"/>
                    <a:pt x="1495" y="44422"/>
                    <a:pt x="1495" y="44244"/>
                  </a:cubicBezTo>
                  <a:lnTo>
                    <a:pt x="1495" y="43800"/>
                  </a:lnTo>
                  <a:close/>
                  <a:moveTo>
                    <a:pt x="1303" y="42938"/>
                  </a:moveTo>
                  <a:cubicBezTo>
                    <a:pt x="1048" y="42938"/>
                    <a:pt x="864" y="43045"/>
                    <a:pt x="751" y="43259"/>
                  </a:cubicBezTo>
                  <a:cubicBezTo>
                    <a:pt x="638" y="43473"/>
                    <a:pt x="582" y="43821"/>
                    <a:pt x="582" y="44303"/>
                  </a:cubicBezTo>
                  <a:cubicBezTo>
                    <a:pt x="582" y="44488"/>
                    <a:pt x="588" y="44673"/>
                    <a:pt x="602" y="44857"/>
                  </a:cubicBezTo>
                  <a:cubicBezTo>
                    <a:pt x="616" y="45042"/>
                    <a:pt x="636" y="45226"/>
                    <a:pt x="663" y="45409"/>
                  </a:cubicBezTo>
                  <a:lnTo>
                    <a:pt x="1050" y="45409"/>
                  </a:lnTo>
                  <a:cubicBezTo>
                    <a:pt x="1007" y="45273"/>
                    <a:pt x="974" y="45127"/>
                    <a:pt x="952" y="44969"/>
                  </a:cubicBezTo>
                  <a:cubicBezTo>
                    <a:pt x="931" y="44812"/>
                    <a:pt x="920" y="44642"/>
                    <a:pt x="920" y="44459"/>
                  </a:cubicBezTo>
                  <a:cubicBezTo>
                    <a:pt x="920" y="44233"/>
                    <a:pt x="938" y="44066"/>
                    <a:pt x="976" y="43960"/>
                  </a:cubicBezTo>
                  <a:cubicBezTo>
                    <a:pt x="1013" y="43853"/>
                    <a:pt x="1072" y="43800"/>
                    <a:pt x="1153" y="43800"/>
                  </a:cubicBezTo>
                  <a:lnTo>
                    <a:pt x="1192" y="43800"/>
                  </a:lnTo>
                  <a:lnTo>
                    <a:pt x="1192" y="44303"/>
                  </a:lnTo>
                  <a:cubicBezTo>
                    <a:pt x="1192" y="44765"/>
                    <a:pt x="1236" y="45104"/>
                    <a:pt x="1323" y="45319"/>
                  </a:cubicBezTo>
                  <a:cubicBezTo>
                    <a:pt x="1410" y="45535"/>
                    <a:pt x="1547" y="45643"/>
                    <a:pt x="1734" y="45643"/>
                  </a:cubicBezTo>
                  <a:cubicBezTo>
                    <a:pt x="1887" y="45643"/>
                    <a:pt x="2012" y="45556"/>
                    <a:pt x="2108" y="45384"/>
                  </a:cubicBezTo>
                  <a:cubicBezTo>
                    <a:pt x="2204" y="45211"/>
                    <a:pt x="2252" y="44986"/>
                    <a:pt x="2252" y="44709"/>
                  </a:cubicBezTo>
                  <a:cubicBezTo>
                    <a:pt x="2252" y="44504"/>
                    <a:pt x="2230" y="44330"/>
                    <a:pt x="2186" y="44186"/>
                  </a:cubicBezTo>
                  <a:cubicBezTo>
                    <a:pt x="2142" y="44043"/>
                    <a:pt x="2072" y="43914"/>
                    <a:pt x="1975" y="43800"/>
                  </a:cubicBezTo>
                  <a:lnTo>
                    <a:pt x="2211" y="43800"/>
                  </a:lnTo>
                  <a:lnTo>
                    <a:pt x="2211" y="42938"/>
                  </a:lnTo>
                  <a:close/>
                  <a:moveTo>
                    <a:pt x="1242" y="46234"/>
                  </a:moveTo>
                  <a:cubicBezTo>
                    <a:pt x="1027" y="46234"/>
                    <a:pt x="863" y="46314"/>
                    <a:pt x="751" y="46474"/>
                  </a:cubicBezTo>
                  <a:cubicBezTo>
                    <a:pt x="638" y="46634"/>
                    <a:pt x="582" y="46868"/>
                    <a:pt x="582" y="47177"/>
                  </a:cubicBezTo>
                  <a:cubicBezTo>
                    <a:pt x="582" y="47352"/>
                    <a:pt x="604" y="47512"/>
                    <a:pt x="648" y="47657"/>
                  </a:cubicBezTo>
                  <a:cubicBezTo>
                    <a:pt x="692" y="47802"/>
                    <a:pt x="760" y="47939"/>
                    <a:pt x="853" y="48067"/>
                  </a:cubicBezTo>
                  <a:lnTo>
                    <a:pt x="620" y="48067"/>
                  </a:lnTo>
                  <a:lnTo>
                    <a:pt x="620" y="48922"/>
                  </a:lnTo>
                  <a:lnTo>
                    <a:pt x="2211" y="48922"/>
                  </a:lnTo>
                  <a:lnTo>
                    <a:pt x="2211" y="48067"/>
                  </a:lnTo>
                  <a:lnTo>
                    <a:pt x="1428" y="48067"/>
                  </a:lnTo>
                  <a:cubicBezTo>
                    <a:pt x="1283" y="48067"/>
                    <a:pt x="1170" y="48017"/>
                    <a:pt x="1088" y="47915"/>
                  </a:cubicBezTo>
                  <a:cubicBezTo>
                    <a:pt x="1006" y="47813"/>
                    <a:pt x="965" y="47673"/>
                    <a:pt x="965" y="47494"/>
                  </a:cubicBezTo>
                  <a:cubicBezTo>
                    <a:pt x="965" y="47421"/>
                    <a:pt x="974" y="47356"/>
                    <a:pt x="993" y="47299"/>
                  </a:cubicBezTo>
                  <a:cubicBezTo>
                    <a:pt x="1011" y="47241"/>
                    <a:pt x="1037" y="47196"/>
                    <a:pt x="1070" y="47163"/>
                  </a:cubicBezTo>
                  <a:cubicBezTo>
                    <a:pt x="1095" y="47137"/>
                    <a:pt x="1133" y="47119"/>
                    <a:pt x="1185" y="47109"/>
                  </a:cubicBezTo>
                  <a:cubicBezTo>
                    <a:pt x="1237" y="47099"/>
                    <a:pt x="1332" y="47093"/>
                    <a:pt x="1469" y="47093"/>
                  </a:cubicBezTo>
                  <a:lnTo>
                    <a:pt x="2211" y="47093"/>
                  </a:lnTo>
                  <a:lnTo>
                    <a:pt x="2211" y="46234"/>
                  </a:lnTo>
                  <a:close/>
                  <a:moveTo>
                    <a:pt x="1" y="49742"/>
                  </a:moveTo>
                  <a:lnTo>
                    <a:pt x="1" y="50597"/>
                  </a:lnTo>
                  <a:lnTo>
                    <a:pt x="415" y="50597"/>
                  </a:lnTo>
                  <a:lnTo>
                    <a:pt x="415" y="49742"/>
                  </a:lnTo>
                  <a:close/>
                  <a:moveTo>
                    <a:pt x="620" y="49742"/>
                  </a:moveTo>
                  <a:lnTo>
                    <a:pt x="620" y="50597"/>
                  </a:lnTo>
                  <a:lnTo>
                    <a:pt x="2211" y="50597"/>
                  </a:lnTo>
                  <a:lnTo>
                    <a:pt x="2211" y="49742"/>
                  </a:lnTo>
                  <a:close/>
                  <a:moveTo>
                    <a:pt x="670" y="51334"/>
                  </a:moveTo>
                  <a:cubicBezTo>
                    <a:pt x="640" y="51469"/>
                    <a:pt x="618" y="51604"/>
                    <a:pt x="604" y="51741"/>
                  </a:cubicBezTo>
                  <a:cubicBezTo>
                    <a:pt x="589" y="51877"/>
                    <a:pt x="582" y="52015"/>
                    <a:pt x="582" y="52155"/>
                  </a:cubicBezTo>
                  <a:cubicBezTo>
                    <a:pt x="582" y="52637"/>
                    <a:pt x="655" y="53014"/>
                    <a:pt x="802" y="53286"/>
                  </a:cubicBezTo>
                  <a:cubicBezTo>
                    <a:pt x="950" y="53559"/>
                    <a:pt x="1154" y="53695"/>
                    <a:pt x="1417" y="53695"/>
                  </a:cubicBezTo>
                  <a:cubicBezTo>
                    <a:pt x="1679" y="53695"/>
                    <a:pt x="1884" y="53559"/>
                    <a:pt x="2031" y="53286"/>
                  </a:cubicBezTo>
                  <a:cubicBezTo>
                    <a:pt x="2178" y="53014"/>
                    <a:pt x="2252" y="52637"/>
                    <a:pt x="2252" y="52155"/>
                  </a:cubicBezTo>
                  <a:cubicBezTo>
                    <a:pt x="2252" y="52016"/>
                    <a:pt x="2245" y="51878"/>
                    <a:pt x="2230" y="51741"/>
                  </a:cubicBezTo>
                  <a:cubicBezTo>
                    <a:pt x="2215" y="51603"/>
                    <a:pt x="2193" y="51467"/>
                    <a:pt x="2164" y="51334"/>
                  </a:cubicBezTo>
                  <a:lnTo>
                    <a:pt x="1748" y="51334"/>
                  </a:lnTo>
                  <a:cubicBezTo>
                    <a:pt x="1794" y="51435"/>
                    <a:pt x="1829" y="51546"/>
                    <a:pt x="1853" y="51667"/>
                  </a:cubicBezTo>
                  <a:cubicBezTo>
                    <a:pt x="1877" y="51787"/>
                    <a:pt x="1888" y="51914"/>
                    <a:pt x="1888" y="52047"/>
                  </a:cubicBezTo>
                  <a:cubicBezTo>
                    <a:pt x="1888" y="52286"/>
                    <a:pt x="1847" y="52472"/>
                    <a:pt x="1764" y="52605"/>
                  </a:cubicBezTo>
                  <a:cubicBezTo>
                    <a:pt x="1681" y="52738"/>
                    <a:pt x="1565" y="52804"/>
                    <a:pt x="1417" y="52804"/>
                  </a:cubicBezTo>
                  <a:cubicBezTo>
                    <a:pt x="1268" y="52804"/>
                    <a:pt x="1152" y="52738"/>
                    <a:pt x="1070" y="52605"/>
                  </a:cubicBezTo>
                  <a:cubicBezTo>
                    <a:pt x="987" y="52472"/>
                    <a:pt x="945" y="52286"/>
                    <a:pt x="945" y="52047"/>
                  </a:cubicBezTo>
                  <a:cubicBezTo>
                    <a:pt x="945" y="51922"/>
                    <a:pt x="957" y="51800"/>
                    <a:pt x="979" y="51683"/>
                  </a:cubicBezTo>
                  <a:cubicBezTo>
                    <a:pt x="1002" y="51566"/>
                    <a:pt x="1037" y="51450"/>
                    <a:pt x="1084" y="51334"/>
                  </a:cubicBezTo>
                  <a:close/>
                  <a:moveTo>
                    <a:pt x="1" y="54314"/>
                  </a:moveTo>
                  <a:lnTo>
                    <a:pt x="1" y="55169"/>
                  </a:lnTo>
                  <a:lnTo>
                    <a:pt x="2211" y="55169"/>
                  </a:lnTo>
                  <a:lnTo>
                    <a:pt x="2211" y="54314"/>
                  </a:lnTo>
                  <a:close/>
                  <a:moveTo>
                    <a:pt x="1553" y="56825"/>
                  </a:moveTo>
                  <a:cubicBezTo>
                    <a:pt x="1656" y="56825"/>
                    <a:pt x="1742" y="56880"/>
                    <a:pt x="1811" y="56989"/>
                  </a:cubicBezTo>
                  <a:cubicBezTo>
                    <a:pt x="1880" y="57099"/>
                    <a:pt x="1914" y="57234"/>
                    <a:pt x="1914" y="57395"/>
                  </a:cubicBezTo>
                  <a:cubicBezTo>
                    <a:pt x="1914" y="57524"/>
                    <a:pt x="1896" y="57625"/>
                    <a:pt x="1859" y="57697"/>
                  </a:cubicBezTo>
                  <a:cubicBezTo>
                    <a:pt x="1823" y="57770"/>
                    <a:pt x="1772" y="57806"/>
                    <a:pt x="1708" y="57806"/>
                  </a:cubicBezTo>
                  <a:cubicBezTo>
                    <a:pt x="1638" y="57806"/>
                    <a:pt x="1585" y="57761"/>
                    <a:pt x="1549" y="57671"/>
                  </a:cubicBezTo>
                  <a:cubicBezTo>
                    <a:pt x="1513" y="57581"/>
                    <a:pt x="1495" y="57447"/>
                    <a:pt x="1495" y="57269"/>
                  </a:cubicBezTo>
                  <a:lnTo>
                    <a:pt x="1495" y="56825"/>
                  </a:lnTo>
                  <a:close/>
                  <a:moveTo>
                    <a:pt x="1303" y="55963"/>
                  </a:moveTo>
                  <a:cubicBezTo>
                    <a:pt x="1048" y="55963"/>
                    <a:pt x="864" y="56070"/>
                    <a:pt x="751" y="56284"/>
                  </a:cubicBezTo>
                  <a:cubicBezTo>
                    <a:pt x="638" y="56498"/>
                    <a:pt x="582" y="56846"/>
                    <a:pt x="582" y="57328"/>
                  </a:cubicBezTo>
                  <a:cubicBezTo>
                    <a:pt x="582" y="57513"/>
                    <a:pt x="588" y="57698"/>
                    <a:pt x="602" y="57882"/>
                  </a:cubicBezTo>
                  <a:cubicBezTo>
                    <a:pt x="616" y="58067"/>
                    <a:pt x="636" y="58251"/>
                    <a:pt x="663" y="58434"/>
                  </a:cubicBezTo>
                  <a:lnTo>
                    <a:pt x="1050" y="58434"/>
                  </a:lnTo>
                  <a:cubicBezTo>
                    <a:pt x="1007" y="58298"/>
                    <a:pt x="974" y="58152"/>
                    <a:pt x="952" y="57994"/>
                  </a:cubicBezTo>
                  <a:cubicBezTo>
                    <a:pt x="931" y="57837"/>
                    <a:pt x="920" y="57667"/>
                    <a:pt x="920" y="57484"/>
                  </a:cubicBezTo>
                  <a:cubicBezTo>
                    <a:pt x="920" y="57258"/>
                    <a:pt x="938" y="57091"/>
                    <a:pt x="976" y="56985"/>
                  </a:cubicBezTo>
                  <a:cubicBezTo>
                    <a:pt x="1013" y="56878"/>
                    <a:pt x="1072" y="56825"/>
                    <a:pt x="1153" y="56825"/>
                  </a:cubicBezTo>
                  <a:lnTo>
                    <a:pt x="1192" y="56825"/>
                  </a:lnTo>
                  <a:lnTo>
                    <a:pt x="1192" y="57328"/>
                  </a:lnTo>
                  <a:cubicBezTo>
                    <a:pt x="1192" y="57790"/>
                    <a:pt x="1236" y="58129"/>
                    <a:pt x="1323" y="58344"/>
                  </a:cubicBezTo>
                  <a:cubicBezTo>
                    <a:pt x="1410" y="58560"/>
                    <a:pt x="1547" y="58668"/>
                    <a:pt x="1734" y="58668"/>
                  </a:cubicBezTo>
                  <a:cubicBezTo>
                    <a:pt x="1887" y="58668"/>
                    <a:pt x="2012" y="58581"/>
                    <a:pt x="2108" y="58409"/>
                  </a:cubicBezTo>
                  <a:cubicBezTo>
                    <a:pt x="2204" y="58236"/>
                    <a:pt x="2252" y="58011"/>
                    <a:pt x="2252" y="57734"/>
                  </a:cubicBezTo>
                  <a:cubicBezTo>
                    <a:pt x="2252" y="57529"/>
                    <a:pt x="2230" y="57355"/>
                    <a:pt x="2186" y="57211"/>
                  </a:cubicBezTo>
                  <a:cubicBezTo>
                    <a:pt x="2142" y="57068"/>
                    <a:pt x="2072" y="56939"/>
                    <a:pt x="1975" y="56825"/>
                  </a:cubicBezTo>
                  <a:lnTo>
                    <a:pt x="2211" y="56825"/>
                  </a:lnTo>
                  <a:lnTo>
                    <a:pt x="2211" y="55963"/>
                  </a:lnTo>
                  <a:close/>
                  <a:moveTo>
                    <a:pt x="209" y="59190"/>
                  </a:moveTo>
                  <a:cubicBezTo>
                    <a:pt x="157" y="59359"/>
                    <a:pt x="118" y="59535"/>
                    <a:pt x="92" y="59718"/>
                  </a:cubicBezTo>
                  <a:cubicBezTo>
                    <a:pt x="65" y="59901"/>
                    <a:pt x="52" y="60092"/>
                    <a:pt x="52" y="60291"/>
                  </a:cubicBezTo>
                  <a:cubicBezTo>
                    <a:pt x="52" y="60885"/>
                    <a:pt x="151" y="61355"/>
                    <a:pt x="348" y="61702"/>
                  </a:cubicBezTo>
                  <a:cubicBezTo>
                    <a:pt x="545" y="62049"/>
                    <a:pt x="814" y="62222"/>
                    <a:pt x="1153" y="62222"/>
                  </a:cubicBezTo>
                  <a:cubicBezTo>
                    <a:pt x="1491" y="62222"/>
                    <a:pt x="1758" y="62049"/>
                    <a:pt x="1956" y="61702"/>
                  </a:cubicBezTo>
                  <a:cubicBezTo>
                    <a:pt x="2153" y="61355"/>
                    <a:pt x="2252" y="60885"/>
                    <a:pt x="2252" y="60291"/>
                  </a:cubicBezTo>
                  <a:cubicBezTo>
                    <a:pt x="2252" y="60092"/>
                    <a:pt x="2239" y="59901"/>
                    <a:pt x="2212" y="59718"/>
                  </a:cubicBezTo>
                  <a:cubicBezTo>
                    <a:pt x="2186" y="59535"/>
                    <a:pt x="2146" y="59359"/>
                    <a:pt x="2094" y="59190"/>
                  </a:cubicBezTo>
                  <a:lnTo>
                    <a:pt x="1655" y="59190"/>
                  </a:lnTo>
                  <a:cubicBezTo>
                    <a:pt x="1725" y="59361"/>
                    <a:pt x="1775" y="59528"/>
                    <a:pt x="1807" y="59694"/>
                  </a:cubicBezTo>
                  <a:cubicBezTo>
                    <a:pt x="1840" y="59860"/>
                    <a:pt x="1856" y="60034"/>
                    <a:pt x="1856" y="60217"/>
                  </a:cubicBezTo>
                  <a:cubicBezTo>
                    <a:pt x="1856" y="60545"/>
                    <a:pt x="1793" y="60803"/>
                    <a:pt x="1668" y="60990"/>
                  </a:cubicBezTo>
                  <a:cubicBezTo>
                    <a:pt x="1543" y="61178"/>
                    <a:pt x="1371" y="61272"/>
                    <a:pt x="1153" y="61272"/>
                  </a:cubicBezTo>
                  <a:cubicBezTo>
                    <a:pt x="933" y="61272"/>
                    <a:pt x="761" y="61178"/>
                    <a:pt x="636" y="60990"/>
                  </a:cubicBezTo>
                  <a:cubicBezTo>
                    <a:pt x="511" y="60803"/>
                    <a:pt x="448" y="60545"/>
                    <a:pt x="448" y="60217"/>
                  </a:cubicBezTo>
                  <a:cubicBezTo>
                    <a:pt x="448" y="60034"/>
                    <a:pt x="464" y="59860"/>
                    <a:pt x="496" y="59694"/>
                  </a:cubicBezTo>
                  <a:cubicBezTo>
                    <a:pt x="529" y="59528"/>
                    <a:pt x="579" y="59361"/>
                    <a:pt x="648" y="5919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1" name="Shape 1001"/>
            <p:cNvSpPr>
              <a:spLocks/>
            </p:cNvSpPr>
            <p:nvPr/>
          </p:nvSpPr>
          <p:spPr bwMode="auto">
            <a:xfrm>
              <a:off x="903025" y="2750400"/>
              <a:ext cx="1139400" cy="188500"/>
            </a:xfrm>
            <a:custGeom>
              <a:avLst/>
              <a:gdLst>
                <a:gd name="T0" fmla="*/ 0 w 45576"/>
                <a:gd name="T1" fmla="*/ 1 h 7540"/>
                <a:gd name="T2" fmla="*/ 0 w 45576"/>
                <a:gd name="T3" fmla="*/ 7539 h 7540"/>
                <a:gd name="T4" fmla="*/ 45576 w 45576"/>
                <a:gd name="T5" fmla="*/ 7539 h 7540"/>
                <a:gd name="T6" fmla="*/ 45576 w 45576"/>
                <a:gd name="T7" fmla="*/ 1 h 75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576"/>
                <a:gd name="T13" fmla="*/ 0 h 7540"/>
                <a:gd name="T14" fmla="*/ 45576 w 45576"/>
                <a:gd name="T15" fmla="*/ 7540 h 75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576" h="7540" extrusionOk="0">
                  <a:moveTo>
                    <a:pt x="0" y="1"/>
                  </a:moveTo>
                  <a:lnTo>
                    <a:pt x="0" y="7539"/>
                  </a:lnTo>
                  <a:lnTo>
                    <a:pt x="45576" y="7539"/>
                  </a:lnTo>
                  <a:lnTo>
                    <a:pt x="45576" y="1"/>
                  </a:lnTo>
                  <a:close/>
                </a:path>
              </a:pathLst>
            </a:custGeom>
            <a:solidFill>
              <a:srgbClr val="FFFFFF"/>
            </a:solidFill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2" name="Shape 1002"/>
            <p:cNvSpPr>
              <a:spLocks/>
            </p:cNvSpPr>
            <p:nvPr/>
          </p:nvSpPr>
          <p:spPr bwMode="auto">
            <a:xfrm>
              <a:off x="927250" y="2847175"/>
              <a:ext cx="81850" cy="25"/>
            </a:xfrm>
            <a:custGeom>
              <a:avLst/>
              <a:gdLst>
                <a:gd name="T0" fmla="*/ 1 w 3274"/>
                <a:gd name="T1" fmla="*/ 1 h 1"/>
                <a:gd name="T2" fmla="*/ 3274 w 3274"/>
                <a:gd name="T3" fmla="*/ 1 h 1"/>
                <a:gd name="T4" fmla="*/ 0 60000 65536"/>
                <a:gd name="T5" fmla="*/ 0 60000 65536"/>
                <a:gd name="T6" fmla="*/ 0 w 3274"/>
                <a:gd name="T7" fmla="*/ 0 h 1"/>
                <a:gd name="T8" fmla="*/ 3274 w 327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74" h="1" fill="none" extrusionOk="0">
                  <a:moveTo>
                    <a:pt x="1" y="1"/>
                  </a:moveTo>
                  <a:lnTo>
                    <a:pt x="3274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3" name="Shape 1003"/>
            <p:cNvSpPr>
              <a:spLocks/>
            </p:cNvSpPr>
            <p:nvPr/>
          </p:nvSpPr>
          <p:spPr bwMode="auto">
            <a:xfrm>
              <a:off x="1027050" y="2819175"/>
              <a:ext cx="471050" cy="114575"/>
            </a:xfrm>
            <a:custGeom>
              <a:avLst/>
              <a:gdLst>
                <a:gd name="T0" fmla="*/ 2228 w 18842"/>
                <a:gd name="T1" fmla="*/ 1992 h 4583"/>
                <a:gd name="T2" fmla="*/ 9511 w 18842"/>
                <a:gd name="T3" fmla="*/ 1414 h 4583"/>
                <a:gd name="T4" fmla="*/ 9200 w 18842"/>
                <a:gd name="T5" fmla="*/ 1200 h 4583"/>
                <a:gd name="T6" fmla="*/ 17649 w 18842"/>
                <a:gd name="T7" fmla="*/ 1992 h 4583"/>
                <a:gd name="T8" fmla="*/ 7708 w 18842"/>
                <a:gd name="T9" fmla="*/ 1471 h 4583"/>
                <a:gd name="T10" fmla="*/ 7056 w 18842"/>
                <a:gd name="T11" fmla="*/ 2992 h 4583"/>
                <a:gd name="T12" fmla="*/ 12500 w 18842"/>
                <a:gd name="T13" fmla="*/ 2222 h 4583"/>
                <a:gd name="T14" fmla="*/ 11771 w 18842"/>
                <a:gd name="T15" fmla="*/ 3130 h 4583"/>
                <a:gd name="T16" fmla="*/ 0 w 18842"/>
                <a:gd name="T17" fmla="*/ 1 h 4583"/>
                <a:gd name="T18" fmla="*/ 1042 w 18842"/>
                <a:gd name="T19" fmla="*/ 3566 h 4583"/>
                <a:gd name="T20" fmla="*/ 4614 w 18842"/>
                <a:gd name="T21" fmla="*/ 827 h 4583"/>
                <a:gd name="T22" fmla="*/ 3840 w 18842"/>
                <a:gd name="T23" fmla="*/ 892 h 4583"/>
                <a:gd name="T24" fmla="*/ 4221 w 18842"/>
                <a:gd name="T25" fmla="*/ 1437 h 4583"/>
                <a:gd name="T26" fmla="*/ 4870 w 18842"/>
                <a:gd name="T27" fmla="*/ 3566 h 4583"/>
                <a:gd name="T28" fmla="*/ 5572 w 18842"/>
                <a:gd name="T29" fmla="*/ 1209 h 4583"/>
                <a:gd name="T30" fmla="*/ 6163 w 18842"/>
                <a:gd name="T31" fmla="*/ 3566 h 4583"/>
                <a:gd name="T32" fmla="*/ 5323 w 18842"/>
                <a:gd name="T33" fmla="*/ 968 h 4583"/>
                <a:gd name="T34" fmla="*/ 11109 w 18842"/>
                <a:gd name="T35" fmla="*/ 827 h 4583"/>
                <a:gd name="T36" fmla="*/ 10311 w 18842"/>
                <a:gd name="T37" fmla="*/ 892 h 4583"/>
                <a:gd name="T38" fmla="*/ 10693 w 18842"/>
                <a:gd name="T39" fmla="*/ 1461 h 4583"/>
                <a:gd name="T40" fmla="*/ 11242 w 18842"/>
                <a:gd name="T41" fmla="*/ 851 h 4583"/>
                <a:gd name="T42" fmla="*/ 13296 w 18842"/>
                <a:gd name="T43" fmla="*/ 892 h 4583"/>
                <a:gd name="T44" fmla="*/ 13296 w 18842"/>
                <a:gd name="T45" fmla="*/ 2685 h 4583"/>
                <a:gd name="T46" fmla="*/ 14097 w 18842"/>
                <a:gd name="T47" fmla="*/ 3198 h 4583"/>
                <a:gd name="T48" fmla="*/ 13559 w 18842"/>
                <a:gd name="T49" fmla="*/ 1233 h 4583"/>
                <a:gd name="T50" fmla="*/ 13559 w 18842"/>
                <a:gd name="T51" fmla="*/ 132 h 4583"/>
                <a:gd name="T52" fmla="*/ 16538 w 18842"/>
                <a:gd name="T53" fmla="*/ 892 h 4583"/>
                <a:gd name="T54" fmla="*/ 16538 w 18842"/>
                <a:gd name="T55" fmla="*/ 2157 h 4583"/>
                <a:gd name="T56" fmla="*/ 17207 w 18842"/>
                <a:gd name="T57" fmla="*/ 1302 h 4583"/>
                <a:gd name="T58" fmla="*/ 2726 w 18842"/>
                <a:gd name="T59" fmla="*/ 827 h 4583"/>
                <a:gd name="T60" fmla="*/ 2772 w 18842"/>
                <a:gd name="T61" fmla="*/ 3635 h 4583"/>
                <a:gd name="T62" fmla="*/ 3079 w 18842"/>
                <a:gd name="T63" fmla="*/ 3200 h 4583"/>
                <a:gd name="T64" fmla="*/ 3421 w 18842"/>
                <a:gd name="T65" fmla="*/ 2334 h 4583"/>
                <a:gd name="T66" fmla="*/ 9197 w 18842"/>
                <a:gd name="T67" fmla="*/ 827 h 4583"/>
                <a:gd name="T68" fmla="*/ 9243 w 18842"/>
                <a:gd name="T69" fmla="*/ 3635 h 4583"/>
                <a:gd name="T70" fmla="*/ 9550 w 18842"/>
                <a:gd name="T71" fmla="*/ 3200 h 4583"/>
                <a:gd name="T72" fmla="*/ 9892 w 18842"/>
                <a:gd name="T73" fmla="*/ 2334 h 4583"/>
                <a:gd name="T74" fmla="*/ 12075 w 18842"/>
                <a:gd name="T75" fmla="*/ 827 h 4583"/>
                <a:gd name="T76" fmla="*/ 11783 w 18842"/>
                <a:gd name="T77" fmla="*/ 1254 h 4583"/>
                <a:gd name="T78" fmla="*/ 12500 w 18842"/>
                <a:gd name="T79" fmla="*/ 1878 h 4583"/>
                <a:gd name="T80" fmla="*/ 11562 w 18842"/>
                <a:gd name="T81" fmla="*/ 3405 h 4583"/>
                <a:gd name="T82" fmla="*/ 12500 w 18842"/>
                <a:gd name="T83" fmla="*/ 3566 h 4583"/>
                <a:gd name="T84" fmla="*/ 12075 w 18842"/>
                <a:gd name="T85" fmla="*/ 827 h 4583"/>
                <a:gd name="T86" fmla="*/ 14972 w 18842"/>
                <a:gd name="T87" fmla="*/ 3635 h 4583"/>
                <a:gd name="T88" fmla="*/ 15747 w 18842"/>
                <a:gd name="T89" fmla="*/ 3566 h 4583"/>
                <a:gd name="T90" fmla="*/ 15362 w 18842"/>
                <a:gd name="T91" fmla="*/ 3026 h 4583"/>
                <a:gd name="T92" fmla="*/ 14675 w 18842"/>
                <a:gd name="T93" fmla="*/ 892 h 4583"/>
                <a:gd name="T94" fmla="*/ 17590 w 18842"/>
                <a:gd name="T95" fmla="*/ 3263 h 4583"/>
                <a:gd name="T96" fmla="*/ 18781 w 18842"/>
                <a:gd name="T97" fmla="*/ 3014 h 4583"/>
                <a:gd name="T98" fmla="*/ 17640 w 18842"/>
                <a:gd name="T99" fmla="*/ 2334 h 4583"/>
                <a:gd name="T100" fmla="*/ 18147 w 18842"/>
                <a:gd name="T101" fmla="*/ 827 h 4583"/>
                <a:gd name="T102" fmla="*/ 6937 w 18842"/>
                <a:gd name="T103" fmla="*/ 892 h 4583"/>
                <a:gd name="T104" fmla="*/ 6937 w 18842"/>
                <a:gd name="T105" fmla="*/ 3165 h 4583"/>
                <a:gd name="T106" fmla="*/ 8098 w 18842"/>
                <a:gd name="T107" fmla="*/ 2231 h 458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842"/>
                <a:gd name="T163" fmla="*/ 0 h 4583"/>
                <a:gd name="T164" fmla="*/ 18842 w 18842"/>
                <a:gd name="T165" fmla="*/ 4583 h 458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842" h="4583" extrusionOk="0">
                  <a:moveTo>
                    <a:pt x="2729" y="1200"/>
                  </a:moveTo>
                  <a:cubicBezTo>
                    <a:pt x="2858" y="1200"/>
                    <a:pt x="2961" y="1271"/>
                    <a:pt x="3040" y="1414"/>
                  </a:cubicBezTo>
                  <a:cubicBezTo>
                    <a:pt x="3118" y="1558"/>
                    <a:pt x="3158" y="1750"/>
                    <a:pt x="3160" y="1990"/>
                  </a:cubicBezTo>
                  <a:lnTo>
                    <a:pt x="2228" y="1992"/>
                  </a:lnTo>
                  <a:cubicBezTo>
                    <a:pt x="2241" y="1741"/>
                    <a:pt x="2291" y="1546"/>
                    <a:pt x="2379" y="1407"/>
                  </a:cubicBezTo>
                  <a:cubicBezTo>
                    <a:pt x="2467" y="1269"/>
                    <a:pt x="2583" y="1200"/>
                    <a:pt x="2729" y="1200"/>
                  </a:cubicBezTo>
                  <a:close/>
                  <a:moveTo>
                    <a:pt x="9200" y="1200"/>
                  </a:moveTo>
                  <a:cubicBezTo>
                    <a:pt x="9329" y="1200"/>
                    <a:pt x="9432" y="1271"/>
                    <a:pt x="9511" y="1414"/>
                  </a:cubicBezTo>
                  <a:cubicBezTo>
                    <a:pt x="9589" y="1558"/>
                    <a:pt x="9629" y="1750"/>
                    <a:pt x="9631" y="1990"/>
                  </a:cubicBezTo>
                  <a:lnTo>
                    <a:pt x="8699" y="1992"/>
                  </a:lnTo>
                  <a:cubicBezTo>
                    <a:pt x="8712" y="1741"/>
                    <a:pt x="8762" y="1546"/>
                    <a:pt x="8850" y="1407"/>
                  </a:cubicBezTo>
                  <a:cubicBezTo>
                    <a:pt x="8938" y="1269"/>
                    <a:pt x="9054" y="1200"/>
                    <a:pt x="9200" y="1200"/>
                  </a:cubicBezTo>
                  <a:close/>
                  <a:moveTo>
                    <a:pt x="18150" y="1200"/>
                  </a:moveTo>
                  <a:cubicBezTo>
                    <a:pt x="18279" y="1200"/>
                    <a:pt x="18382" y="1271"/>
                    <a:pt x="18461" y="1414"/>
                  </a:cubicBezTo>
                  <a:cubicBezTo>
                    <a:pt x="18539" y="1558"/>
                    <a:pt x="18579" y="1750"/>
                    <a:pt x="18581" y="1990"/>
                  </a:cubicBezTo>
                  <a:lnTo>
                    <a:pt x="17649" y="1992"/>
                  </a:lnTo>
                  <a:cubicBezTo>
                    <a:pt x="17662" y="1741"/>
                    <a:pt x="17712" y="1546"/>
                    <a:pt x="17800" y="1407"/>
                  </a:cubicBezTo>
                  <a:cubicBezTo>
                    <a:pt x="17888" y="1269"/>
                    <a:pt x="18004" y="1200"/>
                    <a:pt x="18150" y="1200"/>
                  </a:cubicBezTo>
                  <a:close/>
                  <a:moveTo>
                    <a:pt x="7382" y="1195"/>
                  </a:moveTo>
                  <a:cubicBezTo>
                    <a:pt x="7520" y="1195"/>
                    <a:pt x="7628" y="1287"/>
                    <a:pt x="7708" y="1471"/>
                  </a:cubicBezTo>
                  <a:cubicBezTo>
                    <a:pt x="7787" y="1654"/>
                    <a:pt x="7826" y="1908"/>
                    <a:pt x="7826" y="2231"/>
                  </a:cubicBezTo>
                  <a:cubicBezTo>
                    <a:pt x="7826" y="2554"/>
                    <a:pt x="7787" y="2808"/>
                    <a:pt x="7708" y="2992"/>
                  </a:cubicBezTo>
                  <a:cubicBezTo>
                    <a:pt x="7628" y="3175"/>
                    <a:pt x="7520" y="3267"/>
                    <a:pt x="7382" y="3267"/>
                  </a:cubicBezTo>
                  <a:cubicBezTo>
                    <a:pt x="7243" y="3267"/>
                    <a:pt x="7135" y="3175"/>
                    <a:pt x="7056" y="2992"/>
                  </a:cubicBezTo>
                  <a:cubicBezTo>
                    <a:pt x="6976" y="2808"/>
                    <a:pt x="6937" y="2554"/>
                    <a:pt x="6937" y="2231"/>
                  </a:cubicBezTo>
                  <a:cubicBezTo>
                    <a:pt x="6937" y="1908"/>
                    <a:pt x="6976" y="1654"/>
                    <a:pt x="7056" y="1471"/>
                  </a:cubicBezTo>
                  <a:cubicBezTo>
                    <a:pt x="7135" y="1287"/>
                    <a:pt x="7243" y="1195"/>
                    <a:pt x="7382" y="1195"/>
                  </a:cubicBezTo>
                  <a:close/>
                  <a:moveTo>
                    <a:pt x="12500" y="2222"/>
                  </a:moveTo>
                  <a:lnTo>
                    <a:pt x="12500" y="2319"/>
                  </a:lnTo>
                  <a:cubicBezTo>
                    <a:pt x="12500" y="2606"/>
                    <a:pt x="12456" y="2836"/>
                    <a:pt x="12369" y="3008"/>
                  </a:cubicBezTo>
                  <a:cubicBezTo>
                    <a:pt x="12281" y="3181"/>
                    <a:pt x="12165" y="3267"/>
                    <a:pt x="12020" y="3267"/>
                  </a:cubicBezTo>
                  <a:cubicBezTo>
                    <a:pt x="11915" y="3267"/>
                    <a:pt x="11832" y="3222"/>
                    <a:pt x="11771" y="3130"/>
                  </a:cubicBezTo>
                  <a:cubicBezTo>
                    <a:pt x="11710" y="3038"/>
                    <a:pt x="11679" y="2915"/>
                    <a:pt x="11679" y="2759"/>
                  </a:cubicBezTo>
                  <a:cubicBezTo>
                    <a:pt x="11679" y="2563"/>
                    <a:pt x="11720" y="2424"/>
                    <a:pt x="11801" y="2343"/>
                  </a:cubicBezTo>
                  <a:cubicBezTo>
                    <a:pt x="11883" y="2262"/>
                    <a:pt x="12029" y="2222"/>
                    <a:pt x="12240" y="2222"/>
                  </a:cubicBezTo>
                  <a:close/>
                  <a:moveTo>
                    <a:pt x="0" y="1"/>
                  </a:moveTo>
                  <a:lnTo>
                    <a:pt x="0" y="407"/>
                  </a:lnTo>
                  <a:lnTo>
                    <a:pt x="753" y="407"/>
                  </a:lnTo>
                  <a:lnTo>
                    <a:pt x="753" y="3566"/>
                  </a:lnTo>
                  <a:lnTo>
                    <a:pt x="1042" y="3566"/>
                  </a:lnTo>
                  <a:lnTo>
                    <a:pt x="1042" y="407"/>
                  </a:lnTo>
                  <a:lnTo>
                    <a:pt x="1795" y="407"/>
                  </a:lnTo>
                  <a:lnTo>
                    <a:pt x="1795" y="1"/>
                  </a:lnTo>
                  <a:close/>
                  <a:moveTo>
                    <a:pt x="4614" y="827"/>
                  </a:moveTo>
                  <a:cubicBezTo>
                    <a:pt x="4500" y="827"/>
                    <a:pt x="4401" y="866"/>
                    <a:pt x="4317" y="944"/>
                  </a:cubicBezTo>
                  <a:cubicBezTo>
                    <a:pt x="4234" y="1022"/>
                    <a:pt x="4163" y="1143"/>
                    <a:pt x="4103" y="1307"/>
                  </a:cubicBezTo>
                  <a:lnTo>
                    <a:pt x="4103" y="892"/>
                  </a:lnTo>
                  <a:lnTo>
                    <a:pt x="3840" y="892"/>
                  </a:lnTo>
                  <a:lnTo>
                    <a:pt x="3840" y="3566"/>
                  </a:lnTo>
                  <a:lnTo>
                    <a:pt x="4103" y="3566"/>
                  </a:lnTo>
                  <a:lnTo>
                    <a:pt x="4103" y="2054"/>
                  </a:lnTo>
                  <a:cubicBezTo>
                    <a:pt x="4103" y="1795"/>
                    <a:pt x="4142" y="1589"/>
                    <a:pt x="4221" y="1437"/>
                  </a:cubicBezTo>
                  <a:cubicBezTo>
                    <a:pt x="4299" y="1285"/>
                    <a:pt x="4406" y="1209"/>
                    <a:pt x="4539" y="1209"/>
                  </a:cubicBezTo>
                  <a:cubicBezTo>
                    <a:pt x="4652" y="1209"/>
                    <a:pt x="4735" y="1271"/>
                    <a:pt x="4789" y="1394"/>
                  </a:cubicBezTo>
                  <a:cubicBezTo>
                    <a:pt x="4843" y="1518"/>
                    <a:pt x="4870" y="1708"/>
                    <a:pt x="4870" y="1966"/>
                  </a:cubicBezTo>
                  <a:lnTo>
                    <a:pt x="4870" y="3566"/>
                  </a:lnTo>
                  <a:lnTo>
                    <a:pt x="5133" y="3566"/>
                  </a:lnTo>
                  <a:lnTo>
                    <a:pt x="5133" y="2054"/>
                  </a:lnTo>
                  <a:cubicBezTo>
                    <a:pt x="5133" y="1793"/>
                    <a:pt x="5172" y="1587"/>
                    <a:pt x="5251" y="1436"/>
                  </a:cubicBezTo>
                  <a:cubicBezTo>
                    <a:pt x="5329" y="1285"/>
                    <a:pt x="5436" y="1209"/>
                    <a:pt x="5572" y="1209"/>
                  </a:cubicBezTo>
                  <a:cubicBezTo>
                    <a:pt x="5683" y="1209"/>
                    <a:pt x="5765" y="1271"/>
                    <a:pt x="5819" y="1395"/>
                  </a:cubicBezTo>
                  <a:cubicBezTo>
                    <a:pt x="5873" y="1520"/>
                    <a:pt x="5900" y="1710"/>
                    <a:pt x="5900" y="1966"/>
                  </a:cubicBezTo>
                  <a:lnTo>
                    <a:pt x="5900" y="3566"/>
                  </a:lnTo>
                  <a:lnTo>
                    <a:pt x="6163" y="3566"/>
                  </a:lnTo>
                  <a:lnTo>
                    <a:pt x="6163" y="1952"/>
                  </a:lnTo>
                  <a:cubicBezTo>
                    <a:pt x="6163" y="1592"/>
                    <a:pt x="6118" y="1315"/>
                    <a:pt x="6028" y="1120"/>
                  </a:cubicBezTo>
                  <a:cubicBezTo>
                    <a:pt x="5938" y="925"/>
                    <a:pt x="5810" y="827"/>
                    <a:pt x="5644" y="827"/>
                  </a:cubicBezTo>
                  <a:cubicBezTo>
                    <a:pt x="5521" y="827"/>
                    <a:pt x="5414" y="874"/>
                    <a:pt x="5323" y="968"/>
                  </a:cubicBezTo>
                  <a:cubicBezTo>
                    <a:pt x="5232" y="1062"/>
                    <a:pt x="5154" y="1208"/>
                    <a:pt x="5089" y="1405"/>
                  </a:cubicBezTo>
                  <a:cubicBezTo>
                    <a:pt x="5050" y="1217"/>
                    <a:pt x="4990" y="1074"/>
                    <a:pt x="4909" y="975"/>
                  </a:cubicBezTo>
                  <a:cubicBezTo>
                    <a:pt x="4828" y="876"/>
                    <a:pt x="4730" y="827"/>
                    <a:pt x="4614" y="827"/>
                  </a:cubicBezTo>
                  <a:close/>
                  <a:moveTo>
                    <a:pt x="11109" y="827"/>
                  </a:moveTo>
                  <a:cubicBezTo>
                    <a:pt x="10984" y="827"/>
                    <a:pt x="10876" y="866"/>
                    <a:pt x="10788" y="945"/>
                  </a:cubicBezTo>
                  <a:cubicBezTo>
                    <a:pt x="10700" y="1024"/>
                    <a:pt x="10629" y="1145"/>
                    <a:pt x="10574" y="1307"/>
                  </a:cubicBezTo>
                  <a:lnTo>
                    <a:pt x="10574" y="892"/>
                  </a:lnTo>
                  <a:lnTo>
                    <a:pt x="10311" y="892"/>
                  </a:lnTo>
                  <a:lnTo>
                    <a:pt x="10311" y="3566"/>
                  </a:lnTo>
                  <a:lnTo>
                    <a:pt x="10574" y="3566"/>
                  </a:lnTo>
                  <a:lnTo>
                    <a:pt x="10574" y="2157"/>
                  </a:lnTo>
                  <a:cubicBezTo>
                    <a:pt x="10574" y="1855"/>
                    <a:pt x="10613" y="1623"/>
                    <a:pt x="10693" y="1461"/>
                  </a:cubicBezTo>
                  <a:cubicBezTo>
                    <a:pt x="10772" y="1299"/>
                    <a:pt x="10885" y="1219"/>
                    <a:pt x="11033" y="1219"/>
                  </a:cubicBezTo>
                  <a:cubicBezTo>
                    <a:pt x="11074" y="1219"/>
                    <a:pt x="11113" y="1225"/>
                    <a:pt x="11147" y="1239"/>
                  </a:cubicBezTo>
                  <a:cubicBezTo>
                    <a:pt x="11182" y="1252"/>
                    <a:pt x="11214" y="1274"/>
                    <a:pt x="11243" y="1302"/>
                  </a:cubicBezTo>
                  <a:lnTo>
                    <a:pt x="11242" y="851"/>
                  </a:lnTo>
                  <a:cubicBezTo>
                    <a:pt x="11215" y="843"/>
                    <a:pt x="11191" y="837"/>
                    <a:pt x="11169" y="833"/>
                  </a:cubicBezTo>
                  <a:cubicBezTo>
                    <a:pt x="11147" y="829"/>
                    <a:pt x="11127" y="827"/>
                    <a:pt x="11109" y="827"/>
                  </a:cubicBezTo>
                  <a:close/>
                  <a:moveTo>
                    <a:pt x="13296" y="132"/>
                  </a:moveTo>
                  <a:lnTo>
                    <a:pt x="13296" y="892"/>
                  </a:lnTo>
                  <a:lnTo>
                    <a:pt x="13104" y="892"/>
                  </a:lnTo>
                  <a:lnTo>
                    <a:pt x="13104" y="1233"/>
                  </a:lnTo>
                  <a:lnTo>
                    <a:pt x="13296" y="1233"/>
                  </a:lnTo>
                  <a:lnTo>
                    <a:pt x="13296" y="2685"/>
                  </a:lnTo>
                  <a:cubicBezTo>
                    <a:pt x="13296" y="3019"/>
                    <a:pt x="13334" y="3249"/>
                    <a:pt x="13411" y="3376"/>
                  </a:cubicBezTo>
                  <a:cubicBezTo>
                    <a:pt x="13488" y="3502"/>
                    <a:pt x="13627" y="3566"/>
                    <a:pt x="13829" y="3566"/>
                  </a:cubicBezTo>
                  <a:lnTo>
                    <a:pt x="14097" y="3566"/>
                  </a:lnTo>
                  <a:lnTo>
                    <a:pt x="14097" y="3198"/>
                  </a:lnTo>
                  <a:lnTo>
                    <a:pt x="13829" y="3198"/>
                  </a:lnTo>
                  <a:cubicBezTo>
                    <a:pt x="13720" y="3198"/>
                    <a:pt x="13647" y="3167"/>
                    <a:pt x="13612" y="3105"/>
                  </a:cubicBezTo>
                  <a:cubicBezTo>
                    <a:pt x="13576" y="3043"/>
                    <a:pt x="13559" y="2903"/>
                    <a:pt x="13559" y="2685"/>
                  </a:cubicBezTo>
                  <a:lnTo>
                    <a:pt x="13559" y="1233"/>
                  </a:lnTo>
                  <a:lnTo>
                    <a:pt x="14097" y="1233"/>
                  </a:lnTo>
                  <a:lnTo>
                    <a:pt x="14097" y="892"/>
                  </a:lnTo>
                  <a:lnTo>
                    <a:pt x="13559" y="892"/>
                  </a:lnTo>
                  <a:lnTo>
                    <a:pt x="13559" y="132"/>
                  </a:lnTo>
                  <a:close/>
                  <a:moveTo>
                    <a:pt x="17073" y="827"/>
                  </a:moveTo>
                  <a:cubicBezTo>
                    <a:pt x="16948" y="827"/>
                    <a:pt x="16840" y="866"/>
                    <a:pt x="16752" y="945"/>
                  </a:cubicBezTo>
                  <a:cubicBezTo>
                    <a:pt x="16664" y="1024"/>
                    <a:pt x="16593" y="1145"/>
                    <a:pt x="16538" y="1307"/>
                  </a:cubicBezTo>
                  <a:lnTo>
                    <a:pt x="16538" y="892"/>
                  </a:lnTo>
                  <a:lnTo>
                    <a:pt x="16275" y="892"/>
                  </a:lnTo>
                  <a:lnTo>
                    <a:pt x="16275" y="3566"/>
                  </a:lnTo>
                  <a:lnTo>
                    <a:pt x="16538" y="3566"/>
                  </a:lnTo>
                  <a:lnTo>
                    <a:pt x="16538" y="2157"/>
                  </a:lnTo>
                  <a:cubicBezTo>
                    <a:pt x="16538" y="1855"/>
                    <a:pt x="16577" y="1623"/>
                    <a:pt x="16657" y="1461"/>
                  </a:cubicBezTo>
                  <a:cubicBezTo>
                    <a:pt x="16736" y="1299"/>
                    <a:pt x="16849" y="1219"/>
                    <a:pt x="16997" y="1219"/>
                  </a:cubicBezTo>
                  <a:cubicBezTo>
                    <a:pt x="17038" y="1219"/>
                    <a:pt x="17077" y="1225"/>
                    <a:pt x="17111" y="1239"/>
                  </a:cubicBezTo>
                  <a:cubicBezTo>
                    <a:pt x="17146" y="1252"/>
                    <a:pt x="17178" y="1274"/>
                    <a:pt x="17207" y="1302"/>
                  </a:cubicBezTo>
                  <a:lnTo>
                    <a:pt x="17206" y="851"/>
                  </a:lnTo>
                  <a:cubicBezTo>
                    <a:pt x="17179" y="843"/>
                    <a:pt x="17155" y="837"/>
                    <a:pt x="17133" y="833"/>
                  </a:cubicBezTo>
                  <a:cubicBezTo>
                    <a:pt x="17111" y="829"/>
                    <a:pt x="17091" y="827"/>
                    <a:pt x="17073" y="827"/>
                  </a:cubicBezTo>
                  <a:close/>
                  <a:moveTo>
                    <a:pt x="2726" y="827"/>
                  </a:moveTo>
                  <a:cubicBezTo>
                    <a:pt x="2488" y="827"/>
                    <a:pt x="2298" y="956"/>
                    <a:pt x="2157" y="1213"/>
                  </a:cubicBezTo>
                  <a:cubicBezTo>
                    <a:pt x="2017" y="1470"/>
                    <a:pt x="1946" y="1817"/>
                    <a:pt x="1946" y="2255"/>
                  </a:cubicBezTo>
                  <a:cubicBezTo>
                    <a:pt x="1946" y="2678"/>
                    <a:pt x="2021" y="3014"/>
                    <a:pt x="2169" y="3263"/>
                  </a:cubicBezTo>
                  <a:cubicBezTo>
                    <a:pt x="2317" y="3511"/>
                    <a:pt x="2518" y="3635"/>
                    <a:pt x="2772" y="3635"/>
                  </a:cubicBezTo>
                  <a:cubicBezTo>
                    <a:pt x="2873" y="3635"/>
                    <a:pt x="2973" y="3618"/>
                    <a:pt x="3071" y="3582"/>
                  </a:cubicBezTo>
                  <a:cubicBezTo>
                    <a:pt x="3170" y="3547"/>
                    <a:pt x="3266" y="3497"/>
                    <a:pt x="3360" y="3430"/>
                  </a:cubicBezTo>
                  <a:lnTo>
                    <a:pt x="3360" y="3014"/>
                  </a:lnTo>
                  <a:cubicBezTo>
                    <a:pt x="3267" y="3097"/>
                    <a:pt x="3174" y="3159"/>
                    <a:pt x="3079" y="3200"/>
                  </a:cubicBezTo>
                  <a:cubicBezTo>
                    <a:pt x="2985" y="3242"/>
                    <a:pt x="2888" y="3263"/>
                    <a:pt x="2787" y="3263"/>
                  </a:cubicBezTo>
                  <a:cubicBezTo>
                    <a:pt x="2614" y="3263"/>
                    <a:pt x="2479" y="3183"/>
                    <a:pt x="2382" y="3025"/>
                  </a:cubicBezTo>
                  <a:cubicBezTo>
                    <a:pt x="2285" y="2867"/>
                    <a:pt x="2231" y="2636"/>
                    <a:pt x="2219" y="2334"/>
                  </a:cubicBezTo>
                  <a:lnTo>
                    <a:pt x="3421" y="2334"/>
                  </a:lnTo>
                  <a:lnTo>
                    <a:pt x="3421" y="2119"/>
                  </a:lnTo>
                  <a:cubicBezTo>
                    <a:pt x="3421" y="1721"/>
                    <a:pt x="3359" y="1406"/>
                    <a:pt x="3234" y="1174"/>
                  </a:cubicBezTo>
                  <a:cubicBezTo>
                    <a:pt x="3110" y="943"/>
                    <a:pt x="2940" y="827"/>
                    <a:pt x="2726" y="827"/>
                  </a:cubicBezTo>
                  <a:close/>
                  <a:moveTo>
                    <a:pt x="9197" y="827"/>
                  </a:moveTo>
                  <a:cubicBezTo>
                    <a:pt x="8959" y="827"/>
                    <a:pt x="8769" y="956"/>
                    <a:pt x="8628" y="1213"/>
                  </a:cubicBezTo>
                  <a:cubicBezTo>
                    <a:pt x="8488" y="1470"/>
                    <a:pt x="8417" y="1817"/>
                    <a:pt x="8417" y="2255"/>
                  </a:cubicBezTo>
                  <a:cubicBezTo>
                    <a:pt x="8417" y="2678"/>
                    <a:pt x="8492" y="3014"/>
                    <a:pt x="8640" y="3263"/>
                  </a:cubicBezTo>
                  <a:cubicBezTo>
                    <a:pt x="8788" y="3511"/>
                    <a:pt x="8989" y="3635"/>
                    <a:pt x="9243" y="3635"/>
                  </a:cubicBezTo>
                  <a:cubicBezTo>
                    <a:pt x="9344" y="3635"/>
                    <a:pt x="9444" y="3618"/>
                    <a:pt x="9542" y="3582"/>
                  </a:cubicBezTo>
                  <a:cubicBezTo>
                    <a:pt x="9641" y="3547"/>
                    <a:pt x="9737" y="3497"/>
                    <a:pt x="9831" y="3430"/>
                  </a:cubicBezTo>
                  <a:lnTo>
                    <a:pt x="9831" y="3014"/>
                  </a:lnTo>
                  <a:cubicBezTo>
                    <a:pt x="9738" y="3097"/>
                    <a:pt x="9645" y="3159"/>
                    <a:pt x="9550" y="3200"/>
                  </a:cubicBezTo>
                  <a:cubicBezTo>
                    <a:pt x="9456" y="3242"/>
                    <a:pt x="9359" y="3263"/>
                    <a:pt x="9258" y="3263"/>
                  </a:cubicBezTo>
                  <a:cubicBezTo>
                    <a:pt x="9085" y="3263"/>
                    <a:pt x="8950" y="3183"/>
                    <a:pt x="8853" y="3025"/>
                  </a:cubicBezTo>
                  <a:cubicBezTo>
                    <a:pt x="8756" y="2867"/>
                    <a:pt x="8702" y="2636"/>
                    <a:pt x="8690" y="2334"/>
                  </a:cubicBezTo>
                  <a:lnTo>
                    <a:pt x="9892" y="2334"/>
                  </a:lnTo>
                  <a:lnTo>
                    <a:pt x="9892" y="2119"/>
                  </a:lnTo>
                  <a:cubicBezTo>
                    <a:pt x="9892" y="1721"/>
                    <a:pt x="9830" y="1406"/>
                    <a:pt x="9705" y="1174"/>
                  </a:cubicBezTo>
                  <a:cubicBezTo>
                    <a:pt x="9581" y="943"/>
                    <a:pt x="9411" y="827"/>
                    <a:pt x="9197" y="827"/>
                  </a:cubicBezTo>
                  <a:close/>
                  <a:moveTo>
                    <a:pt x="12075" y="827"/>
                  </a:moveTo>
                  <a:cubicBezTo>
                    <a:pt x="11990" y="827"/>
                    <a:pt x="11903" y="843"/>
                    <a:pt x="11813" y="874"/>
                  </a:cubicBezTo>
                  <a:cubicBezTo>
                    <a:pt x="11723" y="905"/>
                    <a:pt x="11630" y="951"/>
                    <a:pt x="11534" y="1013"/>
                  </a:cubicBezTo>
                  <a:lnTo>
                    <a:pt x="11534" y="1419"/>
                  </a:lnTo>
                  <a:cubicBezTo>
                    <a:pt x="11614" y="1346"/>
                    <a:pt x="11697" y="1291"/>
                    <a:pt x="11783" y="1254"/>
                  </a:cubicBezTo>
                  <a:cubicBezTo>
                    <a:pt x="11869" y="1218"/>
                    <a:pt x="11957" y="1200"/>
                    <a:pt x="12048" y="1200"/>
                  </a:cubicBezTo>
                  <a:cubicBezTo>
                    <a:pt x="12191" y="1200"/>
                    <a:pt x="12302" y="1255"/>
                    <a:pt x="12381" y="1366"/>
                  </a:cubicBezTo>
                  <a:cubicBezTo>
                    <a:pt x="12461" y="1476"/>
                    <a:pt x="12500" y="1633"/>
                    <a:pt x="12500" y="1835"/>
                  </a:cubicBezTo>
                  <a:lnTo>
                    <a:pt x="12500" y="1878"/>
                  </a:lnTo>
                  <a:lnTo>
                    <a:pt x="12134" y="1878"/>
                  </a:lnTo>
                  <a:cubicBezTo>
                    <a:pt x="11896" y="1878"/>
                    <a:pt x="11717" y="1954"/>
                    <a:pt x="11597" y="2107"/>
                  </a:cubicBezTo>
                  <a:cubicBezTo>
                    <a:pt x="11478" y="2260"/>
                    <a:pt x="11418" y="2487"/>
                    <a:pt x="11418" y="2787"/>
                  </a:cubicBezTo>
                  <a:cubicBezTo>
                    <a:pt x="11418" y="3045"/>
                    <a:pt x="11466" y="3251"/>
                    <a:pt x="11562" y="3405"/>
                  </a:cubicBezTo>
                  <a:cubicBezTo>
                    <a:pt x="11658" y="3558"/>
                    <a:pt x="11787" y="3635"/>
                    <a:pt x="11950" y="3635"/>
                  </a:cubicBezTo>
                  <a:cubicBezTo>
                    <a:pt x="12079" y="3635"/>
                    <a:pt x="12188" y="3596"/>
                    <a:pt x="12277" y="3519"/>
                  </a:cubicBezTo>
                  <a:cubicBezTo>
                    <a:pt x="12366" y="3442"/>
                    <a:pt x="12440" y="3322"/>
                    <a:pt x="12500" y="3160"/>
                  </a:cubicBezTo>
                  <a:lnTo>
                    <a:pt x="12500" y="3566"/>
                  </a:lnTo>
                  <a:lnTo>
                    <a:pt x="12761" y="3566"/>
                  </a:lnTo>
                  <a:lnTo>
                    <a:pt x="12761" y="2040"/>
                  </a:lnTo>
                  <a:cubicBezTo>
                    <a:pt x="12761" y="1633"/>
                    <a:pt x="12705" y="1329"/>
                    <a:pt x="12591" y="1128"/>
                  </a:cubicBezTo>
                  <a:cubicBezTo>
                    <a:pt x="12477" y="927"/>
                    <a:pt x="12305" y="827"/>
                    <a:pt x="12075" y="827"/>
                  </a:cubicBezTo>
                  <a:close/>
                  <a:moveTo>
                    <a:pt x="14414" y="892"/>
                  </a:moveTo>
                  <a:lnTo>
                    <a:pt x="14414" y="2510"/>
                  </a:lnTo>
                  <a:cubicBezTo>
                    <a:pt x="14414" y="2878"/>
                    <a:pt x="14461" y="3157"/>
                    <a:pt x="14556" y="3349"/>
                  </a:cubicBezTo>
                  <a:cubicBezTo>
                    <a:pt x="14651" y="3540"/>
                    <a:pt x="14790" y="3635"/>
                    <a:pt x="14972" y="3635"/>
                  </a:cubicBezTo>
                  <a:cubicBezTo>
                    <a:pt x="15083" y="3635"/>
                    <a:pt x="15180" y="3596"/>
                    <a:pt x="15264" y="3517"/>
                  </a:cubicBezTo>
                  <a:cubicBezTo>
                    <a:pt x="15348" y="3438"/>
                    <a:pt x="15422" y="3317"/>
                    <a:pt x="15485" y="3155"/>
                  </a:cubicBezTo>
                  <a:lnTo>
                    <a:pt x="15485" y="3566"/>
                  </a:lnTo>
                  <a:lnTo>
                    <a:pt x="15747" y="3566"/>
                  </a:lnTo>
                  <a:lnTo>
                    <a:pt x="15747" y="892"/>
                  </a:lnTo>
                  <a:lnTo>
                    <a:pt x="15485" y="892"/>
                  </a:lnTo>
                  <a:lnTo>
                    <a:pt x="15485" y="2408"/>
                  </a:lnTo>
                  <a:cubicBezTo>
                    <a:pt x="15485" y="2669"/>
                    <a:pt x="15444" y="2875"/>
                    <a:pt x="15362" y="3026"/>
                  </a:cubicBezTo>
                  <a:cubicBezTo>
                    <a:pt x="15280" y="3177"/>
                    <a:pt x="15169" y="3253"/>
                    <a:pt x="15028" y="3253"/>
                  </a:cubicBezTo>
                  <a:cubicBezTo>
                    <a:pt x="14910" y="3253"/>
                    <a:pt x="14822" y="3190"/>
                    <a:pt x="14764" y="3063"/>
                  </a:cubicBezTo>
                  <a:cubicBezTo>
                    <a:pt x="14705" y="2937"/>
                    <a:pt x="14675" y="2747"/>
                    <a:pt x="14675" y="2494"/>
                  </a:cubicBezTo>
                  <a:lnTo>
                    <a:pt x="14675" y="892"/>
                  </a:lnTo>
                  <a:close/>
                  <a:moveTo>
                    <a:pt x="18147" y="827"/>
                  </a:moveTo>
                  <a:cubicBezTo>
                    <a:pt x="17909" y="827"/>
                    <a:pt x="17719" y="956"/>
                    <a:pt x="17578" y="1213"/>
                  </a:cubicBezTo>
                  <a:cubicBezTo>
                    <a:pt x="17438" y="1470"/>
                    <a:pt x="17367" y="1817"/>
                    <a:pt x="17367" y="2255"/>
                  </a:cubicBezTo>
                  <a:cubicBezTo>
                    <a:pt x="17367" y="2678"/>
                    <a:pt x="17442" y="3014"/>
                    <a:pt x="17590" y="3263"/>
                  </a:cubicBezTo>
                  <a:cubicBezTo>
                    <a:pt x="17738" y="3511"/>
                    <a:pt x="17939" y="3635"/>
                    <a:pt x="18193" y="3635"/>
                  </a:cubicBezTo>
                  <a:cubicBezTo>
                    <a:pt x="18294" y="3635"/>
                    <a:pt x="18394" y="3618"/>
                    <a:pt x="18492" y="3582"/>
                  </a:cubicBezTo>
                  <a:cubicBezTo>
                    <a:pt x="18591" y="3547"/>
                    <a:pt x="18687" y="3497"/>
                    <a:pt x="18781" y="3430"/>
                  </a:cubicBezTo>
                  <a:lnTo>
                    <a:pt x="18781" y="3014"/>
                  </a:lnTo>
                  <a:cubicBezTo>
                    <a:pt x="18688" y="3097"/>
                    <a:pt x="18595" y="3159"/>
                    <a:pt x="18500" y="3200"/>
                  </a:cubicBezTo>
                  <a:cubicBezTo>
                    <a:pt x="18406" y="3242"/>
                    <a:pt x="18309" y="3263"/>
                    <a:pt x="18208" y="3263"/>
                  </a:cubicBezTo>
                  <a:cubicBezTo>
                    <a:pt x="18035" y="3263"/>
                    <a:pt x="17900" y="3183"/>
                    <a:pt x="17803" y="3025"/>
                  </a:cubicBezTo>
                  <a:cubicBezTo>
                    <a:pt x="17706" y="2867"/>
                    <a:pt x="17652" y="2636"/>
                    <a:pt x="17640" y="2334"/>
                  </a:cubicBezTo>
                  <a:lnTo>
                    <a:pt x="18842" y="2334"/>
                  </a:lnTo>
                  <a:lnTo>
                    <a:pt x="18842" y="2119"/>
                  </a:lnTo>
                  <a:cubicBezTo>
                    <a:pt x="18842" y="1721"/>
                    <a:pt x="18780" y="1406"/>
                    <a:pt x="18655" y="1174"/>
                  </a:cubicBezTo>
                  <a:cubicBezTo>
                    <a:pt x="18531" y="943"/>
                    <a:pt x="18361" y="827"/>
                    <a:pt x="18147" y="827"/>
                  </a:cubicBezTo>
                  <a:close/>
                  <a:moveTo>
                    <a:pt x="7445" y="827"/>
                  </a:moveTo>
                  <a:cubicBezTo>
                    <a:pt x="7329" y="827"/>
                    <a:pt x="7229" y="866"/>
                    <a:pt x="7145" y="943"/>
                  </a:cubicBezTo>
                  <a:cubicBezTo>
                    <a:pt x="7061" y="1020"/>
                    <a:pt x="6992" y="1138"/>
                    <a:pt x="6937" y="1297"/>
                  </a:cubicBezTo>
                  <a:lnTo>
                    <a:pt x="6937" y="892"/>
                  </a:lnTo>
                  <a:lnTo>
                    <a:pt x="6674" y="892"/>
                  </a:lnTo>
                  <a:lnTo>
                    <a:pt x="6674" y="4583"/>
                  </a:lnTo>
                  <a:lnTo>
                    <a:pt x="6937" y="4583"/>
                  </a:lnTo>
                  <a:lnTo>
                    <a:pt x="6937" y="3165"/>
                  </a:lnTo>
                  <a:cubicBezTo>
                    <a:pt x="6992" y="3324"/>
                    <a:pt x="7061" y="3442"/>
                    <a:pt x="7145" y="3519"/>
                  </a:cubicBezTo>
                  <a:cubicBezTo>
                    <a:pt x="7229" y="3596"/>
                    <a:pt x="7329" y="3635"/>
                    <a:pt x="7445" y="3635"/>
                  </a:cubicBezTo>
                  <a:cubicBezTo>
                    <a:pt x="7639" y="3635"/>
                    <a:pt x="7796" y="3506"/>
                    <a:pt x="7916" y="3248"/>
                  </a:cubicBezTo>
                  <a:cubicBezTo>
                    <a:pt x="8037" y="2990"/>
                    <a:pt x="8098" y="2651"/>
                    <a:pt x="8098" y="2231"/>
                  </a:cubicBezTo>
                  <a:cubicBezTo>
                    <a:pt x="8098" y="1811"/>
                    <a:pt x="8037" y="1472"/>
                    <a:pt x="7916" y="1214"/>
                  </a:cubicBezTo>
                  <a:cubicBezTo>
                    <a:pt x="7796" y="956"/>
                    <a:pt x="7639" y="827"/>
                    <a:pt x="7445" y="82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4" name="Shape 1004"/>
            <p:cNvSpPr>
              <a:spLocks/>
            </p:cNvSpPr>
            <p:nvPr/>
          </p:nvSpPr>
          <p:spPr bwMode="auto">
            <a:xfrm>
              <a:off x="1475750" y="2847175"/>
              <a:ext cx="81850" cy="25"/>
            </a:xfrm>
            <a:custGeom>
              <a:avLst/>
              <a:gdLst>
                <a:gd name="T0" fmla="*/ 0 w 3274"/>
                <a:gd name="T1" fmla="*/ 1 h 1"/>
                <a:gd name="T2" fmla="*/ 3273 w 3274"/>
                <a:gd name="T3" fmla="*/ 1 h 1"/>
                <a:gd name="T4" fmla="*/ 0 60000 65536"/>
                <a:gd name="T5" fmla="*/ 0 60000 65536"/>
                <a:gd name="T6" fmla="*/ 0 w 3274"/>
                <a:gd name="T7" fmla="*/ 0 h 1"/>
                <a:gd name="T8" fmla="*/ 3274 w 327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74" h="1" fill="none" extrusionOk="0">
                  <a:moveTo>
                    <a:pt x="0" y="1"/>
                  </a:moveTo>
                  <a:lnTo>
                    <a:pt x="3273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295" name="Shape 1005"/>
            <p:cNvSpPr>
              <a:spLocks/>
            </p:cNvSpPr>
            <p:nvPr/>
          </p:nvSpPr>
          <p:spPr bwMode="auto">
            <a:xfrm>
              <a:off x="1579825" y="2815425"/>
              <a:ext cx="490000" cy="94650"/>
            </a:xfrm>
            <a:custGeom>
              <a:avLst/>
              <a:gdLst>
                <a:gd name="T0" fmla="*/ 6596 w 19600"/>
                <a:gd name="T1" fmla="*/ 1 h 3786"/>
                <a:gd name="T2" fmla="*/ 12173 w 19600"/>
                <a:gd name="T3" fmla="*/ 1 h 3786"/>
                <a:gd name="T4" fmla="*/ 17838 w 19600"/>
                <a:gd name="T5" fmla="*/ 1548 h 3786"/>
                <a:gd name="T6" fmla="*/ 17452 w 19600"/>
                <a:gd name="T7" fmla="*/ 568 h 3786"/>
                <a:gd name="T8" fmla="*/ 17156 w 19600"/>
                <a:gd name="T9" fmla="*/ 1056 h 3786"/>
                <a:gd name="T10" fmla="*/ 18136 w 19600"/>
                <a:gd name="T11" fmla="*/ 1056 h 3786"/>
                <a:gd name="T12" fmla="*/ 13668 w 19600"/>
                <a:gd name="T13" fmla="*/ 1628 h 3786"/>
                <a:gd name="T14" fmla="*/ 13004 w 19600"/>
                <a:gd name="T15" fmla="*/ 3137 h 3786"/>
                <a:gd name="T16" fmla="*/ 3125 w 19600"/>
                <a:gd name="T17" fmla="*/ 2372 h 3786"/>
                <a:gd name="T18" fmla="*/ 2396 w 19600"/>
                <a:gd name="T19" fmla="*/ 3280 h 3786"/>
                <a:gd name="T20" fmla="*/ 9970 w 19600"/>
                <a:gd name="T21" fmla="*/ 2372 h 3786"/>
                <a:gd name="T22" fmla="*/ 9241 w 19600"/>
                <a:gd name="T23" fmla="*/ 3280 h 3786"/>
                <a:gd name="T24" fmla="*/ 19110 w 19600"/>
                <a:gd name="T25" fmla="*/ 2147 h 3786"/>
                <a:gd name="T26" fmla="*/ 19110 w 19600"/>
                <a:gd name="T27" fmla="*/ 3482 h 3786"/>
                <a:gd name="T28" fmla="*/ 19110 w 19600"/>
                <a:gd name="T29" fmla="*/ 2147 h 3786"/>
                <a:gd name="T30" fmla="*/ 4187 w 19600"/>
                <a:gd name="T31" fmla="*/ 1 h 3786"/>
                <a:gd name="T32" fmla="*/ 6596 w 19600"/>
                <a:gd name="T33" fmla="*/ 1042 h 3786"/>
                <a:gd name="T34" fmla="*/ 7396 w 19600"/>
                <a:gd name="T35" fmla="*/ 1042 h 3786"/>
                <a:gd name="T36" fmla="*/ 7396 w 19600"/>
                <a:gd name="T37" fmla="*/ 2204 h 3786"/>
                <a:gd name="T38" fmla="*/ 8205 w 19600"/>
                <a:gd name="T39" fmla="*/ 2116 h 3786"/>
                <a:gd name="T40" fmla="*/ 8325 w 19600"/>
                <a:gd name="T41" fmla="*/ 1262 h 3786"/>
                <a:gd name="T42" fmla="*/ 10574 w 19600"/>
                <a:gd name="T43" fmla="*/ 1042 h 3786"/>
                <a:gd name="T44" fmla="*/ 10881 w 19600"/>
                <a:gd name="T45" fmla="*/ 3526 h 3786"/>
                <a:gd name="T46" fmla="*/ 11299 w 19600"/>
                <a:gd name="T47" fmla="*/ 3348 h 3786"/>
                <a:gd name="T48" fmla="*/ 11567 w 19600"/>
                <a:gd name="T49" fmla="*/ 1383 h 3786"/>
                <a:gd name="T50" fmla="*/ 11911 w 19600"/>
                <a:gd name="T51" fmla="*/ 1042 h 3786"/>
                <a:gd name="T52" fmla="*/ 15268 w 19600"/>
                <a:gd name="T53" fmla="*/ 977 h 3786"/>
                <a:gd name="T54" fmla="*/ 14491 w 19600"/>
                <a:gd name="T55" fmla="*/ 1042 h 3786"/>
                <a:gd name="T56" fmla="*/ 14875 w 19600"/>
                <a:gd name="T57" fmla="*/ 1586 h 3786"/>
                <a:gd name="T58" fmla="*/ 15562 w 19600"/>
                <a:gd name="T59" fmla="*/ 3716 h 3786"/>
                <a:gd name="T60" fmla="*/ 15268 w 19600"/>
                <a:gd name="T61" fmla="*/ 977 h 3786"/>
                <a:gd name="T62" fmla="*/ 278 w 19600"/>
                <a:gd name="T63" fmla="*/ 3290 h 3786"/>
                <a:gd name="T64" fmla="*/ 1711 w 19600"/>
                <a:gd name="T65" fmla="*/ 2937 h 3786"/>
                <a:gd name="T66" fmla="*/ 303 w 19600"/>
                <a:gd name="T67" fmla="*/ 1937 h 3786"/>
                <a:gd name="T68" fmla="*/ 1711 w 19600"/>
                <a:gd name="T69" fmla="*/ 934 h 3786"/>
                <a:gd name="T70" fmla="*/ 2701 w 19600"/>
                <a:gd name="T71" fmla="*/ 977 h 3786"/>
                <a:gd name="T72" fmla="*/ 2408 w 19600"/>
                <a:gd name="T73" fmla="*/ 1404 h 3786"/>
                <a:gd name="T74" fmla="*/ 3125 w 19600"/>
                <a:gd name="T75" fmla="*/ 2028 h 3786"/>
                <a:gd name="T76" fmla="*/ 2187 w 19600"/>
                <a:gd name="T77" fmla="*/ 3555 h 3786"/>
                <a:gd name="T78" fmla="*/ 3125 w 19600"/>
                <a:gd name="T79" fmla="*/ 3716 h 3786"/>
                <a:gd name="T80" fmla="*/ 2701 w 19600"/>
                <a:gd name="T81" fmla="*/ 977 h 3786"/>
                <a:gd name="T82" fmla="*/ 4832 w 19600"/>
                <a:gd name="T83" fmla="*/ 3405 h 3786"/>
                <a:gd name="T84" fmla="*/ 5879 w 19600"/>
                <a:gd name="T85" fmla="*/ 3207 h 3786"/>
                <a:gd name="T86" fmla="*/ 4896 w 19600"/>
                <a:gd name="T87" fmla="*/ 2381 h 3786"/>
                <a:gd name="T88" fmla="*/ 5879 w 19600"/>
                <a:gd name="T89" fmla="*/ 1555 h 3786"/>
                <a:gd name="T90" fmla="*/ 9546 w 19600"/>
                <a:gd name="T91" fmla="*/ 977 h 3786"/>
                <a:gd name="T92" fmla="*/ 9253 w 19600"/>
                <a:gd name="T93" fmla="*/ 1404 h 3786"/>
                <a:gd name="T94" fmla="*/ 9970 w 19600"/>
                <a:gd name="T95" fmla="*/ 2028 h 3786"/>
                <a:gd name="T96" fmla="*/ 9032 w 19600"/>
                <a:gd name="T97" fmla="*/ 3555 h 3786"/>
                <a:gd name="T98" fmla="*/ 9970 w 19600"/>
                <a:gd name="T99" fmla="*/ 3716 h 3786"/>
                <a:gd name="T100" fmla="*/ 9546 w 19600"/>
                <a:gd name="T101" fmla="*/ 977 h 3786"/>
                <a:gd name="T102" fmla="*/ 12801 w 19600"/>
                <a:gd name="T103" fmla="*/ 3411 h 3786"/>
                <a:gd name="T104" fmla="*/ 13873 w 19600"/>
                <a:gd name="T105" fmla="*/ 1350 h 3786"/>
                <a:gd name="T106" fmla="*/ 17828 w 19600"/>
                <a:gd name="T107" fmla="*/ 3785 h 3786"/>
                <a:gd name="T108" fmla="*/ 18619 w 19600"/>
                <a:gd name="T109" fmla="*/ 2816 h 3786"/>
                <a:gd name="T110" fmla="*/ 19599 w 19600"/>
                <a:gd name="T111" fmla="*/ 2816 h 378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600"/>
                <a:gd name="T169" fmla="*/ 0 h 3786"/>
                <a:gd name="T170" fmla="*/ 19600 w 19600"/>
                <a:gd name="T171" fmla="*/ 3786 h 378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600" h="3786" extrusionOk="0">
                  <a:moveTo>
                    <a:pt x="6334" y="1"/>
                  </a:moveTo>
                  <a:lnTo>
                    <a:pt x="6334" y="557"/>
                  </a:lnTo>
                  <a:lnTo>
                    <a:pt x="6596" y="557"/>
                  </a:lnTo>
                  <a:lnTo>
                    <a:pt x="6596" y="1"/>
                  </a:lnTo>
                  <a:close/>
                  <a:moveTo>
                    <a:pt x="11911" y="1"/>
                  </a:moveTo>
                  <a:lnTo>
                    <a:pt x="11911" y="557"/>
                  </a:lnTo>
                  <a:lnTo>
                    <a:pt x="12173" y="557"/>
                  </a:lnTo>
                  <a:lnTo>
                    <a:pt x="12173" y="1"/>
                  </a:lnTo>
                  <a:close/>
                  <a:moveTo>
                    <a:pt x="17644" y="390"/>
                  </a:moveTo>
                  <a:cubicBezTo>
                    <a:pt x="17726" y="390"/>
                    <a:pt x="17790" y="449"/>
                    <a:pt x="17838" y="569"/>
                  </a:cubicBezTo>
                  <a:cubicBezTo>
                    <a:pt x="17885" y="688"/>
                    <a:pt x="17909" y="851"/>
                    <a:pt x="17909" y="1056"/>
                  </a:cubicBezTo>
                  <a:cubicBezTo>
                    <a:pt x="17909" y="1266"/>
                    <a:pt x="17885" y="1430"/>
                    <a:pt x="17838" y="1548"/>
                  </a:cubicBezTo>
                  <a:cubicBezTo>
                    <a:pt x="17792" y="1666"/>
                    <a:pt x="17727" y="1724"/>
                    <a:pt x="17644" y="1724"/>
                  </a:cubicBezTo>
                  <a:cubicBezTo>
                    <a:pt x="17562" y="1724"/>
                    <a:pt x="17498" y="1666"/>
                    <a:pt x="17451" y="1548"/>
                  </a:cubicBezTo>
                  <a:cubicBezTo>
                    <a:pt x="17405" y="1430"/>
                    <a:pt x="17382" y="1266"/>
                    <a:pt x="17382" y="1056"/>
                  </a:cubicBezTo>
                  <a:cubicBezTo>
                    <a:pt x="17382" y="849"/>
                    <a:pt x="17405" y="686"/>
                    <a:pt x="17452" y="568"/>
                  </a:cubicBezTo>
                  <a:cubicBezTo>
                    <a:pt x="17499" y="449"/>
                    <a:pt x="17563" y="390"/>
                    <a:pt x="17644" y="390"/>
                  </a:cubicBezTo>
                  <a:close/>
                  <a:moveTo>
                    <a:pt x="17644" y="86"/>
                  </a:moveTo>
                  <a:cubicBezTo>
                    <a:pt x="17495" y="86"/>
                    <a:pt x="17376" y="174"/>
                    <a:pt x="17288" y="349"/>
                  </a:cubicBezTo>
                  <a:cubicBezTo>
                    <a:pt x="17200" y="524"/>
                    <a:pt x="17156" y="760"/>
                    <a:pt x="17156" y="1056"/>
                  </a:cubicBezTo>
                  <a:cubicBezTo>
                    <a:pt x="17156" y="1355"/>
                    <a:pt x="17200" y="1592"/>
                    <a:pt x="17287" y="1766"/>
                  </a:cubicBezTo>
                  <a:cubicBezTo>
                    <a:pt x="17375" y="1941"/>
                    <a:pt x="17494" y="2028"/>
                    <a:pt x="17644" y="2028"/>
                  </a:cubicBezTo>
                  <a:cubicBezTo>
                    <a:pt x="17795" y="2028"/>
                    <a:pt x="17915" y="1941"/>
                    <a:pt x="18003" y="1767"/>
                  </a:cubicBezTo>
                  <a:cubicBezTo>
                    <a:pt x="18092" y="1594"/>
                    <a:pt x="18136" y="1357"/>
                    <a:pt x="18136" y="1056"/>
                  </a:cubicBezTo>
                  <a:cubicBezTo>
                    <a:pt x="18136" y="758"/>
                    <a:pt x="18091" y="522"/>
                    <a:pt x="18002" y="348"/>
                  </a:cubicBezTo>
                  <a:cubicBezTo>
                    <a:pt x="17913" y="174"/>
                    <a:pt x="17794" y="86"/>
                    <a:pt x="17644" y="86"/>
                  </a:cubicBezTo>
                  <a:close/>
                  <a:moveTo>
                    <a:pt x="13337" y="1350"/>
                  </a:moveTo>
                  <a:cubicBezTo>
                    <a:pt x="13476" y="1350"/>
                    <a:pt x="13587" y="1442"/>
                    <a:pt x="13668" y="1628"/>
                  </a:cubicBezTo>
                  <a:cubicBezTo>
                    <a:pt x="13749" y="1813"/>
                    <a:pt x="13790" y="2064"/>
                    <a:pt x="13790" y="2381"/>
                  </a:cubicBezTo>
                  <a:cubicBezTo>
                    <a:pt x="13790" y="2699"/>
                    <a:pt x="13749" y="2951"/>
                    <a:pt x="13668" y="3136"/>
                  </a:cubicBezTo>
                  <a:cubicBezTo>
                    <a:pt x="13587" y="3320"/>
                    <a:pt x="13476" y="3413"/>
                    <a:pt x="13337" y="3413"/>
                  </a:cubicBezTo>
                  <a:cubicBezTo>
                    <a:pt x="13196" y="3413"/>
                    <a:pt x="13085" y="3321"/>
                    <a:pt x="13004" y="3137"/>
                  </a:cubicBezTo>
                  <a:cubicBezTo>
                    <a:pt x="12923" y="2953"/>
                    <a:pt x="12882" y="2701"/>
                    <a:pt x="12882" y="2381"/>
                  </a:cubicBezTo>
                  <a:cubicBezTo>
                    <a:pt x="12882" y="2061"/>
                    <a:pt x="12923" y="1809"/>
                    <a:pt x="13005" y="1625"/>
                  </a:cubicBezTo>
                  <a:cubicBezTo>
                    <a:pt x="13086" y="1441"/>
                    <a:pt x="13197" y="1350"/>
                    <a:pt x="13337" y="1350"/>
                  </a:cubicBezTo>
                  <a:close/>
                  <a:moveTo>
                    <a:pt x="3125" y="2372"/>
                  </a:moveTo>
                  <a:lnTo>
                    <a:pt x="3125" y="2469"/>
                  </a:lnTo>
                  <a:cubicBezTo>
                    <a:pt x="3125" y="2756"/>
                    <a:pt x="3082" y="2986"/>
                    <a:pt x="2994" y="3158"/>
                  </a:cubicBezTo>
                  <a:cubicBezTo>
                    <a:pt x="2906" y="3331"/>
                    <a:pt x="2790" y="3417"/>
                    <a:pt x="2645" y="3417"/>
                  </a:cubicBezTo>
                  <a:cubicBezTo>
                    <a:pt x="2540" y="3417"/>
                    <a:pt x="2457" y="3372"/>
                    <a:pt x="2396" y="3280"/>
                  </a:cubicBezTo>
                  <a:cubicBezTo>
                    <a:pt x="2335" y="3188"/>
                    <a:pt x="2304" y="3065"/>
                    <a:pt x="2304" y="2909"/>
                  </a:cubicBezTo>
                  <a:cubicBezTo>
                    <a:pt x="2304" y="2713"/>
                    <a:pt x="2345" y="2574"/>
                    <a:pt x="2427" y="2493"/>
                  </a:cubicBezTo>
                  <a:cubicBezTo>
                    <a:pt x="2508" y="2412"/>
                    <a:pt x="2654" y="2372"/>
                    <a:pt x="2866" y="2372"/>
                  </a:cubicBezTo>
                  <a:close/>
                  <a:moveTo>
                    <a:pt x="9970" y="2372"/>
                  </a:moveTo>
                  <a:lnTo>
                    <a:pt x="9970" y="2469"/>
                  </a:lnTo>
                  <a:cubicBezTo>
                    <a:pt x="9970" y="2756"/>
                    <a:pt x="9927" y="2986"/>
                    <a:pt x="9839" y="3158"/>
                  </a:cubicBezTo>
                  <a:cubicBezTo>
                    <a:pt x="9751" y="3331"/>
                    <a:pt x="9635" y="3417"/>
                    <a:pt x="9490" y="3417"/>
                  </a:cubicBezTo>
                  <a:cubicBezTo>
                    <a:pt x="9385" y="3417"/>
                    <a:pt x="9302" y="3372"/>
                    <a:pt x="9241" y="3280"/>
                  </a:cubicBezTo>
                  <a:cubicBezTo>
                    <a:pt x="9180" y="3188"/>
                    <a:pt x="9149" y="3065"/>
                    <a:pt x="9149" y="2909"/>
                  </a:cubicBezTo>
                  <a:cubicBezTo>
                    <a:pt x="9149" y="2713"/>
                    <a:pt x="9190" y="2574"/>
                    <a:pt x="9272" y="2493"/>
                  </a:cubicBezTo>
                  <a:cubicBezTo>
                    <a:pt x="9353" y="2412"/>
                    <a:pt x="9499" y="2372"/>
                    <a:pt x="9711" y="2372"/>
                  </a:cubicBezTo>
                  <a:close/>
                  <a:moveTo>
                    <a:pt x="19110" y="2147"/>
                  </a:moveTo>
                  <a:cubicBezTo>
                    <a:pt x="19191" y="2147"/>
                    <a:pt x="19255" y="2206"/>
                    <a:pt x="19302" y="2325"/>
                  </a:cubicBezTo>
                  <a:cubicBezTo>
                    <a:pt x="19348" y="2444"/>
                    <a:pt x="19372" y="2607"/>
                    <a:pt x="19372" y="2816"/>
                  </a:cubicBezTo>
                  <a:cubicBezTo>
                    <a:pt x="19372" y="3023"/>
                    <a:pt x="19348" y="3185"/>
                    <a:pt x="19302" y="3304"/>
                  </a:cubicBezTo>
                  <a:cubicBezTo>
                    <a:pt x="19255" y="3422"/>
                    <a:pt x="19191" y="3482"/>
                    <a:pt x="19110" y="3482"/>
                  </a:cubicBezTo>
                  <a:cubicBezTo>
                    <a:pt x="19028" y="3482"/>
                    <a:pt x="18963" y="3422"/>
                    <a:pt x="18917" y="3304"/>
                  </a:cubicBezTo>
                  <a:cubicBezTo>
                    <a:pt x="18870" y="3185"/>
                    <a:pt x="18846" y="3023"/>
                    <a:pt x="18846" y="2816"/>
                  </a:cubicBezTo>
                  <a:cubicBezTo>
                    <a:pt x="18846" y="2605"/>
                    <a:pt x="18870" y="2442"/>
                    <a:pt x="18917" y="2324"/>
                  </a:cubicBezTo>
                  <a:cubicBezTo>
                    <a:pt x="18963" y="2206"/>
                    <a:pt x="19028" y="2147"/>
                    <a:pt x="19110" y="2147"/>
                  </a:cubicBezTo>
                  <a:close/>
                  <a:moveTo>
                    <a:pt x="3925" y="1"/>
                  </a:moveTo>
                  <a:lnTo>
                    <a:pt x="3925" y="3716"/>
                  </a:lnTo>
                  <a:lnTo>
                    <a:pt x="4187" y="3716"/>
                  </a:lnTo>
                  <a:lnTo>
                    <a:pt x="4187" y="1"/>
                  </a:lnTo>
                  <a:close/>
                  <a:moveTo>
                    <a:pt x="6334" y="1042"/>
                  </a:moveTo>
                  <a:lnTo>
                    <a:pt x="6334" y="3716"/>
                  </a:lnTo>
                  <a:lnTo>
                    <a:pt x="6596" y="3716"/>
                  </a:lnTo>
                  <a:lnTo>
                    <a:pt x="6596" y="1042"/>
                  </a:lnTo>
                  <a:close/>
                  <a:moveTo>
                    <a:pt x="7911" y="977"/>
                  </a:moveTo>
                  <a:cubicBezTo>
                    <a:pt x="7800" y="977"/>
                    <a:pt x="7702" y="1017"/>
                    <a:pt x="7617" y="1096"/>
                  </a:cubicBezTo>
                  <a:cubicBezTo>
                    <a:pt x="7532" y="1176"/>
                    <a:pt x="7459" y="1296"/>
                    <a:pt x="7396" y="1457"/>
                  </a:cubicBezTo>
                  <a:lnTo>
                    <a:pt x="7396" y="1042"/>
                  </a:lnTo>
                  <a:lnTo>
                    <a:pt x="7134" y="1042"/>
                  </a:lnTo>
                  <a:lnTo>
                    <a:pt x="7134" y="3716"/>
                  </a:lnTo>
                  <a:lnTo>
                    <a:pt x="7396" y="3716"/>
                  </a:lnTo>
                  <a:lnTo>
                    <a:pt x="7396" y="2204"/>
                  </a:lnTo>
                  <a:cubicBezTo>
                    <a:pt x="7396" y="1943"/>
                    <a:pt x="7437" y="1737"/>
                    <a:pt x="7518" y="1586"/>
                  </a:cubicBezTo>
                  <a:cubicBezTo>
                    <a:pt x="7600" y="1435"/>
                    <a:pt x="7711" y="1359"/>
                    <a:pt x="7852" y="1359"/>
                  </a:cubicBezTo>
                  <a:cubicBezTo>
                    <a:pt x="7970" y="1359"/>
                    <a:pt x="8058" y="1422"/>
                    <a:pt x="8117" y="1548"/>
                  </a:cubicBezTo>
                  <a:cubicBezTo>
                    <a:pt x="8175" y="1673"/>
                    <a:pt x="8205" y="1863"/>
                    <a:pt x="8205" y="2116"/>
                  </a:cubicBezTo>
                  <a:lnTo>
                    <a:pt x="8205" y="3716"/>
                  </a:lnTo>
                  <a:lnTo>
                    <a:pt x="8466" y="3716"/>
                  </a:lnTo>
                  <a:lnTo>
                    <a:pt x="8466" y="2102"/>
                  </a:lnTo>
                  <a:cubicBezTo>
                    <a:pt x="8466" y="1732"/>
                    <a:pt x="8419" y="1453"/>
                    <a:pt x="8325" y="1262"/>
                  </a:cubicBezTo>
                  <a:cubicBezTo>
                    <a:pt x="8232" y="1072"/>
                    <a:pt x="8093" y="977"/>
                    <a:pt x="7911" y="977"/>
                  </a:cubicBezTo>
                  <a:close/>
                  <a:moveTo>
                    <a:pt x="10766" y="282"/>
                  </a:moveTo>
                  <a:lnTo>
                    <a:pt x="10766" y="1042"/>
                  </a:lnTo>
                  <a:lnTo>
                    <a:pt x="10574" y="1042"/>
                  </a:lnTo>
                  <a:lnTo>
                    <a:pt x="10574" y="1383"/>
                  </a:lnTo>
                  <a:lnTo>
                    <a:pt x="10766" y="1383"/>
                  </a:lnTo>
                  <a:lnTo>
                    <a:pt x="10766" y="2835"/>
                  </a:lnTo>
                  <a:cubicBezTo>
                    <a:pt x="10766" y="3169"/>
                    <a:pt x="10805" y="3399"/>
                    <a:pt x="10881" y="3526"/>
                  </a:cubicBezTo>
                  <a:cubicBezTo>
                    <a:pt x="10958" y="3652"/>
                    <a:pt x="11097" y="3716"/>
                    <a:pt x="11299" y="3716"/>
                  </a:cubicBezTo>
                  <a:lnTo>
                    <a:pt x="11567" y="3716"/>
                  </a:lnTo>
                  <a:lnTo>
                    <a:pt x="11567" y="3348"/>
                  </a:lnTo>
                  <a:lnTo>
                    <a:pt x="11299" y="3348"/>
                  </a:lnTo>
                  <a:cubicBezTo>
                    <a:pt x="11190" y="3348"/>
                    <a:pt x="11118" y="3317"/>
                    <a:pt x="11082" y="3255"/>
                  </a:cubicBezTo>
                  <a:cubicBezTo>
                    <a:pt x="11047" y="3193"/>
                    <a:pt x="11029" y="3053"/>
                    <a:pt x="11029" y="2835"/>
                  </a:cubicBezTo>
                  <a:lnTo>
                    <a:pt x="11029" y="1383"/>
                  </a:lnTo>
                  <a:lnTo>
                    <a:pt x="11567" y="1383"/>
                  </a:lnTo>
                  <a:lnTo>
                    <a:pt x="11567" y="1042"/>
                  </a:lnTo>
                  <a:lnTo>
                    <a:pt x="11029" y="1042"/>
                  </a:lnTo>
                  <a:lnTo>
                    <a:pt x="11029" y="282"/>
                  </a:lnTo>
                  <a:close/>
                  <a:moveTo>
                    <a:pt x="11911" y="1042"/>
                  </a:moveTo>
                  <a:lnTo>
                    <a:pt x="11911" y="3716"/>
                  </a:lnTo>
                  <a:lnTo>
                    <a:pt x="12173" y="3716"/>
                  </a:lnTo>
                  <a:lnTo>
                    <a:pt x="12173" y="1042"/>
                  </a:lnTo>
                  <a:close/>
                  <a:moveTo>
                    <a:pt x="15268" y="977"/>
                  </a:moveTo>
                  <a:cubicBezTo>
                    <a:pt x="15157" y="977"/>
                    <a:pt x="15059" y="1017"/>
                    <a:pt x="14974" y="1096"/>
                  </a:cubicBezTo>
                  <a:cubicBezTo>
                    <a:pt x="14889" y="1176"/>
                    <a:pt x="14816" y="1296"/>
                    <a:pt x="14753" y="1457"/>
                  </a:cubicBezTo>
                  <a:lnTo>
                    <a:pt x="14753" y="1042"/>
                  </a:lnTo>
                  <a:lnTo>
                    <a:pt x="14491" y="1042"/>
                  </a:lnTo>
                  <a:lnTo>
                    <a:pt x="14491" y="3716"/>
                  </a:lnTo>
                  <a:lnTo>
                    <a:pt x="14753" y="3716"/>
                  </a:lnTo>
                  <a:lnTo>
                    <a:pt x="14753" y="2204"/>
                  </a:lnTo>
                  <a:cubicBezTo>
                    <a:pt x="14753" y="1943"/>
                    <a:pt x="14794" y="1737"/>
                    <a:pt x="14875" y="1586"/>
                  </a:cubicBezTo>
                  <a:cubicBezTo>
                    <a:pt x="14957" y="1435"/>
                    <a:pt x="15068" y="1359"/>
                    <a:pt x="15209" y="1359"/>
                  </a:cubicBezTo>
                  <a:cubicBezTo>
                    <a:pt x="15327" y="1359"/>
                    <a:pt x="15415" y="1422"/>
                    <a:pt x="15474" y="1548"/>
                  </a:cubicBezTo>
                  <a:cubicBezTo>
                    <a:pt x="15532" y="1673"/>
                    <a:pt x="15562" y="1863"/>
                    <a:pt x="15562" y="2116"/>
                  </a:cubicBezTo>
                  <a:lnTo>
                    <a:pt x="15562" y="3716"/>
                  </a:lnTo>
                  <a:lnTo>
                    <a:pt x="15823" y="3716"/>
                  </a:lnTo>
                  <a:lnTo>
                    <a:pt x="15823" y="2102"/>
                  </a:lnTo>
                  <a:cubicBezTo>
                    <a:pt x="15823" y="1732"/>
                    <a:pt x="15776" y="1453"/>
                    <a:pt x="15682" y="1262"/>
                  </a:cubicBezTo>
                  <a:cubicBezTo>
                    <a:pt x="15589" y="1072"/>
                    <a:pt x="15450" y="977"/>
                    <a:pt x="15268" y="977"/>
                  </a:cubicBezTo>
                  <a:close/>
                  <a:moveTo>
                    <a:pt x="1036" y="86"/>
                  </a:moveTo>
                  <a:cubicBezTo>
                    <a:pt x="715" y="86"/>
                    <a:pt x="462" y="252"/>
                    <a:pt x="278" y="582"/>
                  </a:cubicBezTo>
                  <a:cubicBezTo>
                    <a:pt x="93" y="912"/>
                    <a:pt x="1" y="1364"/>
                    <a:pt x="1" y="1937"/>
                  </a:cubicBezTo>
                  <a:cubicBezTo>
                    <a:pt x="1" y="2508"/>
                    <a:pt x="93" y="2959"/>
                    <a:pt x="278" y="3290"/>
                  </a:cubicBezTo>
                  <a:cubicBezTo>
                    <a:pt x="462" y="3620"/>
                    <a:pt x="715" y="3785"/>
                    <a:pt x="1036" y="3785"/>
                  </a:cubicBezTo>
                  <a:cubicBezTo>
                    <a:pt x="1161" y="3785"/>
                    <a:pt x="1280" y="3756"/>
                    <a:pt x="1392" y="3699"/>
                  </a:cubicBezTo>
                  <a:cubicBezTo>
                    <a:pt x="1504" y="3642"/>
                    <a:pt x="1611" y="3556"/>
                    <a:pt x="1711" y="3441"/>
                  </a:cubicBezTo>
                  <a:lnTo>
                    <a:pt x="1711" y="2937"/>
                  </a:lnTo>
                  <a:cubicBezTo>
                    <a:pt x="1614" y="3089"/>
                    <a:pt x="1511" y="3202"/>
                    <a:pt x="1402" y="3276"/>
                  </a:cubicBezTo>
                  <a:cubicBezTo>
                    <a:pt x="1293" y="3351"/>
                    <a:pt x="1176" y="3389"/>
                    <a:pt x="1053" y="3389"/>
                  </a:cubicBezTo>
                  <a:cubicBezTo>
                    <a:pt x="811" y="3389"/>
                    <a:pt x="625" y="3264"/>
                    <a:pt x="496" y="3015"/>
                  </a:cubicBezTo>
                  <a:cubicBezTo>
                    <a:pt x="368" y="2766"/>
                    <a:pt x="303" y="2407"/>
                    <a:pt x="303" y="1937"/>
                  </a:cubicBezTo>
                  <a:cubicBezTo>
                    <a:pt x="303" y="1466"/>
                    <a:pt x="368" y="1106"/>
                    <a:pt x="496" y="857"/>
                  </a:cubicBezTo>
                  <a:cubicBezTo>
                    <a:pt x="625" y="607"/>
                    <a:pt x="811" y="483"/>
                    <a:pt x="1053" y="483"/>
                  </a:cubicBezTo>
                  <a:cubicBezTo>
                    <a:pt x="1176" y="483"/>
                    <a:pt x="1293" y="520"/>
                    <a:pt x="1402" y="595"/>
                  </a:cubicBezTo>
                  <a:cubicBezTo>
                    <a:pt x="1511" y="670"/>
                    <a:pt x="1614" y="783"/>
                    <a:pt x="1711" y="934"/>
                  </a:cubicBezTo>
                  <a:lnTo>
                    <a:pt x="1711" y="426"/>
                  </a:lnTo>
                  <a:cubicBezTo>
                    <a:pt x="1613" y="313"/>
                    <a:pt x="1507" y="228"/>
                    <a:pt x="1395" y="171"/>
                  </a:cubicBezTo>
                  <a:cubicBezTo>
                    <a:pt x="1283" y="115"/>
                    <a:pt x="1163" y="86"/>
                    <a:pt x="1036" y="86"/>
                  </a:cubicBezTo>
                  <a:close/>
                  <a:moveTo>
                    <a:pt x="2701" y="977"/>
                  </a:moveTo>
                  <a:cubicBezTo>
                    <a:pt x="2615" y="977"/>
                    <a:pt x="2528" y="993"/>
                    <a:pt x="2438" y="1024"/>
                  </a:cubicBezTo>
                  <a:cubicBezTo>
                    <a:pt x="2348" y="1055"/>
                    <a:pt x="2255" y="1101"/>
                    <a:pt x="2160" y="1163"/>
                  </a:cubicBezTo>
                  <a:lnTo>
                    <a:pt x="2160" y="1569"/>
                  </a:lnTo>
                  <a:cubicBezTo>
                    <a:pt x="2239" y="1496"/>
                    <a:pt x="2322" y="1441"/>
                    <a:pt x="2408" y="1404"/>
                  </a:cubicBezTo>
                  <a:cubicBezTo>
                    <a:pt x="2494" y="1368"/>
                    <a:pt x="2583" y="1350"/>
                    <a:pt x="2674" y="1350"/>
                  </a:cubicBezTo>
                  <a:cubicBezTo>
                    <a:pt x="2817" y="1350"/>
                    <a:pt x="2928" y="1405"/>
                    <a:pt x="3007" y="1516"/>
                  </a:cubicBezTo>
                  <a:cubicBezTo>
                    <a:pt x="3086" y="1626"/>
                    <a:pt x="3125" y="1783"/>
                    <a:pt x="3125" y="1985"/>
                  </a:cubicBezTo>
                  <a:lnTo>
                    <a:pt x="3125" y="2028"/>
                  </a:lnTo>
                  <a:lnTo>
                    <a:pt x="2759" y="2028"/>
                  </a:lnTo>
                  <a:cubicBezTo>
                    <a:pt x="2521" y="2028"/>
                    <a:pt x="2343" y="2104"/>
                    <a:pt x="2223" y="2257"/>
                  </a:cubicBezTo>
                  <a:cubicBezTo>
                    <a:pt x="2103" y="2410"/>
                    <a:pt x="2043" y="2637"/>
                    <a:pt x="2043" y="2937"/>
                  </a:cubicBezTo>
                  <a:cubicBezTo>
                    <a:pt x="2043" y="3195"/>
                    <a:pt x="2091" y="3401"/>
                    <a:pt x="2187" y="3555"/>
                  </a:cubicBezTo>
                  <a:cubicBezTo>
                    <a:pt x="2283" y="3708"/>
                    <a:pt x="2413" y="3785"/>
                    <a:pt x="2576" y="3785"/>
                  </a:cubicBezTo>
                  <a:cubicBezTo>
                    <a:pt x="2705" y="3785"/>
                    <a:pt x="2813" y="3746"/>
                    <a:pt x="2902" y="3669"/>
                  </a:cubicBezTo>
                  <a:cubicBezTo>
                    <a:pt x="2991" y="3592"/>
                    <a:pt x="3066" y="3472"/>
                    <a:pt x="3125" y="3310"/>
                  </a:cubicBezTo>
                  <a:lnTo>
                    <a:pt x="3125" y="3716"/>
                  </a:lnTo>
                  <a:lnTo>
                    <a:pt x="3387" y="3716"/>
                  </a:lnTo>
                  <a:lnTo>
                    <a:pt x="3387" y="2190"/>
                  </a:lnTo>
                  <a:cubicBezTo>
                    <a:pt x="3387" y="1783"/>
                    <a:pt x="3330" y="1479"/>
                    <a:pt x="3216" y="1278"/>
                  </a:cubicBezTo>
                  <a:cubicBezTo>
                    <a:pt x="3103" y="1077"/>
                    <a:pt x="2931" y="977"/>
                    <a:pt x="2701" y="977"/>
                  </a:cubicBezTo>
                  <a:close/>
                  <a:moveTo>
                    <a:pt x="5421" y="977"/>
                  </a:moveTo>
                  <a:cubicBezTo>
                    <a:pt x="5172" y="977"/>
                    <a:pt x="4977" y="1102"/>
                    <a:pt x="4835" y="1352"/>
                  </a:cubicBezTo>
                  <a:cubicBezTo>
                    <a:pt x="4692" y="1602"/>
                    <a:pt x="4621" y="1945"/>
                    <a:pt x="4621" y="2381"/>
                  </a:cubicBezTo>
                  <a:cubicBezTo>
                    <a:pt x="4621" y="2811"/>
                    <a:pt x="4691" y="3152"/>
                    <a:pt x="4832" y="3405"/>
                  </a:cubicBezTo>
                  <a:cubicBezTo>
                    <a:pt x="4974" y="3658"/>
                    <a:pt x="5164" y="3785"/>
                    <a:pt x="5404" y="3785"/>
                  </a:cubicBezTo>
                  <a:cubicBezTo>
                    <a:pt x="5492" y="3785"/>
                    <a:pt x="5575" y="3771"/>
                    <a:pt x="5653" y="3742"/>
                  </a:cubicBezTo>
                  <a:cubicBezTo>
                    <a:pt x="5731" y="3713"/>
                    <a:pt x="5807" y="3670"/>
                    <a:pt x="5879" y="3613"/>
                  </a:cubicBezTo>
                  <a:lnTo>
                    <a:pt x="5879" y="3207"/>
                  </a:lnTo>
                  <a:cubicBezTo>
                    <a:pt x="5806" y="3276"/>
                    <a:pt x="5731" y="3327"/>
                    <a:pt x="5657" y="3361"/>
                  </a:cubicBezTo>
                  <a:cubicBezTo>
                    <a:pt x="5583" y="3395"/>
                    <a:pt x="5508" y="3413"/>
                    <a:pt x="5432" y="3413"/>
                  </a:cubicBezTo>
                  <a:cubicBezTo>
                    <a:pt x="5262" y="3413"/>
                    <a:pt x="5131" y="3322"/>
                    <a:pt x="5037" y="3142"/>
                  </a:cubicBezTo>
                  <a:cubicBezTo>
                    <a:pt x="4943" y="2961"/>
                    <a:pt x="4896" y="2707"/>
                    <a:pt x="4896" y="2381"/>
                  </a:cubicBezTo>
                  <a:cubicBezTo>
                    <a:pt x="4896" y="2055"/>
                    <a:pt x="4943" y="1801"/>
                    <a:pt x="5037" y="1621"/>
                  </a:cubicBezTo>
                  <a:cubicBezTo>
                    <a:pt x="5131" y="1440"/>
                    <a:pt x="5262" y="1350"/>
                    <a:pt x="5432" y="1350"/>
                  </a:cubicBezTo>
                  <a:cubicBezTo>
                    <a:pt x="5508" y="1350"/>
                    <a:pt x="5583" y="1367"/>
                    <a:pt x="5657" y="1401"/>
                  </a:cubicBezTo>
                  <a:cubicBezTo>
                    <a:pt x="5731" y="1435"/>
                    <a:pt x="5806" y="1486"/>
                    <a:pt x="5879" y="1555"/>
                  </a:cubicBezTo>
                  <a:lnTo>
                    <a:pt x="5879" y="1144"/>
                  </a:lnTo>
                  <a:cubicBezTo>
                    <a:pt x="5807" y="1089"/>
                    <a:pt x="5733" y="1047"/>
                    <a:pt x="5656" y="1019"/>
                  </a:cubicBezTo>
                  <a:cubicBezTo>
                    <a:pt x="5580" y="991"/>
                    <a:pt x="5501" y="977"/>
                    <a:pt x="5421" y="977"/>
                  </a:cubicBezTo>
                  <a:close/>
                  <a:moveTo>
                    <a:pt x="9546" y="977"/>
                  </a:moveTo>
                  <a:cubicBezTo>
                    <a:pt x="9460" y="977"/>
                    <a:pt x="9373" y="993"/>
                    <a:pt x="9283" y="1024"/>
                  </a:cubicBezTo>
                  <a:cubicBezTo>
                    <a:pt x="9193" y="1055"/>
                    <a:pt x="9100" y="1101"/>
                    <a:pt x="9005" y="1163"/>
                  </a:cubicBezTo>
                  <a:lnTo>
                    <a:pt x="9005" y="1569"/>
                  </a:lnTo>
                  <a:cubicBezTo>
                    <a:pt x="9084" y="1496"/>
                    <a:pt x="9167" y="1441"/>
                    <a:pt x="9253" y="1404"/>
                  </a:cubicBezTo>
                  <a:cubicBezTo>
                    <a:pt x="9339" y="1368"/>
                    <a:pt x="9428" y="1350"/>
                    <a:pt x="9519" y="1350"/>
                  </a:cubicBezTo>
                  <a:cubicBezTo>
                    <a:pt x="9662" y="1350"/>
                    <a:pt x="9773" y="1405"/>
                    <a:pt x="9852" y="1516"/>
                  </a:cubicBezTo>
                  <a:cubicBezTo>
                    <a:pt x="9931" y="1626"/>
                    <a:pt x="9970" y="1783"/>
                    <a:pt x="9970" y="1985"/>
                  </a:cubicBezTo>
                  <a:lnTo>
                    <a:pt x="9970" y="2028"/>
                  </a:lnTo>
                  <a:lnTo>
                    <a:pt x="9604" y="2028"/>
                  </a:lnTo>
                  <a:cubicBezTo>
                    <a:pt x="9366" y="2028"/>
                    <a:pt x="9188" y="2104"/>
                    <a:pt x="9068" y="2257"/>
                  </a:cubicBezTo>
                  <a:cubicBezTo>
                    <a:pt x="8948" y="2410"/>
                    <a:pt x="8888" y="2637"/>
                    <a:pt x="8888" y="2937"/>
                  </a:cubicBezTo>
                  <a:cubicBezTo>
                    <a:pt x="8888" y="3195"/>
                    <a:pt x="8936" y="3401"/>
                    <a:pt x="9032" y="3555"/>
                  </a:cubicBezTo>
                  <a:cubicBezTo>
                    <a:pt x="9128" y="3708"/>
                    <a:pt x="9258" y="3785"/>
                    <a:pt x="9421" y="3785"/>
                  </a:cubicBezTo>
                  <a:cubicBezTo>
                    <a:pt x="9550" y="3785"/>
                    <a:pt x="9658" y="3746"/>
                    <a:pt x="9747" y="3669"/>
                  </a:cubicBezTo>
                  <a:cubicBezTo>
                    <a:pt x="9836" y="3592"/>
                    <a:pt x="9911" y="3472"/>
                    <a:pt x="9970" y="3310"/>
                  </a:cubicBezTo>
                  <a:lnTo>
                    <a:pt x="9970" y="3716"/>
                  </a:lnTo>
                  <a:lnTo>
                    <a:pt x="10232" y="3716"/>
                  </a:lnTo>
                  <a:lnTo>
                    <a:pt x="10232" y="2190"/>
                  </a:lnTo>
                  <a:cubicBezTo>
                    <a:pt x="10232" y="1783"/>
                    <a:pt x="10175" y="1479"/>
                    <a:pt x="10061" y="1278"/>
                  </a:cubicBezTo>
                  <a:cubicBezTo>
                    <a:pt x="9948" y="1077"/>
                    <a:pt x="9776" y="977"/>
                    <a:pt x="9546" y="977"/>
                  </a:cubicBezTo>
                  <a:close/>
                  <a:moveTo>
                    <a:pt x="13337" y="977"/>
                  </a:moveTo>
                  <a:cubicBezTo>
                    <a:pt x="13109" y="977"/>
                    <a:pt x="12930" y="1101"/>
                    <a:pt x="12801" y="1350"/>
                  </a:cubicBezTo>
                  <a:cubicBezTo>
                    <a:pt x="12671" y="1598"/>
                    <a:pt x="12607" y="1942"/>
                    <a:pt x="12607" y="2381"/>
                  </a:cubicBezTo>
                  <a:cubicBezTo>
                    <a:pt x="12607" y="2819"/>
                    <a:pt x="12671" y="3162"/>
                    <a:pt x="12801" y="3411"/>
                  </a:cubicBezTo>
                  <a:cubicBezTo>
                    <a:pt x="12930" y="3660"/>
                    <a:pt x="13109" y="3785"/>
                    <a:pt x="13337" y="3785"/>
                  </a:cubicBezTo>
                  <a:cubicBezTo>
                    <a:pt x="13564" y="3785"/>
                    <a:pt x="13743" y="3660"/>
                    <a:pt x="13873" y="3411"/>
                  </a:cubicBezTo>
                  <a:cubicBezTo>
                    <a:pt x="14002" y="3162"/>
                    <a:pt x="14067" y="2819"/>
                    <a:pt x="14067" y="2381"/>
                  </a:cubicBezTo>
                  <a:cubicBezTo>
                    <a:pt x="14067" y="1942"/>
                    <a:pt x="14002" y="1598"/>
                    <a:pt x="13873" y="1350"/>
                  </a:cubicBezTo>
                  <a:cubicBezTo>
                    <a:pt x="13743" y="1101"/>
                    <a:pt x="13564" y="977"/>
                    <a:pt x="13337" y="977"/>
                  </a:cubicBezTo>
                  <a:close/>
                  <a:moveTo>
                    <a:pt x="18927" y="86"/>
                  </a:moveTo>
                  <a:lnTo>
                    <a:pt x="17600" y="3785"/>
                  </a:lnTo>
                  <a:lnTo>
                    <a:pt x="17828" y="3785"/>
                  </a:lnTo>
                  <a:lnTo>
                    <a:pt x="19155" y="86"/>
                  </a:lnTo>
                  <a:close/>
                  <a:moveTo>
                    <a:pt x="19110" y="1844"/>
                  </a:moveTo>
                  <a:cubicBezTo>
                    <a:pt x="18960" y="1844"/>
                    <a:pt x="18840" y="1931"/>
                    <a:pt x="18752" y="2105"/>
                  </a:cubicBezTo>
                  <a:cubicBezTo>
                    <a:pt x="18663" y="2280"/>
                    <a:pt x="18619" y="2516"/>
                    <a:pt x="18619" y="2816"/>
                  </a:cubicBezTo>
                  <a:cubicBezTo>
                    <a:pt x="18619" y="3113"/>
                    <a:pt x="18663" y="3349"/>
                    <a:pt x="18751" y="3524"/>
                  </a:cubicBezTo>
                  <a:cubicBezTo>
                    <a:pt x="18839" y="3698"/>
                    <a:pt x="18959" y="3785"/>
                    <a:pt x="19110" y="3785"/>
                  </a:cubicBezTo>
                  <a:cubicBezTo>
                    <a:pt x="19259" y="3785"/>
                    <a:pt x="19378" y="3698"/>
                    <a:pt x="19466" y="3524"/>
                  </a:cubicBezTo>
                  <a:cubicBezTo>
                    <a:pt x="19555" y="3349"/>
                    <a:pt x="19599" y="3113"/>
                    <a:pt x="19599" y="2816"/>
                  </a:cubicBezTo>
                  <a:cubicBezTo>
                    <a:pt x="19599" y="2518"/>
                    <a:pt x="19555" y="2282"/>
                    <a:pt x="19467" y="2106"/>
                  </a:cubicBezTo>
                  <a:cubicBezTo>
                    <a:pt x="19379" y="1931"/>
                    <a:pt x="19260" y="1844"/>
                    <a:pt x="19110" y="184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</p:grpSp>
      <p:grpSp>
        <p:nvGrpSpPr>
          <p:cNvPr id="83973" name="Shape 1006"/>
          <p:cNvGrpSpPr>
            <a:grpSpLocks/>
          </p:cNvGrpSpPr>
          <p:nvPr/>
        </p:nvGrpSpPr>
        <p:grpSpPr bwMode="auto">
          <a:xfrm>
            <a:off x="4883150" y="3754438"/>
            <a:ext cx="4121150" cy="2414587"/>
            <a:chOff x="99275" y="169025"/>
            <a:chExt cx="2813400" cy="2769875"/>
          </a:xfrm>
        </p:grpSpPr>
        <p:sp>
          <p:nvSpPr>
            <p:cNvPr id="83996" name="Shape 1007"/>
            <p:cNvSpPr>
              <a:spLocks/>
            </p:cNvSpPr>
            <p:nvPr/>
          </p:nvSpPr>
          <p:spPr bwMode="auto">
            <a:xfrm>
              <a:off x="424225" y="198625"/>
              <a:ext cx="2090950" cy="2383725"/>
            </a:xfrm>
            <a:custGeom>
              <a:avLst/>
              <a:gdLst>
                <a:gd name="T0" fmla="*/ 1 w 83638"/>
                <a:gd name="T1" fmla="*/ 1 h 95349"/>
                <a:gd name="T2" fmla="*/ 83637 w 83638"/>
                <a:gd name="T3" fmla="*/ 1 h 95349"/>
                <a:gd name="T4" fmla="*/ 83637 w 83638"/>
                <a:gd name="T5" fmla="*/ 95349 h 95349"/>
                <a:gd name="T6" fmla="*/ 1 w 83638"/>
                <a:gd name="T7" fmla="*/ 95349 h 95349"/>
                <a:gd name="T8" fmla="*/ 1 w 83638"/>
                <a:gd name="T9" fmla="*/ 1 h 9534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638"/>
                <a:gd name="T16" fmla="*/ 0 h 95349"/>
                <a:gd name="T17" fmla="*/ 83638 w 83638"/>
                <a:gd name="T18" fmla="*/ 95349 h 9534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638" h="95349" extrusionOk="0">
                  <a:moveTo>
                    <a:pt x="1" y="1"/>
                  </a:moveTo>
                  <a:lnTo>
                    <a:pt x="83637" y="1"/>
                  </a:lnTo>
                  <a:lnTo>
                    <a:pt x="83637" y="95349"/>
                  </a:lnTo>
                  <a:lnTo>
                    <a:pt x="1" y="953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3997" name="Shape 1008"/>
            <p:cNvSpPr>
              <a:spLocks/>
            </p:cNvSpPr>
            <p:nvPr/>
          </p:nvSpPr>
          <p:spPr bwMode="auto">
            <a:xfrm>
              <a:off x="424225" y="198625"/>
              <a:ext cx="2090950" cy="25"/>
            </a:xfrm>
            <a:custGeom>
              <a:avLst/>
              <a:gdLst>
                <a:gd name="T0" fmla="*/ 1 w 83638"/>
                <a:gd name="T1" fmla="*/ 1 h 1"/>
                <a:gd name="T2" fmla="*/ 83637 w 83638"/>
                <a:gd name="T3" fmla="*/ 1 h 1"/>
                <a:gd name="T4" fmla="*/ 0 60000 65536"/>
                <a:gd name="T5" fmla="*/ 0 60000 65536"/>
                <a:gd name="T6" fmla="*/ 0 w 83638"/>
                <a:gd name="T7" fmla="*/ 0 h 1"/>
                <a:gd name="T8" fmla="*/ 83638 w 8363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638" h="1" fill="none" extrusionOk="0">
                  <a:moveTo>
                    <a:pt x="1" y="1"/>
                  </a:moveTo>
                  <a:lnTo>
                    <a:pt x="83637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3998" name="Shape 1009"/>
            <p:cNvSpPr>
              <a:spLocks/>
            </p:cNvSpPr>
            <p:nvPr/>
          </p:nvSpPr>
          <p:spPr bwMode="auto">
            <a:xfrm>
              <a:off x="2515150" y="198625"/>
              <a:ext cx="25" cy="2383725"/>
            </a:xfrm>
            <a:custGeom>
              <a:avLst/>
              <a:gdLst>
                <a:gd name="T0" fmla="*/ 0 w 1"/>
                <a:gd name="T1" fmla="*/ 1 h 95349"/>
                <a:gd name="T2" fmla="*/ 0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0" y="1"/>
                  </a:moveTo>
                  <a:lnTo>
                    <a:pt x="0" y="95349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3999" name="Shape 1010"/>
            <p:cNvSpPr>
              <a:spLocks/>
            </p:cNvSpPr>
            <p:nvPr/>
          </p:nvSpPr>
          <p:spPr bwMode="auto">
            <a:xfrm>
              <a:off x="424225" y="2582325"/>
              <a:ext cx="2090950" cy="25"/>
            </a:xfrm>
            <a:custGeom>
              <a:avLst/>
              <a:gdLst>
                <a:gd name="T0" fmla="*/ 83637 w 83638"/>
                <a:gd name="T1" fmla="*/ 1 h 1"/>
                <a:gd name="T2" fmla="*/ 1 w 83638"/>
                <a:gd name="T3" fmla="*/ 1 h 1"/>
                <a:gd name="T4" fmla="*/ 0 60000 65536"/>
                <a:gd name="T5" fmla="*/ 0 60000 65536"/>
                <a:gd name="T6" fmla="*/ 0 w 83638"/>
                <a:gd name="T7" fmla="*/ 0 h 1"/>
                <a:gd name="T8" fmla="*/ 83638 w 83638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83638" h="1" fill="none" extrusionOk="0">
                  <a:moveTo>
                    <a:pt x="83637" y="1"/>
                  </a:moveTo>
                  <a:lnTo>
                    <a:pt x="1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0" name="Shape 1011"/>
            <p:cNvSpPr>
              <a:spLocks/>
            </p:cNvSpPr>
            <p:nvPr/>
          </p:nvSpPr>
          <p:spPr bwMode="auto">
            <a:xfrm>
              <a:off x="424225" y="198625"/>
              <a:ext cx="25" cy="2383725"/>
            </a:xfrm>
            <a:custGeom>
              <a:avLst/>
              <a:gdLst>
                <a:gd name="T0" fmla="*/ 1 w 1"/>
                <a:gd name="T1" fmla="*/ 95349 h 95349"/>
                <a:gd name="T2" fmla="*/ 1 w 1"/>
                <a:gd name="T3" fmla="*/ 1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1" y="95349"/>
                  </a:moveTo>
                  <a:lnTo>
                    <a:pt x="1" y="1"/>
                  </a:lnTo>
                </a:path>
              </a:pathLst>
            </a:custGeom>
            <a:noFill/>
            <a:ln w="3025" cap="rnd">
              <a:solidFill>
                <a:srgbClr val="808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1" name="Shape 1012"/>
            <p:cNvSpPr>
              <a:spLocks/>
            </p:cNvSpPr>
            <p:nvPr/>
          </p:nvSpPr>
          <p:spPr bwMode="auto">
            <a:xfrm>
              <a:off x="424225" y="198625"/>
              <a:ext cx="25" cy="2383725"/>
            </a:xfrm>
            <a:custGeom>
              <a:avLst/>
              <a:gdLst>
                <a:gd name="T0" fmla="*/ 1 w 1"/>
                <a:gd name="T1" fmla="*/ 1 h 95349"/>
                <a:gd name="T2" fmla="*/ 1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1" y="1"/>
                  </a:moveTo>
                  <a:lnTo>
                    <a:pt x="1" y="95349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2" name="Shape 1013"/>
            <p:cNvSpPr>
              <a:spLocks/>
            </p:cNvSpPr>
            <p:nvPr/>
          </p:nvSpPr>
          <p:spPr bwMode="auto">
            <a:xfrm>
              <a:off x="400000" y="25823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3" name="Shape 1014"/>
            <p:cNvSpPr>
              <a:spLocks/>
            </p:cNvSpPr>
            <p:nvPr/>
          </p:nvSpPr>
          <p:spPr bwMode="auto">
            <a:xfrm>
              <a:off x="400000" y="234295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4" name="Shape 1015"/>
            <p:cNvSpPr>
              <a:spLocks/>
            </p:cNvSpPr>
            <p:nvPr/>
          </p:nvSpPr>
          <p:spPr bwMode="auto">
            <a:xfrm>
              <a:off x="400000" y="21035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5" name="Shape 1016"/>
            <p:cNvSpPr>
              <a:spLocks/>
            </p:cNvSpPr>
            <p:nvPr/>
          </p:nvSpPr>
          <p:spPr bwMode="auto">
            <a:xfrm>
              <a:off x="400000" y="18692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6" name="Shape 1017"/>
            <p:cNvSpPr>
              <a:spLocks/>
            </p:cNvSpPr>
            <p:nvPr/>
          </p:nvSpPr>
          <p:spPr bwMode="auto">
            <a:xfrm>
              <a:off x="400000" y="162987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7" name="Shape 1018"/>
            <p:cNvSpPr>
              <a:spLocks/>
            </p:cNvSpPr>
            <p:nvPr/>
          </p:nvSpPr>
          <p:spPr bwMode="auto">
            <a:xfrm>
              <a:off x="400000" y="139047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8" name="Shape 1019"/>
            <p:cNvSpPr>
              <a:spLocks/>
            </p:cNvSpPr>
            <p:nvPr/>
          </p:nvSpPr>
          <p:spPr bwMode="auto">
            <a:xfrm>
              <a:off x="400000" y="115110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09" name="Shape 1020"/>
            <p:cNvSpPr>
              <a:spLocks/>
            </p:cNvSpPr>
            <p:nvPr/>
          </p:nvSpPr>
          <p:spPr bwMode="auto">
            <a:xfrm>
              <a:off x="400000" y="9117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0" name="Shape 1021"/>
            <p:cNvSpPr>
              <a:spLocks/>
            </p:cNvSpPr>
            <p:nvPr/>
          </p:nvSpPr>
          <p:spPr bwMode="auto">
            <a:xfrm>
              <a:off x="400000" y="6774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1" name="Shape 1022"/>
            <p:cNvSpPr>
              <a:spLocks/>
            </p:cNvSpPr>
            <p:nvPr/>
          </p:nvSpPr>
          <p:spPr bwMode="auto">
            <a:xfrm>
              <a:off x="400000" y="43802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39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39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2" name="Shape 1023"/>
            <p:cNvSpPr>
              <a:spLocks/>
            </p:cNvSpPr>
            <p:nvPr/>
          </p:nvSpPr>
          <p:spPr bwMode="auto">
            <a:xfrm>
              <a:off x="400000" y="1986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39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39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3" name="Shape 1024"/>
            <p:cNvSpPr>
              <a:spLocks/>
            </p:cNvSpPr>
            <p:nvPr/>
          </p:nvSpPr>
          <p:spPr bwMode="auto">
            <a:xfrm>
              <a:off x="445450" y="1033950"/>
              <a:ext cx="45475" cy="356550"/>
            </a:xfrm>
            <a:custGeom>
              <a:avLst/>
              <a:gdLst>
                <a:gd name="T0" fmla="*/ 0 w 1819"/>
                <a:gd name="T1" fmla="*/ 14262 h 14262"/>
                <a:gd name="T2" fmla="*/ 243 w 1819"/>
                <a:gd name="T3" fmla="*/ 12428 h 14262"/>
                <a:gd name="T4" fmla="*/ 485 w 1819"/>
                <a:gd name="T5" fmla="*/ 10187 h 14262"/>
                <a:gd name="T6" fmla="*/ 727 w 1819"/>
                <a:gd name="T7" fmla="*/ 7946 h 14262"/>
                <a:gd name="T8" fmla="*/ 849 w 1819"/>
                <a:gd name="T9" fmla="*/ 5909 h 14262"/>
                <a:gd name="T10" fmla="*/ 1091 w 1819"/>
                <a:gd name="T11" fmla="*/ 3871 h 14262"/>
                <a:gd name="T12" fmla="*/ 1334 w 1819"/>
                <a:gd name="T13" fmla="*/ 2241 h 14262"/>
                <a:gd name="T14" fmla="*/ 1576 w 1819"/>
                <a:gd name="T15" fmla="*/ 815 h 14262"/>
                <a:gd name="T16" fmla="*/ 1697 w 1819"/>
                <a:gd name="T17" fmla="*/ 408 h 14262"/>
                <a:gd name="T18" fmla="*/ 1818 w 1819"/>
                <a:gd name="T19" fmla="*/ 0 h 142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9"/>
                <a:gd name="T31" fmla="*/ 0 h 14262"/>
                <a:gd name="T32" fmla="*/ 1819 w 1819"/>
                <a:gd name="T33" fmla="*/ 14262 h 1426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9" h="14262" fill="none" extrusionOk="0">
                  <a:moveTo>
                    <a:pt x="0" y="14262"/>
                  </a:moveTo>
                  <a:lnTo>
                    <a:pt x="243" y="12428"/>
                  </a:lnTo>
                  <a:lnTo>
                    <a:pt x="485" y="10187"/>
                  </a:lnTo>
                  <a:lnTo>
                    <a:pt x="727" y="7946"/>
                  </a:lnTo>
                  <a:lnTo>
                    <a:pt x="849" y="5909"/>
                  </a:lnTo>
                  <a:lnTo>
                    <a:pt x="1091" y="3871"/>
                  </a:lnTo>
                  <a:lnTo>
                    <a:pt x="1334" y="2241"/>
                  </a:lnTo>
                  <a:lnTo>
                    <a:pt x="1576" y="815"/>
                  </a:lnTo>
                  <a:lnTo>
                    <a:pt x="1697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4" name="Shape 1025"/>
            <p:cNvSpPr>
              <a:spLocks/>
            </p:cNvSpPr>
            <p:nvPr/>
          </p:nvSpPr>
          <p:spPr bwMode="auto">
            <a:xfrm>
              <a:off x="490900" y="1028850"/>
              <a:ext cx="45475" cy="147725"/>
            </a:xfrm>
            <a:custGeom>
              <a:avLst/>
              <a:gdLst>
                <a:gd name="T0" fmla="*/ 0 w 1819"/>
                <a:gd name="T1" fmla="*/ 204 h 5909"/>
                <a:gd name="T2" fmla="*/ 122 w 1819"/>
                <a:gd name="T3" fmla="*/ 1 h 5909"/>
                <a:gd name="T4" fmla="*/ 364 w 1819"/>
                <a:gd name="T5" fmla="*/ 204 h 5909"/>
                <a:gd name="T6" fmla="*/ 606 w 1819"/>
                <a:gd name="T7" fmla="*/ 815 h 5909"/>
                <a:gd name="T8" fmla="*/ 970 w 1819"/>
                <a:gd name="T9" fmla="*/ 1630 h 5909"/>
                <a:gd name="T10" fmla="*/ 1212 w 1819"/>
                <a:gd name="T11" fmla="*/ 2445 h 5909"/>
                <a:gd name="T12" fmla="*/ 1455 w 1819"/>
                <a:gd name="T13" fmla="*/ 3464 h 5909"/>
                <a:gd name="T14" fmla="*/ 1819 w 1819"/>
                <a:gd name="T15" fmla="*/ 5909 h 59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5909"/>
                <a:gd name="T26" fmla="*/ 1819 w 1819"/>
                <a:gd name="T27" fmla="*/ 5909 h 590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5909" fill="none" extrusionOk="0">
                  <a:moveTo>
                    <a:pt x="0" y="204"/>
                  </a:moveTo>
                  <a:lnTo>
                    <a:pt x="122" y="1"/>
                  </a:lnTo>
                  <a:lnTo>
                    <a:pt x="364" y="204"/>
                  </a:lnTo>
                  <a:lnTo>
                    <a:pt x="606" y="815"/>
                  </a:lnTo>
                  <a:lnTo>
                    <a:pt x="970" y="1630"/>
                  </a:lnTo>
                  <a:lnTo>
                    <a:pt x="1212" y="2445"/>
                  </a:lnTo>
                  <a:lnTo>
                    <a:pt x="1455" y="3464"/>
                  </a:lnTo>
                  <a:lnTo>
                    <a:pt x="1819" y="5909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5" name="Shape 1026"/>
            <p:cNvSpPr>
              <a:spLocks/>
            </p:cNvSpPr>
            <p:nvPr/>
          </p:nvSpPr>
          <p:spPr bwMode="auto">
            <a:xfrm>
              <a:off x="536350" y="1176550"/>
              <a:ext cx="42450" cy="641800"/>
            </a:xfrm>
            <a:custGeom>
              <a:avLst/>
              <a:gdLst>
                <a:gd name="T0" fmla="*/ 1 w 1698"/>
                <a:gd name="T1" fmla="*/ 1 h 25672"/>
                <a:gd name="T2" fmla="*/ 122 w 1698"/>
                <a:gd name="T3" fmla="*/ 1223 h 25672"/>
                <a:gd name="T4" fmla="*/ 243 w 1698"/>
                <a:gd name="T5" fmla="*/ 2649 h 25672"/>
                <a:gd name="T6" fmla="*/ 364 w 1698"/>
                <a:gd name="T7" fmla="*/ 4279 h 25672"/>
                <a:gd name="T8" fmla="*/ 485 w 1698"/>
                <a:gd name="T9" fmla="*/ 6113 h 25672"/>
                <a:gd name="T10" fmla="*/ 607 w 1698"/>
                <a:gd name="T11" fmla="*/ 10391 h 25672"/>
                <a:gd name="T12" fmla="*/ 849 w 1698"/>
                <a:gd name="T13" fmla="*/ 14670 h 25672"/>
                <a:gd name="T14" fmla="*/ 970 w 1698"/>
                <a:gd name="T15" fmla="*/ 16707 h 25672"/>
                <a:gd name="T16" fmla="*/ 1091 w 1698"/>
                <a:gd name="T17" fmla="*/ 18744 h 25672"/>
                <a:gd name="T18" fmla="*/ 1213 w 1698"/>
                <a:gd name="T19" fmla="*/ 20578 h 25672"/>
                <a:gd name="T20" fmla="*/ 1213 w 1698"/>
                <a:gd name="T21" fmla="*/ 22208 h 25672"/>
                <a:gd name="T22" fmla="*/ 1334 w 1698"/>
                <a:gd name="T23" fmla="*/ 23634 h 25672"/>
                <a:gd name="T24" fmla="*/ 1455 w 1698"/>
                <a:gd name="T25" fmla="*/ 24653 h 25672"/>
                <a:gd name="T26" fmla="*/ 1576 w 1698"/>
                <a:gd name="T27" fmla="*/ 25264 h 25672"/>
                <a:gd name="T28" fmla="*/ 1698 w 1698"/>
                <a:gd name="T29" fmla="*/ 25671 h 2567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698"/>
                <a:gd name="T46" fmla="*/ 0 h 25672"/>
                <a:gd name="T47" fmla="*/ 1698 w 1698"/>
                <a:gd name="T48" fmla="*/ 25672 h 2567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698" h="25672" fill="none" extrusionOk="0">
                  <a:moveTo>
                    <a:pt x="1" y="1"/>
                  </a:moveTo>
                  <a:lnTo>
                    <a:pt x="122" y="1223"/>
                  </a:lnTo>
                  <a:lnTo>
                    <a:pt x="243" y="2649"/>
                  </a:lnTo>
                  <a:lnTo>
                    <a:pt x="364" y="4279"/>
                  </a:lnTo>
                  <a:lnTo>
                    <a:pt x="485" y="6113"/>
                  </a:lnTo>
                  <a:lnTo>
                    <a:pt x="607" y="10391"/>
                  </a:lnTo>
                  <a:lnTo>
                    <a:pt x="849" y="14670"/>
                  </a:lnTo>
                  <a:lnTo>
                    <a:pt x="970" y="16707"/>
                  </a:lnTo>
                  <a:lnTo>
                    <a:pt x="1091" y="18744"/>
                  </a:lnTo>
                  <a:lnTo>
                    <a:pt x="1213" y="20578"/>
                  </a:lnTo>
                  <a:lnTo>
                    <a:pt x="1213" y="22208"/>
                  </a:lnTo>
                  <a:lnTo>
                    <a:pt x="1334" y="23634"/>
                  </a:lnTo>
                  <a:lnTo>
                    <a:pt x="1455" y="24653"/>
                  </a:lnTo>
                  <a:lnTo>
                    <a:pt x="1576" y="25264"/>
                  </a:lnTo>
                  <a:lnTo>
                    <a:pt x="1698" y="2567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6" name="Shape 1027"/>
            <p:cNvSpPr>
              <a:spLocks/>
            </p:cNvSpPr>
            <p:nvPr/>
          </p:nvSpPr>
          <p:spPr bwMode="auto">
            <a:xfrm>
              <a:off x="578775" y="1247875"/>
              <a:ext cx="45475" cy="570475"/>
            </a:xfrm>
            <a:custGeom>
              <a:avLst/>
              <a:gdLst>
                <a:gd name="T0" fmla="*/ 1 w 1819"/>
                <a:gd name="T1" fmla="*/ 22818 h 22819"/>
                <a:gd name="T2" fmla="*/ 122 w 1819"/>
                <a:gd name="T3" fmla="*/ 22615 h 22819"/>
                <a:gd name="T4" fmla="*/ 243 w 1819"/>
                <a:gd name="T5" fmla="*/ 22004 h 22819"/>
                <a:gd name="T6" fmla="*/ 364 w 1819"/>
                <a:gd name="T7" fmla="*/ 21189 h 22819"/>
                <a:gd name="T8" fmla="*/ 485 w 1819"/>
                <a:gd name="T9" fmla="*/ 19762 h 22819"/>
                <a:gd name="T10" fmla="*/ 607 w 1819"/>
                <a:gd name="T11" fmla="*/ 18336 h 22819"/>
                <a:gd name="T12" fmla="*/ 728 w 1819"/>
                <a:gd name="T13" fmla="*/ 16503 h 22819"/>
                <a:gd name="T14" fmla="*/ 849 w 1819"/>
                <a:gd name="T15" fmla="*/ 12632 h 22819"/>
                <a:gd name="T16" fmla="*/ 1091 w 1819"/>
                <a:gd name="T17" fmla="*/ 8557 h 22819"/>
                <a:gd name="T18" fmla="*/ 1213 w 1819"/>
                <a:gd name="T19" fmla="*/ 6723 h 22819"/>
                <a:gd name="T20" fmla="*/ 1334 w 1819"/>
                <a:gd name="T21" fmla="*/ 4890 h 22819"/>
                <a:gd name="T22" fmla="*/ 1455 w 1819"/>
                <a:gd name="T23" fmla="*/ 3260 h 22819"/>
                <a:gd name="T24" fmla="*/ 1576 w 1819"/>
                <a:gd name="T25" fmla="*/ 1834 h 22819"/>
                <a:gd name="T26" fmla="*/ 1697 w 1819"/>
                <a:gd name="T27" fmla="*/ 815 h 22819"/>
                <a:gd name="T28" fmla="*/ 1819 w 1819"/>
                <a:gd name="T29" fmla="*/ 0 h 228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19"/>
                <a:gd name="T46" fmla="*/ 0 h 22819"/>
                <a:gd name="T47" fmla="*/ 1819 w 1819"/>
                <a:gd name="T48" fmla="*/ 22819 h 228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19" h="22819" fill="none" extrusionOk="0">
                  <a:moveTo>
                    <a:pt x="1" y="22818"/>
                  </a:moveTo>
                  <a:lnTo>
                    <a:pt x="122" y="22615"/>
                  </a:lnTo>
                  <a:lnTo>
                    <a:pt x="243" y="22004"/>
                  </a:lnTo>
                  <a:lnTo>
                    <a:pt x="364" y="21189"/>
                  </a:lnTo>
                  <a:lnTo>
                    <a:pt x="485" y="19762"/>
                  </a:lnTo>
                  <a:lnTo>
                    <a:pt x="607" y="18336"/>
                  </a:lnTo>
                  <a:lnTo>
                    <a:pt x="728" y="16503"/>
                  </a:lnTo>
                  <a:lnTo>
                    <a:pt x="849" y="12632"/>
                  </a:lnTo>
                  <a:lnTo>
                    <a:pt x="1091" y="8557"/>
                  </a:lnTo>
                  <a:lnTo>
                    <a:pt x="1213" y="6723"/>
                  </a:lnTo>
                  <a:lnTo>
                    <a:pt x="1334" y="4890"/>
                  </a:lnTo>
                  <a:lnTo>
                    <a:pt x="1455" y="3260"/>
                  </a:lnTo>
                  <a:lnTo>
                    <a:pt x="1576" y="1834"/>
                  </a:lnTo>
                  <a:lnTo>
                    <a:pt x="1697" y="815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7" name="Shape 1028"/>
            <p:cNvSpPr>
              <a:spLocks/>
            </p:cNvSpPr>
            <p:nvPr/>
          </p:nvSpPr>
          <p:spPr bwMode="auto">
            <a:xfrm>
              <a:off x="624225" y="1232575"/>
              <a:ext cx="45475" cy="157925"/>
            </a:xfrm>
            <a:custGeom>
              <a:avLst/>
              <a:gdLst>
                <a:gd name="T0" fmla="*/ 1 w 1819"/>
                <a:gd name="T1" fmla="*/ 612 h 6317"/>
                <a:gd name="T2" fmla="*/ 122 w 1819"/>
                <a:gd name="T3" fmla="*/ 205 h 6317"/>
                <a:gd name="T4" fmla="*/ 243 w 1819"/>
                <a:gd name="T5" fmla="*/ 1 h 6317"/>
                <a:gd name="T6" fmla="*/ 364 w 1819"/>
                <a:gd name="T7" fmla="*/ 1 h 6317"/>
                <a:gd name="T8" fmla="*/ 486 w 1819"/>
                <a:gd name="T9" fmla="*/ 1 h 6317"/>
                <a:gd name="T10" fmla="*/ 728 w 1819"/>
                <a:gd name="T11" fmla="*/ 612 h 6317"/>
                <a:gd name="T12" fmla="*/ 970 w 1819"/>
                <a:gd name="T13" fmla="*/ 1631 h 6317"/>
                <a:gd name="T14" fmla="*/ 1092 w 1819"/>
                <a:gd name="T15" fmla="*/ 2853 h 6317"/>
                <a:gd name="T16" fmla="*/ 1334 w 1819"/>
                <a:gd name="T17" fmla="*/ 4279 h 6317"/>
                <a:gd name="T18" fmla="*/ 1576 w 1819"/>
                <a:gd name="T19" fmla="*/ 5502 h 6317"/>
                <a:gd name="T20" fmla="*/ 1819 w 1819"/>
                <a:gd name="T21" fmla="*/ 6317 h 631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19"/>
                <a:gd name="T34" fmla="*/ 0 h 6317"/>
                <a:gd name="T35" fmla="*/ 1819 w 1819"/>
                <a:gd name="T36" fmla="*/ 6317 h 631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19" h="6317" fill="none" extrusionOk="0">
                  <a:moveTo>
                    <a:pt x="1" y="612"/>
                  </a:moveTo>
                  <a:lnTo>
                    <a:pt x="122" y="205"/>
                  </a:lnTo>
                  <a:lnTo>
                    <a:pt x="243" y="1"/>
                  </a:lnTo>
                  <a:lnTo>
                    <a:pt x="364" y="1"/>
                  </a:lnTo>
                  <a:lnTo>
                    <a:pt x="486" y="1"/>
                  </a:lnTo>
                  <a:lnTo>
                    <a:pt x="728" y="612"/>
                  </a:lnTo>
                  <a:lnTo>
                    <a:pt x="970" y="1631"/>
                  </a:lnTo>
                  <a:lnTo>
                    <a:pt x="1092" y="2853"/>
                  </a:lnTo>
                  <a:lnTo>
                    <a:pt x="1334" y="4279"/>
                  </a:lnTo>
                  <a:lnTo>
                    <a:pt x="1576" y="5502"/>
                  </a:lnTo>
                  <a:lnTo>
                    <a:pt x="1819" y="631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8" name="Shape 1029"/>
            <p:cNvSpPr>
              <a:spLocks/>
            </p:cNvSpPr>
            <p:nvPr/>
          </p:nvSpPr>
          <p:spPr bwMode="auto">
            <a:xfrm>
              <a:off x="669675" y="1390475"/>
              <a:ext cx="42450" cy="147750"/>
            </a:xfrm>
            <a:custGeom>
              <a:avLst/>
              <a:gdLst>
                <a:gd name="T0" fmla="*/ 1 w 1698"/>
                <a:gd name="T1" fmla="*/ 1 h 5910"/>
                <a:gd name="T2" fmla="*/ 243 w 1698"/>
                <a:gd name="T3" fmla="*/ 816 h 5910"/>
                <a:gd name="T4" fmla="*/ 486 w 1698"/>
                <a:gd name="T5" fmla="*/ 1834 h 5910"/>
                <a:gd name="T6" fmla="*/ 849 w 1698"/>
                <a:gd name="T7" fmla="*/ 3872 h 5910"/>
                <a:gd name="T8" fmla="*/ 1092 w 1698"/>
                <a:gd name="T9" fmla="*/ 4890 h 5910"/>
                <a:gd name="T10" fmla="*/ 1213 w 1698"/>
                <a:gd name="T11" fmla="*/ 5502 h 5910"/>
                <a:gd name="T12" fmla="*/ 1455 w 1698"/>
                <a:gd name="T13" fmla="*/ 5909 h 5910"/>
                <a:gd name="T14" fmla="*/ 1698 w 1698"/>
                <a:gd name="T15" fmla="*/ 5705 h 59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5910"/>
                <a:gd name="T26" fmla="*/ 1698 w 1698"/>
                <a:gd name="T27" fmla="*/ 5910 h 59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5910" fill="none" extrusionOk="0">
                  <a:moveTo>
                    <a:pt x="1" y="1"/>
                  </a:moveTo>
                  <a:lnTo>
                    <a:pt x="243" y="816"/>
                  </a:lnTo>
                  <a:lnTo>
                    <a:pt x="486" y="1834"/>
                  </a:lnTo>
                  <a:lnTo>
                    <a:pt x="849" y="3872"/>
                  </a:lnTo>
                  <a:lnTo>
                    <a:pt x="1092" y="4890"/>
                  </a:lnTo>
                  <a:lnTo>
                    <a:pt x="1213" y="5502"/>
                  </a:lnTo>
                  <a:lnTo>
                    <a:pt x="1455" y="5909"/>
                  </a:lnTo>
                  <a:lnTo>
                    <a:pt x="1698" y="5705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19" name="Shape 1030"/>
            <p:cNvSpPr>
              <a:spLocks/>
            </p:cNvSpPr>
            <p:nvPr/>
          </p:nvSpPr>
          <p:spPr bwMode="auto">
            <a:xfrm>
              <a:off x="712100" y="1247875"/>
              <a:ext cx="45500" cy="285250"/>
            </a:xfrm>
            <a:custGeom>
              <a:avLst/>
              <a:gdLst>
                <a:gd name="T0" fmla="*/ 1 w 1820"/>
                <a:gd name="T1" fmla="*/ 11409 h 11410"/>
                <a:gd name="T2" fmla="*/ 122 w 1820"/>
                <a:gd name="T3" fmla="*/ 11206 h 11410"/>
                <a:gd name="T4" fmla="*/ 243 w 1820"/>
                <a:gd name="T5" fmla="*/ 10798 h 11410"/>
                <a:gd name="T6" fmla="*/ 486 w 1820"/>
                <a:gd name="T7" fmla="*/ 9576 h 11410"/>
                <a:gd name="T8" fmla="*/ 728 w 1820"/>
                <a:gd name="T9" fmla="*/ 7946 h 11410"/>
                <a:gd name="T10" fmla="*/ 849 w 1820"/>
                <a:gd name="T11" fmla="*/ 6112 h 11410"/>
                <a:gd name="T12" fmla="*/ 1092 w 1820"/>
                <a:gd name="T13" fmla="*/ 4279 h 11410"/>
                <a:gd name="T14" fmla="*/ 1334 w 1820"/>
                <a:gd name="T15" fmla="*/ 2649 h 11410"/>
                <a:gd name="T16" fmla="*/ 1577 w 1820"/>
                <a:gd name="T17" fmla="*/ 1019 h 11410"/>
                <a:gd name="T18" fmla="*/ 1819 w 1820"/>
                <a:gd name="T19" fmla="*/ 0 h 114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20"/>
                <a:gd name="T31" fmla="*/ 0 h 11410"/>
                <a:gd name="T32" fmla="*/ 1820 w 1820"/>
                <a:gd name="T33" fmla="*/ 11410 h 114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20" h="11410" fill="none" extrusionOk="0">
                  <a:moveTo>
                    <a:pt x="1" y="11409"/>
                  </a:moveTo>
                  <a:lnTo>
                    <a:pt x="122" y="11206"/>
                  </a:lnTo>
                  <a:lnTo>
                    <a:pt x="243" y="10798"/>
                  </a:lnTo>
                  <a:lnTo>
                    <a:pt x="486" y="9576"/>
                  </a:lnTo>
                  <a:lnTo>
                    <a:pt x="728" y="7946"/>
                  </a:lnTo>
                  <a:lnTo>
                    <a:pt x="849" y="6112"/>
                  </a:lnTo>
                  <a:lnTo>
                    <a:pt x="1092" y="4279"/>
                  </a:lnTo>
                  <a:lnTo>
                    <a:pt x="1334" y="2649"/>
                  </a:lnTo>
                  <a:lnTo>
                    <a:pt x="1577" y="1019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0" name="Shape 1031"/>
            <p:cNvSpPr>
              <a:spLocks/>
            </p:cNvSpPr>
            <p:nvPr/>
          </p:nvSpPr>
          <p:spPr bwMode="auto">
            <a:xfrm>
              <a:off x="757575" y="1207125"/>
              <a:ext cx="45475" cy="40775"/>
            </a:xfrm>
            <a:custGeom>
              <a:avLst/>
              <a:gdLst>
                <a:gd name="T0" fmla="*/ 0 w 1819"/>
                <a:gd name="T1" fmla="*/ 1630 h 1631"/>
                <a:gd name="T2" fmla="*/ 364 w 1819"/>
                <a:gd name="T3" fmla="*/ 611 h 1631"/>
                <a:gd name="T4" fmla="*/ 970 w 1819"/>
                <a:gd name="T5" fmla="*/ 0 h 1631"/>
                <a:gd name="T6" fmla="*/ 1455 w 1819"/>
                <a:gd name="T7" fmla="*/ 0 h 1631"/>
                <a:gd name="T8" fmla="*/ 1818 w 1819"/>
                <a:gd name="T9" fmla="*/ 204 h 16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31"/>
                <a:gd name="T17" fmla="*/ 1819 w 1819"/>
                <a:gd name="T18" fmla="*/ 1631 h 16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31" fill="none" extrusionOk="0">
                  <a:moveTo>
                    <a:pt x="0" y="1630"/>
                  </a:moveTo>
                  <a:lnTo>
                    <a:pt x="364" y="611"/>
                  </a:lnTo>
                  <a:lnTo>
                    <a:pt x="970" y="0"/>
                  </a:lnTo>
                  <a:lnTo>
                    <a:pt x="1455" y="0"/>
                  </a:lnTo>
                  <a:lnTo>
                    <a:pt x="1818" y="204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1" name="Shape 1032"/>
            <p:cNvSpPr>
              <a:spLocks/>
            </p:cNvSpPr>
            <p:nvPr/>
          </p:nvSpPr>
          <p:spPr bwMode="auto">
            <a:xfrm>
              <a:off x="803025" y="1212200"/>
              <a:ext cx="42450" cy="183400"/>
            </a:xfrm>
            <a:custGeom>
              <a:avLst/>
              <a:gdLst>
                <a:gd name="T0" fmla="*/ 0 w 1698"/>
                <a:gd name="T1" fmla="*/ 1 h 7336"/>
                <a:gd name="T2" fmla="*/ 243 w 1698"/>
                <a:gd name="T3" fmla="*/ 612 h 7336"/>
                <a:gd name="T4" fmla="*/ 485 w 1698"/>
                <a:gd name="T5" fmla="*/ 1631 h 7336"/>
                <a:gd name="T6" fmla="*/ 606 w 1698"/>
                <a:gd name="T7" fmla="*/ 3057 h 7336"/>
                <a:gd name="T8" fmla="*/ 849 w 1698"/>
                <a:gd name="T9" fmla="*/ 4483 h 7336"/>
                <a:gd name="T10" fmla="*/ 1091 w 1698"/>
                <a:gd name="T11" fmla="*/ 5706 h 7336"/>
                <a:gd name="T12" fmla="*/ 1212 w 1698"/>
                <a:gd name="T13" fmla="*/ 6724 h 7336"/>
                <a:gd name="T14" fmla="*/ 1455 w 1698"/>
                <a:gd name="T15" fmla="*/ 7335 h 7336"/>
                <a:gd name="T16" fmla="*/ 1576 w 1698"/>
                <a:gd name="T17" fmla="*/ 7335 h 7336"/>
                <a:gd name="T18" fmla="*/ 1697 w 1698"/>
                <a:gd name="T19" fmla="*/ 7335 h 73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8"/>
                <a:gd name="T31" fmla="*/ 0 h 7336"/>
                <a:gd name="T32" fmla="*/ 1698 w 1698"/>
                <a:gd name="T33" fmla="*/ 7336 h 73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8" h="7336" fill="none" extrusionOk="0">
                  <a:moveTo>
                    <a:pt x="0" y="1"/>
                  </a:moveTo>
                  <a:lnTo>
                    <a:pt x="243" y="612"/>
                  </a:lnTo>
                  <a:lnTo>
                    <a:pt x="485" y="1631"/>
                  </a:lnTo>
                  <a:lnTo>
                    <a:pt x="606" y="3057"/>
                  </a:lnTo>
                  <a:lnTo>
                    <a:pt x="849" y="4483"/>
                  </a:lnTo>
                  <a:lnTo>
                    <a:pt x="1091" y="5706"/>
                  </a:lnTo>
                  <a:lnTo>
                    <a:pt x="1212" y="6724"/>
                  </a:lnTo>
                  <a:lnTo>
                    <a:pt x="1455" y="7335"/>
                  </a:lnTo>
                  <a:lnTo>
                    <a:pt x="1576" y="7335"/>
                  </a:lnTo>
                  <a:lnTo>
                    <a:pt x="1697" y="7335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2" name="Shape 1033"/>
            <p:cNvSpPr>
              <a:spLocks/>
            </p:cNvSpPr>
            <p:nvPr/>
          </p:nvSpPr>
          <p:spPr bwMode="auto">
            <a:xfrm>
              <a:off x="845450" y="1069600"/>
              <a:ext cx="45475" cy="326000"/>
            </a:xfrm>
            <a:custGeom>
              <a:avLst/>
              <a:gdLst>
                <a:gd name="T0" fmla="*/ 0 w 1819"/>
                <a:gd name="T1" fmla="*/ 13039 h 13040"/>
                <a:gd name="T2" fmla="*/ 121 w 1819"/>
                <a:gd name="T3" fmla="*/ 12836 h 13040"/>
                <a:gd name="T4" fmla="*/ 243 w 1819"/>
                <a:gd name="T5" fmla="*/ 12224 h 13040"/>
                <a:gd name="T6" fmla="*/ 364 w 1819"/>
                <a:gd name="T7" fmla="*/ 11613 h 13040"/>
                <a:gd name="T8" fmla="*/ 485 w 1819"/>
                <a:gd name="T9" fmla="*/ 10798 h 13040"/>
                <a:gd name="T10" fmla="*/ 727 w 1819"/>
                <a:gd name="T11" fmla="*/ 8965 h 13040"/>
                <a:gd name="T12" fmla="*/ 849 w 1819"/>
                <a:gd name="T13" fmla="*/ 6724 h 13040"/>
                <a:gd name="T14" fmla="*/ 1091 w 1819"/>
                <a:gd name="T15" fmla="*/ 4483 h 13040"/>
                <a:gd name="T16" fmla="*/ 1334 w 1819"/>
                <a:gd name="T17" fmla="*/ 2445 h 13040"/>
                <a:gd name="T18" fmla="*/ 1455 w 1819"/>
                <a:gd name="T19" fmla="*/ 1630 h 13040"/>
                <a:gd name="T20" fmla="*/ 1576 w 1819"/>
                <a:gd name="T21" fmla="*/ 1019 h 13040"/>
                <a:gd name="T22" fmla="*/ 1697 w 1819"/>
                <a:gd name="T23" fmla="*/ 408 h 13040"/>
                <a:gd name="T24" fmla="*/ 1818 w 1819"/>
                <a:gd name="T25" fmla="*/ 0 h 1304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19"/>
                <a:gd name="T40" fmla="*/ 0 h 13040"/>
                <a:gd name="T41" fmla="*/ 1819 w 1819"/>
                <a:gd name="T42" fmla="*/ 13040 h 1304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19" h="13040" fill="none" extrusionOk="0">
                  <a:moveTo>
                    <a:pt x="0" y="13039"/>
                  </a:moveTo>
                  <a:lnTo>
                    <a:pt x="121" y="12836"/>
                  </a:lnTo>
                  <a:lnTo>
                    <a:pt x="243" y="12224"/>
                  </a:lnTo>
                  <a:lnTo>
                    <a:pt x="364" y="11613"/>
                  </a:lnTo>
                  <a:lnTo>
                    <a:pt x="485" y="10798"/>
                  </a:lnTo>
                  <a:lnTo>
                    <a:pt x="727" y="8965"/>
                  </a:lnTo>
                  <a:lnTo>
                    <a:pt x="849" y="6724"/>
                  </a:lnTo>
                  <a:lnTo>
                    <a:pt x="1091" y="4483"/>
                  </a:lnTo>
                  <a:lnTo>
                    <a:pt x="1334" y="2445"/>
                  </a:lnTo>
                  <a:lnTo>
                    <a:pt x="1455" y="1630"/>
                  </a:lnTo>
                  <a:lnTo>
                    <a:pt x="1576" y="1019"/>
                  </a:lnTo>
                  <a:lnTo>
                    <a:pt x="1697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3" name="Shape 1034"/>
            <p:cNvSpPr>
              <a:spLocks/>
            </p:cNvSpPr>
            <p:nvPr/>
          </p:nvSpPr>
          <p:spPr bwMode="auto">
            <a:xfrm>
              <a:off x="890900" y="1064500"/>
              <a:ext cx="45475" cy="112075"/>
            </a:xfrm>
            <a:custGeom>
              <a:avLst/>
              <a:gdLst>
                <a:gd name="T0" fmla="*/ 0 w 1819"/>
                <a:gd name="T1" fmla="*/ 204 h 4483"/>
                <a:gd name="T2" fmla="*/ 122 w 1819"/>
                <a:gd name="T3" fmla="*/ 1 h 4483"/>
                <a:gd name="T4" fmla="*/ 243 w 1819"/>
                <a:gd name="T5" fmla="*/ 1 h 4483"/>
                <a:gd name="T6" fmla="*/ 485 w 1819"/>
                <a:gd name="T7" fmla="*/ 204 h 4483"/>
                <a:gd name="T8" fmla="*/ 728 w 1819"/>
                <a:gd name="T9" fmla="*/ 816 h 4483"/>
                <a:gd name="T10" fmla="*/ 849 w 1819"/>
                <a:gd name="T11" fmla="*/ 1631 h 4483"/>
                <a:gd name="T12" fmla="*/ 1091 w 1819"/>
                <a:gd name="T13" fmla="*/ 2445 h 4483"/>
                <a:gd name="T14" fmla="*/ 1334 w 1819"/>
                <a:gd name="T15" fmla="*/ 3464 h 4483"/>
                <a:gd name="T16" fmla="*/ 1576 w 1819"/>
                <a:gd name="T17" fmla="*/ 4075 h 4483"/>
                <a:gd name="T18" fmla="*/ 1819 w 1819"/>
                <a:gd name="T19" fmla="*/ 4483 h 44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19"/>
                <a:gd name="T31" fmla="*/ 0 h 4483"/>
                <a:gd name="T32" fmla="*/ 1819 w 1819"/>
                <a:gd name="T33" fmla="*/ 4483 h 44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19" h="4483" fill="none" extrusionOk="0">
                  <a:moveTo>
                    <a:pt x="0" y="204"/>
                  </a:moveTo>
                  <a:lnTo>
                    <a:pt x="122" y="1"/>
                  </a:lnTo>
                  <a:lnTo>
                    <a:pt x="243" y="1"/>
                  </a:lnTo>
                  <a:lnTo>
                    <a:pt x="485" y="204"/>
                  </a:lnTo>
                  <a:lnTo>
                    <a:pt x="728" y="816"/>
                  </a:lnTo>
                  <a:lnTo>
                    <a:pt x="849" y="1631"/>
                  </a:lnTo>
                  <a:lnTo>
                    <a:pt x="1091" y="2445"/>
                  </a:lnTo>
                  <a:lnTo>
                    <a:pt x="1334" y="3464"/>
                  </a:lnTo>
                  <a:lnTo>
                    <a:pt x="1576" y="4075"/>
                  </a:lnTo>
                  <a:lnTo>
                    <a:pt x="1819" y="4483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4" name="Shape 1035"/>
            <p:cNvSpPr>
              <a:spLocks/>
            </p:cNvSpPr>
            <p:nvPr/>
          </p:nvSpPr>
          <p:spPr bwMode="auto">
            <a:xfrm>
              <a:off x="936350" y="1135800"/>
              <a:ext cx="45475" cy="40775"/>
            </a:xfrm>
            <a:custGeom>
              <a:avLst/>
              <a:gdLst>
                <a:gd name="T0" fmla="*/ 1 w 1819"/>
                <a:gd name="T1" fmla="*/ 1631 h 1631"/>
                <a:gd name="T2" fmla="*/ 243 w 1819"/>
                <a:gd name="T3" fmla="*/ 1631 h 1631"/>
                <a:gd name="T4" fmla="*/ 485 w 1819"/>
                <a:gd name="T5" fmla="*/ 1427 h 1631"/>
                <a:gd name="T6" fmla="*/ 970 w 1819"/>
                <a:gd name="T7" fmla="*/ 816 h 1631"/>
                <a:gd name="T8" fmla="*/ 1091 w 1819"/>
                <a:gd name="T9" fmla="*/ 408 h 1631"/>
                <a:gd name="T10" fmla="*/ 1334 w 1819"/>
                <a:gd name="T11" fmla="*/ 1 h 1631"/>
                <a:gd name="T12" fmla="*/ 1576 w 1819"/>
                <a:gd name="T13" fmla="*/ 1 h 1631"/>
                <a:gd name="T14" fmla="*/ 1819 w 1819"/>
                <a:gd name="T15" fmla="*/ 205 h 16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1631"/>
                <a:gd name="T26" fmla="*/ 1819 w 1819"/>
                <a:gd name="T27" fmla="*/ 1631 h 16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1631" fill="none" extrusionOk="0">
                  <a:moveTo>
                    <a:pt x="1" y="1631"/>
                  </a:moveTo>
                  <a:lnTo>
                    <a:pt x="243" y="1631"/>
                  </a:lnTo>
                  <a:lnTo>
                    <a:pt x="485" y="1427"/>
                  </a:lnTo>
                  <a:lnTo>
                    <a:pt x="970" y="816"/>
                  </a:lnTo>
                  <a:lnTo>
                    <a:pt x="1091" y="408"/>
                  </a:lnTo>
                  <a:lnTo>
                    <a:pt x="1334" y="1"/>
                  </a:lnTo>
                  <a:lnTo>
                    <a:pt x="1576" y="1"/>
                  </a:lnTo>
                  <a:lnTo>
                    <a:pt x="1819" y="205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5" name="Shape 1036"/>
            <p:cNvSpPr>
              <a:spLocks/>
            </p:cNvSpPr>
            <p:nvPr/>
          </p:nvSpPr>
          <p:spPr bwMode="auto">
            <a:xfrm>
              <a:off x="981800" y="1140900"/>
              <a:ext cx="42450" cy="178300"/>
            </a:xfrm>
            <a:custGeom>
              <a:avLst/>
              <a:gdLst>
                <a:gd name="T0" fmla="*/ 1 w 1698"/>
                <a:gd name="T1" fmla="*/ 1 h 7132"/>
                <a:gd name="T2" fmla="*/ 243 w 1698"/>
                <a:gd name="T3" fmla="*/ 408 h 7132"/>
                <a:gd name="T4" fmla="*/ 486 w 1698"/>
                <a:gd name="T5" fmla="*/ 1019 h 7132"/>
                <a:gd name="T6" fmla="*/ 849 w 1698"/>
                <a:gd name="T7" fmla="*/ 2649 h 7132"/>
                <a:gd name="T8" fmla="*/ 1213 w 1698"/>
                <a:gd name="T9" fmla="*/ 4687 h 7132"/>
                <a:gd name="T10" fmla="*/ 1698 w 1698"/>
                <a:gd name="T11" fmla="*/ 7131 h 71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8"/>
                <a:gd name="T19" fmla="*/ 0 h 7132"/>
                <a:gd name="T20" fmla="*/ 1698 w 1698"/>
                <a:gd name="T21" fmla="*/ 7132 h 71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8" h="7132" fill="none" extrusionOk="0">
                  <a:moveTo>
                    <a:pt x="1" y="1"/>
                  </a:moveTo>
                  <a:lnTo>
                    <a:pt x="243" y="408"/>
                  </a:lnTo>
                  <a:lnTo>
                    <a:pt x="486" y="1019"/>
                  </a:lnTo>
                  <a:lnTo>
                    <a:pt x="849" y="2649"/>
                  </a:lnTo>
                  <a:lnTo>
                    <a:pt x="1213" y="4687"/>
                  </a:lnTo>
                  <a:lnTo>
                    <a:pt x="1698" y="713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6" name="Shape 1037"/>
            <p:cNvSpPr>
              <a:spLocks/>
            </p:cNvSpPr>
            <p:nvPr/>
          </p:nvSpPr>
          <p:spPr bwMode="auto">
            <a:xfrm>
              <a:off x="1024225" y="1319175"/>
              <a:ext cx="45475" cy="320900"/>
            </a:xfrm>
            <a:custGeom>
              <a:avLst/>
              <a:gdLst>
                <a:gd name="T0" fmla="*/ 1 w 1819"/>
                <a:gd name="T1" fmla="*/ 0 h 12836"/>
                <a:gd name="T2" fmla="*/ 243 w 1819"/>
                <a:gd name="T3" fmla="*/ 1427 h 12836"/>
                <a:gd name="T4" fmla="*/ 486 w 1819"/>
                <a:gd name="T5" fmla="*/ 3260 h 12836"/>
                <a:gd name="T6" fmla="*/ 728 w 1819"/>
                <a:gd name="T7" fmla="*/ 5298 h 12836"/>
                <a:gd name="T8" fmla="*/ 849 w 1819"/>
                <a:gd name="T9" fmla="*/ 7539 h 12836"/>
                <a:gd name="T10" fmla="*/ 1092 w 1819"/>
                <a:gd name="T11" fmla="*/ 9372 h 12836"/>
                <a:gd name="T12" fmla="*/ 1334 w 1819"/>
                <a:gd name="T13" fmla="*/ 11002 h 12836"/>
                <a:gd name="T14" fmla="*/ 1455 w 1819"/>
                <a:gd name="T15" fmla="*/ 11817 h 12836"/>
                <a:gd name="T16" fmla="*/ 1576 w 1819"/>
                <a:gd name="T17" fmla="*/ 12225 h 12836"/>
                <a:gd name="T18" fmla="*/ 1698 w 1819"/>
                <a:gd name="T19" fmla="*/ 12632 h 12836"/>
                <a:gd name="T20" fmla="*/ 1819 w 1819"/>
                <a:gd name="T21" fmla="*/ 12836 h 128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19"/>
                <a:gd name="T34" fmla="*/ 0 h 12836"/>
                <a:gd name="T35" fmla="*/ 1819 w 1819"/>
                <a:gd name="T36" fmla="*/ 12836 h 128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19" h="12836" fill="none" extrusionOk="0">
                  <a:moveTo>
                    <a:pt x="1" y="0"/>
                  </a:moveTo>
                  <a:lnTo>
                    <a:pt x="243" y="1427"/>
                  </a:lnTo>
                  <a:lnTo>
                    <a:pt x="486" y="3260"/>
                  </a:lnTo>
                  <a:lnTo>
                    <a:pt x="728" y="5298"/>
                  </a:lnTo>
                  <a:lnTo>
                    <a:pt x="849" y="7539"/>
                  </a:lnTo>
                  <a:lnTo>
                    <a:pt x="1092" y="9372"/>
                  </a:lnTo>
                  <a:lnTo>
                    <a:pt x="1334" y="11002"/>
                  </a:lnTo>
                  <a:lnTo>
                    <a:pt x="1455" y="11817"/>
                  </a:lnTo>
                  <a:lnTo>
                    <a:pt x="1576" y="12225"/>
                  </a:lnTo>
                  <a:lnTo>
                    <a:pt x="1698" y="12632"/>
                  </a:lnTo>
                  <a:lnTo>
                    <a:pt x="1819" y="12836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7" name="Shape 1038"/>
            <p:cNvSpPr>
              <a:spLocks/>
            </p:cNvSpPr>
            <p:nvPr/>
          </p:nvSpPr>
          <p:spPr bwMode="auto">
            <a:xfrm>
              <a:off x="1069675" y="1390475"/>
              <a:ext cx="45500" cy="249600"/>
            </a:xfrm>
            <a:custGeom>
              <a:avLst/>
              <a:gdLst>
                <a:gd name="T0" fmla="*/ 1 w 1820"/>
                <a:gd name="T1" fmla="*/ 9984 h 9984"/>
                <a:gd name="T2" fmla="*/ 122 w 1820"/>
                <a:gd name="T3" fmla="*/ 9984 h 9984"/>
                <a:gd name="T4" fmla="*/ 243 w 1820"/>
                <a:gd name="T5" fmla="*/ 9780 h 9984"/>
                <a:gd name="T6" fmla="*/ 365 w 1820"/>
                <a:gd name="T7" fmla="*/ 9373 h 9984"/>
                <a:gd name="T8" fmla="*/ 486 w 1820"/>
                <a:gd name="T9" fmla="*/ 8965 h 9984"/>
                <a:gd name="T10" fmla="*/ 728 w 1820"/>
                <a:gd name="T11" fmla="*/ 7539 h 9984"/>
                <a:gd name="T12" fmla="*/ 971 w 1820"/>
                <a:gd name="T13" fmla="*/ 5909 h 9984"/>
                <a:gd name="T14" fmla="*/ 1092 w 1820"/>
                <a:gd name="T15" fmla="*/ 4279 h 9984"/>
                <a:gd name="T16" fmla="*/ 1334 w 1820"/>
                <a:gd name="T17" fmla="*/ 2446 h 9984"/>
                <a:gd name="T18" fmla="*/ 1577 w 1820"/>
                <a:gd name="T19" fmla="*/ 1019 h 9984"/>
                <a:gd name="T20" fmla="*/ 1819 w 1820"/>
                <a:gd name="T21" fmla="*/ 1 h 99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20"/>
                <a:gd name="T34" fmla="*/ 0 h 9984"/>
                <a:gd name="T35" fmla="*/ 1820 w 1820"/>
                <a:gd name="T36" fmla="*/ 9984 h 99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20" h="9984" fill="none" extrusionOk="0">
                  <a:moveTo>
                    <a:pt x="1" y="9984"/>
                  </a:moveTo>
                  <a:lnTo>
                    <a:pt x="122" y="9984"/>
                  </a:lnTo>
                  <a:lnTo>
                    <a:pt x="243" y="9780"/>
                  </a:lnTo>
                  <a:lnTo>
                    <a:pt x="365" y="9373"/>
                  </a:lnTo>
                  <a:lnTo>
                    <a:pt x="486" y="8965"/>
                  </a:lnTo>
                  <a:lnTo>
                    <a:pt x="728" y="7539"/>
                  </a:lnTo>
                  <a:lnTo>
                    <a:pt x="971" y="5909"/>
                  </a:lnTo>
                  <a:lnTo>
                    <a:pt x="1092" y="4279"/>
                  </a:lnTo>
                  <a:lnTo>
                    <a:pt x="1334" y="2446"/>
                  </a:lnTo>
                  <a:lnTo>
                    <a:pt x="1577" y="1019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8" name="Shape 1039"/>
            <p:cNvSpPr>
              <a:spLocks/>
            </p:cNvSpPr>
            <p:nvPr/>
          </p:nvSpPr>
          <p:spPr bwMode="auto">
            <a:xfrm>
              <a:off x="1115150" y="1319175"/>
              <a:ext cx="42450" cy="71325"/>
            </a:xfrm>
            <a:custGeom>
              <a:avLst/>
              <a:gdLst>
                <a:gd name="T0" fmla="*/ 0 w 1698"/>
                <a:gd name="T1" fmla="*/ 2853 h 2853"/>
                <a:gd name="T2" fmla="*/ 364 w 1698"/>
                <a:gd name="T3" fmla="*/ 1630 h 2853"/>
                <a:gd name="T4" fmla="*/ 849 w 1698"/>
                <a:gd name="T5" fmla="*/ 815 h 2853"/>
                <a:gd name="T6" fmla="*/ 1333 w 1698"/>
                <a:gd name="T7" fmla="*/ 408 h 2853"/>
                <a:gd name="T8" fmla="*/ 1697 w 1698"/>
                <a:gd name="T9" fmla="*/ 0 h 28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853"/>
                <a:gd name="T17" fmla="*/ 1698 w 1698"/>
                <a:gd name="T18" fmla="*/ 2853 h 28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853" fill="none" extrusionOk="0">
                  <a:moveTo>
                    <a:pt x="0" y="2853"/>
                  </a:moveTo>
                  <a:lnTo>
                    <a:pt x="364" y="1630"/>
                  </a:lnTo>
                  <a:lnTo>
                    <a:pt x="849" y="815"/>
                  </a:lnTo>
                  <a:lnTo>
                    <a:pt x="1333" y="408"/>
                  </a:lnTo>
                  <a:lnTo>
                    <a:pt x="1697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29" name="Shape 1040"/>
            <p:cNvSpPr>
              <a:spLocks/>
            </p:cNvSpPr>
            <p:nvPr/>
          </p:nvSpPr>
          <p:spPr bwMode="auto">
            <a:xfrm>
              <a:off x="1157575" y="1314075"/>
              <a:ext cx="45475" cy="5125"/>
            </a:xfrm>
            <a:custGeom>
              <a:avLst/>
              <a:gdLst>
                <a:gd name="T0" fmla="*/ 0 w 1819"/>
                <a:gd name="T1" fmla="*/ 204 h 205"/>
                <a:gd name="T2" fmla="*/ 485 w 1819"/>
                <a:gd name="T3" fmla="*/ 1 h 205"/>
                <a:gd name="T4" fmla="*/ 849 w 1819"/>
                <a:gd name="T5" fmla="*/ 1 h 205"/>
                <a:gd name="T6" fmla="*/ 1333 w 1819"/>
                <a:gd name="T7" fmla="*/ 204 h 205"/>
                <a:gd name="T8" fmla="*/ 1818 w 1819"/>
                <a:gd name="T9" fmla="*/ 204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05"/>
                <a:gd name="T17" fmla="*/ 1819 w 1819"/>
                <a:gd name="T18" fmla="*/ 205 h 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05" fill="none" extrusionOk="0">
                  <a:moveTo>
                    <a:pt x="0" y="204"/>
                  </a:moveTo>
                  <a:lnTo>
                    <a:pt x="485" y="1"/>
                  </a:lnTo>
                  <a:lnTo>
                    <a:pt x="849" y="1"/>
                  </a:lnTo>
                  <a:lnTo>
                    <a:pt x="1333" y="204"/>
                  </a:lnTo>
                  <a:lnTo>
                    <a:pt x="1818" y="204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0" name="Shape 1041"/>
            <p:cNvSpPr>
              <a:spLocks/>
            </p:cNvSpPr>
            <p:nvPr/>
          </p:nvSpPr>
          <p:spPr bwMode="auto">
            <a:xfrm>
              <a:off x="1203025" y="1319175"/>
              <a:ext cx="45475" cy="5125"/>
            </a:xfrm>
            <a:custGeom>
              <a:avLst/>
              <a:gdLst>
                <a:gd name="T0" fmla="*/ 0 w 1819"/>
                <a:gd name="T1" fmla="*/ 0 h 205"/>
                <a:gd name="T2" fmla="*/ 485 w 1819"/>
                <a:gd name="T3" fmla="*/ 0 h 205"/>
                <a:gd name="T4" fmla="*/ 970 w 1819"/>
                <a:gd name="T5" fmla="*/ 204 h 205"/>
                <a:gd name="T6" fmla="*/ 1334 w 1819"/>
                <a:gd name="T7" fmla="*/ 204 h 205"/>
                <a:gd name="T8" fmla="*/ 1818 w 1819"/>
                <a:gd name="T9" fmla="*/ 0 h 2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05"/>
                <a:gd name="T17" fmla="*/ 1819 w 1819"/>
                <a:gd name="T18" fmla="*/ 205 h 2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05" fill="none" extrusionOk="0">
                  <a:moveTo>
                    <a:pt x="0" y="0"/>
                  </a:moveTo>
                  <a:lnTo>
                    <a:pt x="485" y="0"/>
                  </a:lnTo>
                  <a:lnTo>
                    <a:pt x="970" y="204"/>
                  </a:lnTo>
                  <a:lnTo>
                    <a:pt x="1334" y="204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1" name="Shape 1042"/>
            <p:cNvSpPr>
              <a:spLocks/>
            </p:cNvSpPr>
            <p:nvPr/>
          </p:nvSpPr>
          <p:spPr bwMode="auto">
            <a:xfrm>
              <a:off x="1248475" y="1237675"/>
              <a:ext cx="42450" cy="81525"/>
            </a:xfrm>
            <a:custGeom>
              <a:avLst/>
              <a:gdLst>
                <a:gd name="T0" fmla="*/ 0 w 1698"/>
                <a:gd name="T1" fmla="*/ 3260 h 3261"/>
                <a:gd name="T2" fmla="*/ 243 w 1698"/>
                <a:gd name="T3" fmla="*/ 2853 h 3261"/>
                <a:gd name="T4" fmla="*/ 485 w 1698"/>
                <a:gd name="T5" fmla="*/ 2445 h 3261"/>
                <a:gd name="T6" fmla="*/ 849 w 1698"/>
                <a:gd name="T7" fmla="*/ 1223 h 3261"/>
                <a:gd name="T8" fmla="*/ 1091 w 1698"/>
                <a:gd name="T9" fmla="*/ 612 h 3261"/>
                <a:gd name="T10" fmla="*/ 1213 w 1698"/>
                <a:gd name="T11" fmla="*/ 204 h 3261"/>
                <a:gd name="T12" fmla="*/ 1455 w 1698"/>
                <a:gd name="T13" fmla="*/ 1 h 3261"/>
                <a:gd name="T14" fmla="*/ 1697 w 1698"/>
                <a:gd name="T15" fmla="*/ 408 h 326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3261"/>
                <a:gd name="T26" fmla="*/ 1698 w 1698"/>
                <a:gd name="T27" fmla="*/ 3261 h 326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3261" fill="none" extrusionOk="0">
                  <a:moveTo>
                    <a:pt x="0" y="3260"/>
                  </a:moveTo>
                  <a:lnTo>
                    <a:pt x="243" y="2853"/>
                  </a:lnTo>
                  <a:lnTo>
                    <a:pt x="485" y="2445"/>
                  </a:lnTo>
                  <a:lnTo>
                    <a:pt x="849" y="1223"/>
                  </a:lnTo>
                  <a:lnTo>
                    <a:pt x="1091" y="612"/>
                  </a:lnTo>
                  <a:lnTo>
                    <a:pt x="1213" y="204"/>
                  </a:lnTo>
                  <a:lnTo>
                    <a:pt x="1455" y="1"/>
                  </a:lnTo>
                  <a:lnTo>
                    <a:pt x="1697" y="408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2" name="Shape 1043"/>
            <p:cNvSpPr>
              <a:spLocks/>
            </p:cNvSpPr>
            <p:nvPr/>
          </p:nvSpPr>
          <p:spPr bwMode="auto">
            <a:xfrm>
              <a:off x="1290900" y="1247875"/>
              <a:ext cx="45475" cy="285250"/>
            </a:xfrm>
            <a:custGeom>
              <a:avLst/>
              <a:gdLst>
                <a:gd name="T0" fmla="*/ 0 w 1819"/>
                <a:gd name="T1" fmla="*/ 0 h 11410"/>
                <a:gd name="T2" fmla="*/ 243 w 1819"/>
                <a:gd name="T3" fmla="*/ 815 h 11410"/>
                <a:gd name="T4" fmla="*/ 485 w 1819"/>
                <a:gd name="T5" fmla="*/ 2037 h 11410"/>
                <a:gd name="T6" fmla="*/ 728 w 1819"/>
                <a:gd name="T7" fmla="*/ 3667 h 11410"/>
                <a:gd name="T8" fmla="*/ 849 w 1819"/>
                <a:gd name="T9" fmla="*/ 5297 h 11410"/>
                <a:gd name="T10" fmla="*/ 1091 w 1819"/>
                <a:gd name="T11" fmla="*/ 7131 h 11410"/>
                <a:gd name="T12" fmla="*/ 1334 w 1819"/>
                <a:gd name="T13" fmla="*/ 8761 h 11410"/>
                <a:gd name="T14" fmla="*/ 1576 w 1819"/>
                <a:gd name="T15" fmla="*/ 10391 h 11410"/>
                <a:gd name="T16" fmla="*/ 1819 w 1819"/>
                <a:gd name="T17" fmla="*/ 11409 h 114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9"/>
                <a:gd name="T28" fmla="*/ 0 h 11410"/>
                <a:gd name="T29" fmla="*/ 1819 w 1819"/>
                <a:gd name="T30" fmla="*/ 11410 h 114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9" h="11410" fill="none" extrusionOk="0">
                  <a:moveTo>
                    <a:pt x="0" y="0"/>
                  </a:moveTo>
                  <a:lnTo>
                    <a:pt x="243" y="815"/>
                  </a:lnTo>
                  <a:lnTo>
                    <a:pt x="485" y="2037"/>
                  </a:lnTo>
                  <a:lnTo>
                    <a:pt x="728" y="3667"/>
                  </a:lnTo>
                  <a:lnTo>
                    <a:pt x="849" y="5297"/>
                  </a:lnTo>
                  <a:lnTo>
                    <a:pt x="1091" y="7131"/>
                  </a:lnTo>
                  <a:lnTo>
                    <a:pt x="1334" y="8761"/>
                  </a:lnTo>
                  <a:lnTo>
                    <a:pt x="1576" y="10391"/>
                  </a:lnTo>
                  <a:lnTo>
                    <a:pt x="1819" y="11409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3" name="Shape 1044"/>
            <p:cNvSpPr>
              <a:spLocks/>
            </p:cNvSpPr>
            <p:nvPr/>
          </p:nvSpPr>
          <p:spPr bwMode="auto">
            <a:xfrm>
              <a:off x="1336350" y="1533100"/>
              <a:ext cx="45475" cy="71325"/>
            </a:xfrm>
            <a:custGeom>
              <a:avLst/>
              <a:gdLst>
                <a:gd name="T0" fmla="*/ 1 w 1819"/>
                <a:gd name="T1" fmla="*/ 0 h 2853"/>
                <a:gd name="T2" fmla="*/ 364 w 1819"/>
                <a:gd name="T3" fmla="*/ 1223 h 2853"/>
                <a:gd name="T4" fmla="*/ 970 w 1819"/>
                <a:gd name="T5" fmla="*/ 2038 h 2853"/>
                <a:gd name="T6" fmla="*/ 1455 w 1819"/>
                <a:gd name="T7" fmla="*/ 2649 h 2853"/>
                <a:gd name="T8" fmla="*/ 1819 w 1819"/>
                <a:gd name="T9" fmla="*/ 2853 h 28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853"/>
                <a:gd name="T17" fmla="*/ 1819 w 1819"/>
                <a:gd name="T18" fmla="*/ 2853 h 28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853" fill="none" extrusionOk="0">
                  <a:moveTo>
                    <a:pt x="1" y="0"/>
                  </a:moveTo>
                  <a:lnTo>
                    <a:pt x="364" y="1223"/>
                  </a:lnTo>
                  <a:lnTo>
                    <a:pt x="970" y="2038"/>
                  </a:lnTo>
                  <a:lnTo>
                    <a:pt x="1455" y="2649"/>
                  </a:lnTo>
                  <a:lnTo>
                    <a:pt x="1819" y="2853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4" name="Shape 1045"/>
            <p:cNvSpPr>
              <a:spLocks/>
            </p:cNvSpPr>
            <p:nvPr/>
          </p:nvSpPr>
          <p:spPr bwMode="auto">
            <a:xfrm>
              <a:off x="1381800" y="1568750"/>
              <a:ext cx="42450" cy="35675"/>
            </a:xfrm>
            <a:custGeom>
              <a:avLst/>
              <a:gdLst>
                <a:gd name="T0" fmla="*/ 1 w 1698"/>
                <a:gd name="T1" fmla="*/ 1427 h 1427"/>
                <a:gd name="T2" fmla="*/ 486 w 1698"/>
                <a:gd name="T3" fmla="*/ 1427 h 1427"/>
                <a:gd name="T4" fmla="*/ 849 w 1698"/>
                <a:gd name="T5" fmla="*/ 1223 h 1427"/>
                <a:gd name="T6" fmla="*/ 1213 w 1698"/>
                <a:gd name="T7" fmla="*/ 815 h 1427"/>
                <a:gd name="T8" fmla="*/ 1698 w 1698"/>
                <a:gd name="T9" fmla="*/ 0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427"/>
                <a:gd name="T17" fmla="*/ 1698 w 1698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427" fill="none" extrusionOk="0">
                  <a:moveTo>
                    <a:pt x="1" y="1427"/>
                  </a:moveTo>
                  <a:lnTo>
                    <a:pt x="486" y="1427"/>
                  </a:lnTo>
                  <a:lnTo>
                    <a:pt x="849" y="1223"/>
                  </a:lnTo>
                  <a:lnTo>
                    <a:pt x="1213" y="815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5" name="Shape 1046"/>
            <p:cNvSpPr>
              <a:spLocks/>
            </p:cNvSpPr>
            <p:nvPr/>
          </p:nvSpPr>
          <p:spPr bwMode="auto">
            <a:xfrm>
              <a:off x="1424225" y="1426125"/>
              <a:ext cx="45475" cy="142650"/>
            </a:xfrm>
            <a:custGeom>
              <a:avLst/>
              <a:gdLst>
                <a:gd name="T0" fmla="*/ 1 w 1819"/>
                <a:gd name="T1" fmla="*/ 5705 h 5706"/>
                <a:gd name="T2" fmla="*/ 243 w 1819"/>
                <a:gd name="T3" fmla="*/ 5094 h 5706"/>
                <a:gd name="T4" fmla="*/ 486 w 1819"/>
                <a:gd name="T5" fmla="*/ 4483 h 5706"/>
                <a:gd name="T6" fmla="*/ 849 w 1819"/>
                <a:gd name="T7" fmla="*/ 2853 h 5706"/>
                <a:gd name="T8" fmla="*/ 1334 w 1819"/>
                <a:gd name="T9" fmla="*/ 1427 h 5706"/>
                <a:gd name="T10" fmla="*/ 1576 w 1819"/>
                <a:gd name="T11" fmla="*/ 612 h 5706"/>
                <a:gd name="T12" fmla="*/ 1819 w 1819"/>
                <a:gd name="T13" fmla="*/ 1 h 57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5706"/>
                <a:gd name="T23" fmla="*/ 1819 w 1819"/>
                <a:gd name="T24" fmla="*/ 5706 h 570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5706" fill="none" extrusionOk="0">
                  <a:moveTo>
                    <a:pt x="1" y="5705"/>
                  </a:moveTo>
                  <a:lnTo>
                    <a:pt x="243" y="5094"/>
                  </a:lnTo>
                  <a:lnTo>
                    <a:pt x="486" y="4483"/>
                  </a:lnTo>
                  <a:lnTo>
                    <a:pt x="849" y="2853"/>
                  </a:lnTo>
                  <a:lnTo>
                    <a:pt x="1334" y="1427"/>
                  </a:lnTo>
                  <a:lnTo>
                    <a:pt x="1576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6" name="Shape 1047"/>
            <p:cNvSpPr>
              <a:spLocks/>
            </p:cNvSpPr>
            <p:nvPr/>
          </p:nvSpPr>
          <p:spPr bwMode="auto">
            <a:xfrm>
              <a:off x="1469675" y="1354825"/>
              <a:ext cx="45500" cy="71325"/>
            </a:xfrm>
            <a:custGeom>
              <a:avLst/>
              <a:gdLst>
                <a:gd name="T0" fmla="*/ 1 w 1820"/>
                <a:gd name="T1" fmla="*/ 2853 h 2853"/>
                <a:gd name="T2" fmla="*/ 243 w 1820"/>
                <a:gd name="T3" fmla="*/ 2445 h 2853"/>
                <a:gd name="T4" fmla="*/ 486 w 1820"/>
                <a:gd name="T5" fmla="*/ 2038 h 2853"/>
                <a:gd name="T6" fmla="*/ 971 w 1820"/>
                <a:gd name="T7" fmla="*/ 1427 h 2853"/>
                <a:gd name="T8" fmla="*/ 1334 w 1820"/>
                <a:gd name="T9" fmla="*/ 1019 h 2853"/>
                <a:gd name="T10" fmla="*/ 1577 w 1820"/>
                <a:gd name="T11" fmla="*/ 612 h 2853"/>
                <a:gd name="T12" fmla="*/ 1819 w 1820"/>
                <a:gd name="T13" fmla="*/ 1 h 285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0"/>
                <a:gd name="T22" fmla="*/ 0 h 2853"/>
                <a:gd name="T23" fmla="*/ 1820 w 1820"/>
                <a:gd name="T24" fmla="*/ 2853 h 285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0" h="2853" fill="none" extrusionOk="0">
                  <a:moveTo>
                    <a:pt x="1" y="2853"/>
                  </a:moveTo>
                  <a:lnTo>
                    <a:pt x="243" y="2445"/>
                  </a:lnTo>
                  <a:lnTo>
                    <a:pt x="486" y="2038"/>
                  </a:lnTo>
                  <a:lnTo>
                    <a:pt x="971" y="1427"/>
                  </a:lnTo>
                  <a:lnTo>
                    <a:pt x="1334" y="1019"/>
                  </a:lnTo>
                  <a:lnTo>
                    <a:pt x="1577" y="612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7" name="Shape 1048"/>
            <p:cNvSpPr>
              <a:spLocks/>
            </p:cNvSpPr>
            <p:nvPr/>
          </p:nvSpPr>
          <p:spPr bwMode="auto">
            <a:xfrm>
              <a:off x="1515150" y="1176550"/>
              <a:ext cx="42450" cy="178300"/>
            </a:xfrm>
            <a:custGeom>
              <a:avLst/>
              <a:gdLst>
                <a:gd name="T0" fmla="*/ 0 w 1698"/>
                <a:gd name="T1" fmla="*/ 7132 h 7132"/>
                <a:gd name="T2" fmla="*/ 242 w 1698"/>
                <a:gd name="T3" fmla="*/ 6317 h 7132"/>
                <a:gd name="T4" fmla="*/ 485 w 1698"/>
                <a:gd name="T5" fmla="*/ 5502 h 7132"/>
                <a:gd name="T6" fmla="*/ 849 w 1698"/>
                <a:gd name="T7" fmla="*/ 3261 h 7132"/>
                <a:gd name="T8" fmla="*/ 1091 w 1698"/>
                <a:gd name="T9" fmla="*/ 2242 h 7132"/>
                <a:gd name="T10" fmla="*/ 1212 w 1698"/>
                <a:gd name="T11" fmla="*/ 1223 h 7132"/>
                <a:gd name="T12" fmla="*/ 1455 w 1698"/>
                <a:gd name="T13" fmla="*/ 408 h 7132"/>
                <a:gd name="T14" fmla="*/ 1697 w 1698"/>
                <a:gd name="T15" fmla="*/ 1 h 71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7132"/>
                <a:gd name="T26" fmla="*/ 1698 w 1698"/>
                <a:gd name="T27" fmla="*/ 7132 h 713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7132" fill="none" extrusionOk="0">
                  <a:moveTo>
                    <a:pt x="0" y="7132"/>
                  </a:moveTo>
                  <a:lnTo>
                    <a:pt x="242" y="6317"/>
                  </a:lnTo>
                  <a:lnTo>
                    <a:pt x="485" y="5502"/>
                  </a:lnTo>
                  <a:lnTo>
                    <a:pt x="849" y="3261"/>
                  </a:lnTo>
                  <a:lnTo>
                    <a:pt x="1091" y="2242"/>
                  </a:lnTo>
                  <a:lnTo>
                    <a:pt x="1212" y="1223"/>
                  </a:lnTo>
                  <a:lnTo>
                    <a:pt x="1455" y="408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8" name="Shape 1049"/>
            <p:cNvSpPr>
              <a:spLocks/>
            </p:cNvSpPr>
            <p:nvPr/>
          </p:nvSpPr>
          <p:spPr bwMode="auto">
            <a:xfrm>
              <a:off x="1557575" y="1171475"/>
              <a:ext cx="45475" cy="40750"/>
            </a:xfrm>
            <a:custGeom>
              <a:avLst/>
              <a:gdLst>
                <a:gd name="T0" fmla="*/ 0 w 1819"/>
                <a:gd name="T1" fmla="*/ 204 h 1630"/>
                <a:gd name="T2" fmla="*/ 242 w 1819"/>
                <a:gd name="T3" fmla="*/ 0 h 1630"/>
                <a:gd name="T4" fmla="*/ 485 w 1819"/>
                <a:gd name="T5" fmla="*/ 0 h 1630"/>
                <a:gd name="T6" fmla="*/ 727 w 1819"/>
                <a:gd name="T7" fmla="*/ 204 h 1630"/>
                <a:gd name="T8" fmla="*/ 849 w 1819"/>
                <a:gd name="T9" fmla="*/ 408 h 1630"/>
                <a:gd name="T10" fmla="*/ 1333 w 1819"/>
                <a:gd name="T11" fmla="*/ 1019 h 1630"/>
                <a:gd name="T12" fmla="*/ 1818 w 1819"/>
                <a:gd name="T13" fmla="*/ 1630 h 16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1630"/>
                <a:gd name="T23" fmla="*/ 1819 w 1819"/>
                <a:gd name="T24" fmla="*/ 1630 h 16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1630" fill="none" extrusionOk="0">
                  <a:moveTo>
                    <a:pt x="0" y="204"/>
                  </a:moveTo>
                  <a:lnTo>
                    <a:pt x="242" y="0"/>
                  </a:lnTo>
                  <a:lnTo>
                    <a:pt x="485" y="0"/>
                  </a:lnTo>
                  <a:lnTo>
                    <a:pt x="727" y="204"/>
                  </a:lnTo>
                  <a:lnTo>
                    <a:pt x="849" y="408"/>
                  </a:lnTo>
                  <a:lnTo>
                    <a:pt x="1333" y="1019"/>
                  </a:lnTo>
                  <a:lnTo>
                    <a:pt x="1818" y="163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39" name="Shape 1050"/>
            <p:cNvSpPr>
              <a:spLocks/>
            </p:cNvSpPr>
            <p:nvPr/>
          </p:nvSpPr>
          <p:spPr bwMode="auto">
            <a:xfrm>
              <a:off x="1603025" y="1212200"/>
              <a:ext cx="45475" cy="35700"/>
            </a:xfrm>
            <a:custGeom>
              <a:avLst/>
              <a:gdLst>
                <a:gd name="T0" fmla="*/ 0 w 1819"/>
                <a:gd name="T1" fmla="*/ 1 h 1428"/>
                <a:gd name="T2" fmla="*/ 970 w 1819"/>
                <a:gd name="T3" fmla="*/ 612 h 1428"/>
                <a:gd name="T4" fmla="*/ 1334 w 1819"/>
                <a:gd name="T5" fmla="*/ 1020 h 1428"/>
                <a:gd name="T6" fmla="*/ 1818 w 1819"/>
                <a:gd name="T7" fmla="*/ 1427 h 14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428"/>
                <a:gd name="T14" fmla="*/ 1819 w 1819"/>
                <a:gd name="T15" fmla="*/ 1428 h 14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428" fill="none" extrusionOk="0">
                  <a:moveTo>
                    <a:pt x="0" y="1"/>
                  </a:moveTo>
                  <a:lnTo>
                    <a:pt x="970" y="612"/>
                  </a:lnTo>
                  <a:lnTo>
                    <a:pt x="1334" y="1020"/>
                  </a:lnTo>
                  <a:lnTo>
                    <a:pt x="1818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0" name="Shape 1051"/>
            <p:cNvSpPr>
              <a:spLocks/>
            </p:cNvSpPr>
            <p:nvPr/>
          </p:nvSpPr>
          <p:spPr bwMode="auto">
            <a:xfrm>
              <a:off x="1648475" y="1247875"/>
              <a:ext cx="42450" cy="71325"/>
            </a:xfrm>
            <a:custGeom>
              <a:avLst/>
              <a:gdLst>
                <a:gd name="T0" fmla="*/ 0 w 1698"/>
                <a:gd name="T1" fmla="*/ 0 h 2853"/>
                <a:gd name="T2" fmla="*/ 485 w 1698"/>
                <a:gd name="T3" fmla="*/ 611 h 2853"/>
                <a:gd name="T4" fmla="*/ 849 w 1698"/>
                <a:gd name="T5" fmla="*/ 1426 h 2853"/>
                <a:gd name="T6" fmla="*/ 1213 w 1698"/>
                <a:gd name="T7" fmla="*/ 2241 h 2853"/>
                <a:gd name="T8" fmla="*/ 1697 w 1698"/>
                <a:gd name="T9" fmla="*/ 2852 h 28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853"/>
                <a:gd name="T17" fmla="*/ 1698 w 1698"/>
                <a:gd name="T18" fmla="*/ 2853 h 28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853" fill="none" extrusionOk="0">
                  <a:moveTo>
                    <a:pt x="0" y="0"/>
                  </a:moveTo>
                  <a:lnTo>
                    <a:pt x="485" y="611"/>
                  </a:lnTo>
                  <a:lnTo>
                    <a:pt x="849" y="1426"/>
                  </a:lnTo>
                  <a:lnTo>
                    <a:pt x="1213" y="2241"/>
                  </a:lnTo>
                  <a:lnTo>
                    <a:pt x="1697" y="2852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1" name="Shape 1052"/>
            <p:cNvSpPr>
              <a:spLocks/>
            </p:cNvSpPr>
            <p:nvPr/>
          </p:nvSpPr>
          <p:spPr bwMode="auto">
            <a:xfrm>
              <a:off x="1690900" y="1319175"/>
              <a:ext cx="45475" cy="35675"/>
            </a:xfrm>
            <a:custGeom>
              <a:avLst/>
              <a:gdLst>
                <a:gd name="T0" fmla="*/ 0 w 1819"/>
                <a:gd name="T1" fmla="*/ 0 h 1427"/>
                <a:gd name="T2" fmla="*/ 485 w 1819"/>
                <a:gd name="T3" fmla="*/ 408 h 1427"/>
                <a:gd name="T4" fmla="*/ 849 w 1819"/>
                <a:gd name="T5" fmla="*/ 815 h 1427"/>
                <a:gd name="T6" fmla="*/ 1819 w 1819"/>
                <a:gd name="T7" fmla="*/ 1427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427"/>
                <a:gd name="T14" fmla="*/ 1819 w 1819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427" fill="none" extrusionOk="0">
                  <a:moveTo>
                    <a:pt x="0" y="0"/>
                  </a:moveTo>
                  <a:lnTo>
                    <a:pt x="485" y="408"/>
                  </a:lnTo>
                  <a:lnTo>
                    <a:pt x="849" y="815"/>
                  </a:lnTo>
                  <a:lnTo>
                    <a:pt x="1819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2" name="Shape 1053"/>
            <p:cNvSpPr>
              <a:spLocks/>
            </p:cNvSpPr>
            <p:nvPr/>
          </p:nvSpPr>
          <p:spPr bwMode="auto">
            <a:xfrm>
              <a:off x="1736350" y="1354825"/>
              <a:ext cx="45475" cy="35675"/>
            </a:xfrm>
            <a:custGeom>
              <a:avLst/>
              <a:gdLst>
                <a:gd name="T0" fmla="*/ 1 w 1819"/>
                <a:gd name="T1" fmla="*/ 1 h 1427"/>
                <a:gd name="T2" fmla="*/ 1819 w 1819"/>
                <a:gd name="T3" fmla="*/ 1427 h 1427"/>
                <a:gd name="T4" fmla="*/ 0 60000 65536"/>
                <a:gd name="T5" fmla="*/ 0 60000 65536"/>
                <a:gd name="T6" fmla="*/ 0 w 1819"/>
                <a:gd name="T7" fmla="*/ 0 h 1427"/>
                <a:gd name="T8" fmla="*/ 1819 w 1819"/>
                <a:gd name="T9" fmla="*/ 1427 h 14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1427" fill="none" extrusionOk="0">
                  <a:moveTo>
                    <a:pt x="1" y="1"/>
                  </a:moveTo>
                  <a:lnTo>
                    <a:pt x="1819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3" name="Shape 1054"/>
            <p:cNvSpPr>
              <a:spLocks/>
            </p:cNvSpPr>
            <p:nvPr/>
          </p:nvSpPr>
          <p:spPr bwMode="auto">
            <a:xfrm>
              <a:off x="1781800" y="1390475"/>
              <a:ext cx="42450" cy="35675"/>
            </a:xfrm>
            <a:custGeom>
              <a:avLst/>
              <a:gdLst>
                <a:gd name="T0" fmla="*/ 1 w 1698"/>
                <a:gd name="T1" fmla="*/ 1 h 1427"/>
                <a:gd name="T2" fmla="*/ 1698 w 1698"/>
                <a:gd name="T3" fmla="*/ 1427 h 1427"/>
                <a:gd name="T4" fmla="*/ 0 60000 65536"/>
                <a:gd name="T5" fmla="*/ 0 60000 65536"/>
                <a:gd name="T6" fmla="*/ 0 w 1698"/>
                <a:gd name="T7" fmla="*/ 0 h 1427"/>
                <a:gd name="T8" fmla="*/ 1698 w 1698"/>
                <a:gd name="T9" fmla="*/ 1427 h 142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8" h="1427" fill="none" extrusionOk="0">
                  <a:moveTo>
                    <a:pt x="1" y="1"/>
                  </a:moveTo>
                  <a:lnTo>
                    <a:pt x="1698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4" name="Shape 1055"/>
            <p:cNvSpPr>
              <a:spLocks/>
            </p:cNvSpPr>
            <p:nvPr/>
          </p:nvSpPr>
          <p:spPr bwMode="auto">
            <a:xfrm>
              <a:off x="1824225" y="1426125"/>
              <a:ext cx="45475" cy="35675"/>
            </a:xfrm>
            <a:custGeom>
              <a:avLst/>
              <a:gdLst>
                <a:gd name="T0" fmla="*/ 1 w 1819"/>
                <a:gd name="T1" fmla="*/ 1 h 1427"/>
                <a:gd name="T2" fmla="*/ 486 w 1819"/>
                <a:gd name="T3" fmla="*/ 408 h 1427"/>
                <a:gd name="T4" fmla="*/ 849 w 1819"/>
                <a:gd name="T5" fmla="*/ 1020 h 1427"/>
                <a:gd name="T6" fmla="*/ 1334 w 1819"/>
                <a:gd name="T7" fmla="*/ 1427 h 1427"/>
                <a:gd name="T8" fmla="*/ 1819 w 1819"/>
                <a:gd name="T9" fmla="*/ 1427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427"/>
                <a:gd name="T17" fmla="*/ 1819 w 1819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427" fill="none" extrusionOk="0">
                  <a:moveTo>
                    <a:pt x="1" y="1"/>
                  </a:moveTo>
                  <a:lnTo>
                    <a:pt x="486" y="408"/>
                  </a:lnTo>
                  <a:lnTo>
                    <a:pt x="849" y="1020"/>
                  </a:lnTo>
                  <a:lnTo>
                    <a:pt x="1334" y="1427"/>
                  </a:lnTo>
                  <a:lnTo>
                    <a:pt x="1819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5" name="Shape 1056"/>
            <p:cNvSpPr>
              <a:spLocks/>
            </p:cNvSpPr>
            <p:nvPr/>
          </p:nvSpPr>
          <p:spPr bwMode="auto">
            <a:xfrm>
              <a:off x="1869675" y="1390475"/>
              <a:ext cx="45500" cy="71325"/>
            </a:xfrm>
            <a:custGeom>
              <a:avLst/>
              <a:gdLst>
                <a:gd name="T0" fmla="*/ 1 w 1820"/>
                <a:gd name="T1" fmla="*/ 2853 h 2853"/>
                <a:gd name="T2" fmla="*/ 243 w 1820"/>
                <a:gd name="T3" fmla="*/ 2649 h 2853"/>
                <a:gd name="T4" fmla="*/ 486 w 1820"/>
                <a:gd name="T5" fmla="*/ 2446 h 2853"/>
                <a:gd name="T6" fmla="*/ 971 w 1820"/>
                <a:gd name="T7" fmla="*/ 1631 h 2853"/>
                <a:gd name="T8" fmla="*/ 1334 w 1820"/>
                <a:gd name="T9" fmla="*/ 816 h 2853"/>
                <a:gd name="T10" fmla="*/ 1819 w 1820"/>
                <a:gd name="T11" fmla="*/ 1 h 28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20"/>
                <a:gd name="T19" fmla="*/ 0 h 2853"/>
                <a:gd name="T20" fmla="*/ 1820 w 1820"/>
                <a:gd name="T21" fmla="*/ 2853 h 28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20" h="2853" fill="none" extrusionOk="0">
                  <a:moveTo>
                    <a:pt x="1" y="2853"/>
                  </a:moveTo>
                  <a:lnTo>
                    <a:pt x="243" y="2649"/>
                  </a:lnTo>
                  <a:lnTo>
                    <a:pt x="486" y="2446"/>
                  </a:lnTo>
                  <a:lnTo>
                    <a:pt x="971" y="1631"/>
                  </a:lnTo>
                  <a:lnTo>
                    <a:pt x="1334" y="816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6" name="Shape 1057"/>
            <p:cNvSpPr>
              <a:spLocks/>
            </p:cNvSpPr>
            <p:nvPr/>
          </p:nvSpPr>
          <p:spPr bwMode="auto">
            <a:xfrm>
              <a:off x="1915150" y="1354825"/>
              <a:ext cx="42450" cy="35675"/>
            </a:xfrm>
            <a:custGeom>
              <a:avLst/>
              <a:gdLst>
                <a:gd name="T0" fmla="*/ 0 w 1698"/>
                <a:gd name="T1" fmla="*/ 1427 h 1427"/>
                <a:gd name="T2" fmla="*/ 485 w 1698"/>
                <a:gd name="T3" fmla="*/ 1019 h 1427"/>
                <a:gd name="T4" fmla="*/ 849 w 1698"/>
                <a:gd name="T5" fmla="*/ 612 h 1427"/>
                <a:gd name="T6" fmla="*/ 1697 w 1698"/>
                <a:gd name="T7" fmla="*/ 1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8"/>
                <a:gd name="T13" fmla="*/ 0 h 1427"/>
                <a:gd name="T14" fmla="*/ 1698 w 1698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8" h="1427" fill="none" extrusionOk="0">
                  <a:moveTo>
                    <a:pt x="0" y="1427"/>
                  </a:moveTo>
                  <a:lnTo>
                    <a:pt x="485" y="1019"/>
                  </a:lnTo>
                  <a:lnTo>
                    <a:pt x="849" y="612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7" name="Shape 1058"/>
            <p:cNvSpPr>
              <a:spLocks/>
            </p:cNvSpPr>
            <p:nvPr/>
          </p:nvSpPr>
          <p:spPr bwMode="auto">
            <a:xfrm>
              <a:off x="1957575" y="1319175"/>
              <a:ext cx="45475" cy="35675"/>
            </a:xfrm>
            <a:custGeom>
              <a:avLst/>
              <a:gdLst>
                <a:gd name="T0" fmla="*/ 0 w 1819"/>
                <a:gd name="T1" fmla="*/ 1427 h 1427"/>
                <a:gd name="T2" fmla="*/ 849 w 1819"/>
                <a:gd name="T3" fmla="*/ 815 h 1427"/>
                <a:gd name="T4" fmla="*/ 1333 w 1819"/>
                <a:gd name="T5" fmla="*/ 408 h 1427"/>
                <a:gd name="T6" fmla="*/ 1818 w 1819"/>
                <a:gd name="T7" fmla="*/ 0 h 14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427"/>
                <a:gd name="T14" fmla="*/ 1819 w 1819"/>
                <a:gd name="T15" fmla="*/ 1427 h 14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427" fill="none" extrusionOk="0">
                  <a:moveTo>
                    <a:pt x="0" y="1427"/>
                  </a:moveTo>
                  <a:lnTo>
                    <a:pt x="849" y="815"/>
                  </a:lnTo>
                  <a:lnTo>
                    <a:pt x="1333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8" name="Shape 1059"/>
            <p:cNvSpPr>
              <a:spLocks/>
            </p:cNvSpPr>
            <p:nvPr/>
          </p:nvSpPr>
          <p:spPr bwMode="auto">
            <a:xfrm>
              <a:off x="2003025" y="1247875"/>
              <a:ext cx="45475" cy="71325"/>
            </a:xfrm>
            <a:custGeom>
              <a:avLst/>
              <a:gdLst>
                <a:gd name="T0" fmla="*/ 0 w 1819"/>
                <a:gd name="T1" fmla="*/ 2852 h 2853"/>
                <a:gd name="T2" fmla="*/ 243 w 1819"/>
                <a:gd name="T3" fmla="*/ 2445 h 2853"/>
                <a:gd name="T4" fmla="*/ 485 w 1819"/>
                <a:gd name="T5" fmla="*/ 2037 h 2853"/>
                <a:gd name="T6" fmla="*/ 849 w 1819"/>
                <a:gd name="T7" fmla="*/ 1019 h 2853"/>
                <a:gd name="T8" fmla="*/ 1091 w 1819"/>
                <a:gd name="T9" fmla="*/ 408 h 2853"/>
                <a:gd name="T10" fmla="*/ 1334 w 1819"/>
                <a:gd name="T11" fmla="*/ 204 h 2853"/>
                <a:gd name="T12" fmla="*/ 1576 w 1819"/>
                <a:gd name="T13" fmla="*/ 0 h 2853"/>
                <a:gd name="T14" fmla="*/ 1818 w 1819"/>
                <a:gd name="T15" fmla="*/ 0 h 28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2853"/>
                <a:gd name="T26" fmla="*/ 1819 w 1819"/>
                <a:gd name="T27" fmla="*/ 2853 h 28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2853" fill="none" extrusionOk="0">
                  <a:moveTo>
                    <a:pt x="0" y="2852"/>
                  </a:moveTo>
                  <a:lnTo>
                    <a:pt x="243" y="2445"/>
                  </a:lnTo>
                  <a:lnTo>
                    <a:pt x="485" y="2037"/>
                  </a:lnTo>
                  <a:lnTo>
                    <a:pt x="849" y="1019"/>
                  </a:lnTo>
                  <a:lnTo>
                    <a:pt x="1091" y="408"/>
                  </a:lnTo>
                  <a:lnTo>
                    <a:pt x="1334" y="204"/>
                  </a:lnTo>
                  <a:lnTo>
                    <a:pt x="1576" y="0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49" name="Shape 1060"/>
            <p:cNvSpPr>
              <a:spLocks/>
            </p:cNvSpPr>
            <p:nvPr/>
          </p:nvSpPr>
          <p:spPr bwMode="auto">
            <a:xfrm>
              <a:off x="2048475" y="1247875"/>
              <a:ext cx="45475" cy="142625"/>
            </a:xfrm>
            <a:custGeom>
              <a:avLst/>
              <a:gdLst>
                <a:gd name="T0" fmla="*/ 0 w 1819"/>
                <a:gd name="T1" fmla="*/ 0 h 5705"/>
                <a:gd name="T2" fmla="*/ 243 w 1819"/>
                <a:gd name="T3" fmla="*/ 408 h 5705"/>
                <a:gd name="T4" fmla="*/ 485 w 1819"/>
                <a:gd name="T5" fmla="*/ 1019 h 5705"/>
                <a:gd name="T6" fmla="*/ 728 w 1819"/>
                <a:gd name="T7" fmla="*/ 1630 h 5705"/>
                <a:gd name="T8" fmla="*/ 970 w 1819"/>
                <a:gd name="T9" fmla="*/ 2649 h 5705"/>
                <a:gd name="T10" fmla="*/ 1334 w 1819"/>
                <a:gd name="T11" fmla="*/ 4279 h 5705"/>
                <a:gd name="T12" fmla="*/ 1576 w 1819"/>
                <a:gd name="T13" fmla="*/ 5093 h 5705"/>
                <a:gd name="T14" fmla="*/ 1819 w 1819"/>
                <a:gd name="T15" fmla="*/ 5705 h 57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5705"/>
                <a:gd name="T26" fmla="*/ 1819 w 1819"/>
                <a:gd name="T27" fmla="*/ 5705 h 57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5705" fill="none" extrusionOk="0">
                  <a:moveTo>
                    <a:pt x="0" y="0"/>
                  </a:moveTo>
                  <a:lnTo>
                    <a:pt x="243" y="408"/>
                  </a:lnTo>
                  <a:lnTo>
                    <a:pt x="485" y="1019"/>
                  </a:lnTo>
                  <a:lnTo>
                    <a:pt x="728" y="1630"/>
                  </a:lnTo>
                  <a:lnTo>
                    <a:pt x="970" y="2649"/>
                  </a:lnTo>
                  <a:lnTo>
                    <a:pt x="1334" y="4279"/>
                  </a:lnTo>
                  <a:lnTo>
                    <a:pt x="1576" y="5093"/>
                  </a:lnTo>
                  <a:lnTo>
                    <a:pt x="1819" y="5705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0" name="Shape 1061"/>
            <p:cNvSpPr>
              <a:spLocks/>
            </p:cNvSpPr>
            <p:nvPr/>
          </p:nvSpPr>
          <p:spPr bwMode="auto">
            <a:xfrm>
              <a:off x="2093925" y="1390475"/>
              <a:ext cx="42450" cy="35675"/>
            </a:xfrm>
            <a:custGeom>
              <a:avLst/>
              <a:gdLst>
                <a:gd name="T0" fmla="*/ 1 w 1698"/>
                <a:gd name="T1" fmla="*/ 1 h 1427"/>
                <a:gd name="T2" fmla="*/ 243 w 1698"/>
                <a:gd name="T3" fmla="*/ 408 h 1427"/>
                <a:gd name="T4" fmla="*/ 485 w 1698"/>
                <a:gd name="T5" fmla="*/ 612 h 1427"/>
                <a:gd name="T6" fmla="*/ 849 w 1698"/>
                <a:gd name="T7" fmla="*/ 816 h 1427"/>
                <a:gd name="T8" fmla="*/ 1213 w 1698"/>
                <a:gd name="T9" fmla="*/ 1019 h 1427"/>
                <a:gd name="T10" fmla="*/ 1455 w 1698"/>
                <a:gd name="T11" fmla="*/ 1223 h 1427"/>
                <a:gd name="T12" fmla="*/ 1698 w 1698"/>
                <a:gd name="T13" fmla="*/ 1427 h 142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98"/>
                <a:gd name="T22" fmla="*/ 0 h 1427"/>
                <a:gd name="T23" fmla="*/ 1698 w 1698"/>
                <a:gd name="T24" fmla="*/ 1427 h 142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98" h="1427" fill="none" extrusionOk="0">
                  <a:moveTo>
                    <a:pt x="1" y="1"/>
                  </a:moveTo>
                  <a:lnTo>
                    <a:pt x="243" y="408"/>
                  </a:lnTo>
                  <a:lnTo>
                    <a:pt x="485" y="612"/>
                  </a:lnTo>
                  <a:lnTo>
                    <a:pt x="849" y="816"/>
                  </a:lnTo>
                  <a:lnTo>
                    <a:pt x="1213" y="1019"/>
                  </a:lnTo>
                  <a:lnTo>
                    <a:pt x="1455" y="1223"/>
                  </a:lnTo>
                  <a:lnTo>
                    <a:pt x="1698" y="1427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1" name="Shape 1062"/>
            <p:cNvSpPr>
              <a:spLocks/>
            </p:cNvSpPr>
            <p:nvPr/>
          </p:nvSpPr>
          <p:spPr bwMode="auto">
            <a:xfrm>
              <a:off x="2136350" y="1426125"/>
              <a:ext cx="45475" cy="107000"/>
            </a:xfrm>
            <a:custGeom>
              <a:avLst/>
              <a:gdLst>
                <a:gd name="T0" fmla="*/ 1 w 1819"/>
                <a:gd name="T1" fmla="*/ 1 h 4280"/>
                <a:gd name="T2" fmla="*/ 243 w 1819"/>
                <a:gd name="T3" fmla="*/ 408 h 4280"/>
                <a:gd name="T4" fmla="*/ 485 w 1819"/>
                <a:gd name="T5" fmla="*/ 1020 h 4280"/>
                <a:gd name="T6" fmla="*/ 849 w 1819"/>
                <a:gd name="T7" fmla="*/ 2446 h 4280"/>
                <a:gd name="T8" fmla="*/ 1334 w 1819"/>
                <a:gd name="T9" fmla="*/ 3668 h 4280"/>
                <a:gd name="T10" fmla="*/ 1576 w 1819"/>
                <a:gd name="T11" fmla="*/ 4076 h 4280"/>
                <a:gd name="T12" fmla="*/ 1819 w 1819"/>
                <a:gd name="T13" fmla="*/ 4279 h 42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4280"/>
                <a:gd name="T23" fmla="*/ 1819 w 1819"/>
                <a:gd name="T24" fmla="*/ 4280 h 428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4280" fill="none" extrusionOk="0">
                  <a:moveTo>
                    <a:pt x="1" y="1"/>
                  </a:moveTo>
                  <a:lnTo>
                    <a:pt x="243" y="408"/>
                  </a:lnTo>
                  <a:lnTo>
                    <a:pt x="485" y="1020"/>
                  </a:lnTo>
                  <a:lnTo>
                    <a:pt x="849" y="2446"/>
                  </a:lnTo>
                  <a:lnTo>
                    <a:pt x="1334" y="3668"/>
                  </a:lnTo>
                  <a:lnTo>
                    <a:pt x="1576" y="4076"/>
                  </a:lnTo>
                  <a:lnTo>
                    <a:pt x="1819" y="4279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2" name="Shape 1063"/>
            <p:cNvSpPr>
              <a:spLocks/>
            </p:cNvSpPr>
            <p:nvPr/>
          </p:nvSpPr>
          <p:spPr bwMode="auto">
            <a:xfrm>
              <a:off x="2181800" y="1461775"/>
              <a:ext cx="45475" cy="71350"/>
            </a:xfrm>
            <a:custGeom>
              <a:avLst/>
              <a:gdLst>
                <a:gd name="T0" fmla="*/ 1 w 1819"/>
                <a:gd name="T1" fmla="*/ 2853 h 2854"/>
                <a:gd name="T2" fmla="*/ 243 w 1819"/>
                <a:gd name="T3" fmla="*/ 2853 h 2854"/>
                <a:gd name="T4" fmla="*/ 486 w 1819"/>
                <a:gd name="T5" fmla="*/ 2650 h 2854"/>
                <a:gd name="T6" fmla="*/ 970 w 1819"/>
                <a:gd name="T7" fmla="*/ 2038 h 2854"/>
                <a:gd name="T8" fmla="*/ 1334 w 1819"/>
                <a:gd name="T9" fmla="*/ 1020 h 2854"/>
                <a:gd name="T10" fmla="*/ 1819 w 1819"/>
                <a:gd name="T11" fmla="*/ 1 h 285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2854"/>
                <a:gd name="T20" fmla="*/ 1819 w 1819"/>
                <a:gd name="T21" fmla="*/ 2854 h 285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2854" fill="none" extrusionOk="0">
                  <a:moveTo>
                    <a:pt x="1" y="2853"/>
                  </a:moveTo>
                  <a:lnTo>
                    <a:pt x="243" y="2853"/>
                  </a:lnTo>
                  <a:lnTo>
                    <a:pt x="486" y="2650"/>
                  </a:lnTo>
                  <a:lnTo>
                    <a:pt x="970" y="2038"/>
                  </a:lnTo>
                  <a:lnTo>
                    <a:pt x="1334" y="1020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3" name="Shape 1064"/>
            <p:cNvSpPr>
              <a:spLocks/>
            </p:cNvSpPr>
            <p:nvPr/>
          </p:nvSpPr>
          <p:spPr bwMode="auto">
            <a:xfrm>
              <a:off x="2227250" y="1354825"/>
              <a:ext cx="42450" cy="106975"/>
            </a:xfrm>
            <a:custGeom>
              <a:avLst/>
              <a:gdLst>
                <a:gd name="T0" fmla="*/ 1 w 1698"/>
                <a:gd name="T1" fmla="*/ 4279 h 4279"/>
                <a:gd name="T2" fmla="*/ 486 w 1698"/>
                <a:gd name="T3" fmla="*/ 3260 h 4279"/>
                <a:gd name="T4" fmla="*/ 849 w 1698"/>
                <a:gd name="T5" fmla="*/ 2038 h 4279"/>
                <a:gd name="T6" fmla="*/ 1213 w 1698"/>
                <a:gd name="T7" fmla="*/ 815 h 4279"/>
                <a:gd name="T8" fmla="*/ 1698 w 1698"/>
                <a:gd name="T9" fmla="*/ 1 h 42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4279"/>
                <a:gd name="T17" fmla="*/ 1698 w 1698"/>
                <a:gd name="T18" fmla="*/ 4279 h 427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4279" fill="none" extrusionOk="0">
                  <a:moveTo>
                    <a:pt x="1" y="4279"/>
                  </a:moveTo>
                  <a:lnTo>
                    <a:pt x="486" y="3260"/>
                  </a:lnTo>
                  <a:lnTo>
                    <a:pt x="849" y="2038"/>
                  </a:lnTo>
                  <a:lnTo>
                    <a:pt x="1213" y="815"/>
                  </a:lnTo>
                  <a:lnTo>
                    <a:pt x="169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4" name="Shape 1065"/>
            <p:cNvSpPr>
              <a:spLocks/>
            </p:cNvSpPr>
            <p:nvPr/>
          </p:nvSpPr>
          <p:spPr bwMode="auto">
            <a:xfrm>
              <a:off x="2269675" y="1319175"/>
              <a:ext cx="45500" cy="35675"/>
            </a:xfrm>
            <a:custGeom>
              <a:avLst/>
              <a:gdLst>
                <a:gd name="T0" fmla="*/ 1 w 1820"/>
                <a:gd name="T1" fmla="*/ 1427 h 1427"/>
                <a:gd name="T2" fmla="*/ 486 w 1820"/>
                <a:gd name="T3" fmla="*/ 1019 h 1427"/>
                <a:gd name="T4" fmla="*/ 849 w 1820"/>
                <a:gd name="T5" fmla="*/ 612 h 1427"/>
                <a:gd name="T6" fmla="*/ 1334 w 1820"/>
                <a:gd name="T7" fmla="*/ 408 h 1427"/>
                <a:gd name="T8" fmla="*/ 1819 w 1820"/>
                <a:gd name="T9" fmla="*/ 0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1427"/>
                <a:gd name="T17" fmla="*/ 1820 w 1820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1427" fill="none" extrusionOk="0">
                  <a:moveTo>
                    <a:pt x="1" y="1427"/>
                  </a:moveTo>
                  <a:lnTo>
                    <a:pt x="486" y="1019"/>
                  </a:lnTo>
                  <a:lnTo>
                    <a:pt x="849" y="612"/>
                  </a:lnTo>
                  <a:lnTo>
                    <a:pt x="1334" y="408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5" name="Shape 1066"/>
            <p:cNvSpPr>
              <a:spLocks/>
            </p:cNvSpPr>
            <p:nvPr/>
          </p:nvSpPr>
          <p:spPr bwMode="auto">
            <a:xfrm>
              <a:off x="2315150" y="1212200"/>
              <a:ext cx="45475" cy="107000"/>
            </a:xfrm>
            <a:custGeom>
              <a:avLst/>
              <a:gdLst>
                <a:gd name="T0" fmla="*/ 0 w 1819"/>
                <a:gd name="T1" fmla="*/ 4279 h 4280"/>
                <a:gd name="T2" fmla="*/ 485 w 1819"/>
                <a:gd name="T3" fmla="*/ 3261 h 4280"/>
                <a:gd name="T4" fmla="*/ 970 w 1819"/>
                <a:gd name="T5" fmla="*/ 2038 h 4280"/>
                <a:gd name="T6" fmla="*/ 1333 w 1819"/>
                <a:gd name="T7" fmla="*/ 1020 h 4280"/>
                <a:gd name="T8" fmla="*/ 1818 w 1819"/>
                <a:gd name="T9" fmla="*/ 1 h 42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4280"/>
                <a:gd name="T17" fmla="*/ 1819 w 1819"/>
                <a:gd name="T18" fmla="*/ 4280 h 42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4280" fill="none" extrusionOk="0">
                  <a:moveTo>
                    <a:pt x="0" y="4279"/>
                  </a:moveTo>
                  <a:lnTo>
                    <a:pt x="485" y="3261"/>
                  </a:lnTo>
                  <a:lnTo>
                    <a:pt x="970" y="2038"/>
                  </a:lnTo>
                  <a:lnTo>
                    <a:pt x="1333" y="1020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6" name="Shape 1067"/>
            <p:cNvSpPr>
              <a:spLocks/>
            </p:cNvSpPr>
            <p:nvPr/>
          </p:nvSpPr>
          <p:spPr bwMode="auto">
            <a:xfrm>
              <a:off x="2360600" y="1176550"/>
              <a:ext cx="42450" cy="35675"/>
            </a:xfrm>
            <a:custGeom>
              <a:avLst/>
              <a:gdLst>
                <a:gd name="T0" fmla="*/ 0 w 1698"/>
                <a:gd name="T1" fmla="*/ 1427 h 1427"/>
                <a:gd name="T2" fmla="*/ 485 w 1698"/>
                <a:gd name="T3" fmla="*/ 816 h 1427"/>
                <a:gd name="T4" fmla="*/ 849 w 1698"/>
                <a:gd name="T5" fmla="*/ 205 h 1427"/>
                <a:gd name="T6" fmla="*/ 1212 w 1698"/>
                <a:gd name="T7" fmla="*/ 1 h 1427"/>
                <a:gd name="T8" fmla="*/ 1697 w 1698"/>
                <a:gd name="T9" fmla="*/ 1 h 14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1427"/>
                <a:gd name="T17" fmla="*/ 1698 w 1698"/>
                <a:gd name="T18" fmla="*/ 1427 h 14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1427" fill="none" extrusionOk="0">
                  <a:moveTo>
                    <a:pt x="0" y="1427"/>
                  </a:moveTo>
                  <a:lnTo>
                    <a:pt x="485" y="816"/>
                  </a:lnTo>
                  <a:lnTo>
                    <a:pt x="849" y="205"/>
                  </a:lnTo>
                  <a:lnTo>
                    <a:pt x="1212" y="1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7" name="Shape 1068"/>
            <p:cNvSpPr>
              <a:spLocks/>
            </p:cNvSpPr>
            <p:nvPr/>
          </p:nvSpPr>
          <p:spPr bwMode="auto">
            <a:xfrm>
              <a:off x="2403025" y="1176550"/>
              <a:ext cx="45475" cy="71350"/>
            </a:xfrm>
            <a:custGeom>
              <a:avLst/>
              <a:gdLst>
                <a:gd name="T0" fmla="*/ 0 w 1819"/>
                <a:gd name="T1" fmla="*/ 1 h 2854"/>
                <a:gd name="T2" fmla="*/ 485 w 1819"/>
                <a:gd name="T3" fmla="*/ 408 h 2854"/>
                <a:gd name="T4" fmla="*/ 849 w 1819"/>
                <a:gd name="T5" fmla="*/ 1223 h 2854"/>
                <a:gd name="T6" fmla="*/ 1334 w 1819"/>
                <a:gd name="T7" fmla="*/ 2038 h 2854"/>
                <a:gd name="T8" fmla="*/ 1818 w 1819"/>
                <a:gd name="T9" fmla="*/ 2853 h 28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854"/>
                <a:gd name="T17" fmla="*/ 1819 w 1819"/>
                <a:gd name="T18" fmla="*/ 2854 h 28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854" fill="none" extrusionOk="0">
                  <a:moveTo>
                    <a:pt x="0" y="1"/>
                  </a:moveTo>
                  <a:lnTo>
                    <a:pt x="485" y="408"/>
                  </a:lnTo>
                  <a:lnTo>
                    <a:pt x="849" y="1223"/>
                  </a:lnTo>
                  <a:lnTo>
                    <a:pt x="1334" y="2038"/>
                  </a:lnTo>
                  <a:lnTo>
                    <a:pt x="1818" y="2853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8" name="Shape 1069"/>
            <p:cNvSpPr>
              <a:spLocks/>
            </p:cNvSpPr>
            <p:nvPr/>
          </p:nvSpPr>
          <p:spPr bwMode="auto">
            <a:xfrm>
              <a:off x="2448475" y="1247875"/>
              <a:ext cx="45475" cy="71325"/>
            </a:xfrm>
            <a:custGeom>
              <a:avLst/>
              <a:gdLst>
                <a:gd name="T0" fmla="*/ 0 w 1819"/>
                <a:gd name="T1" fmla="*/ 0 h 2853"/>
                <a:gd name="T2" fmla="*/ 1819 w 1819"/>
                <a:gd name="T3" fmla="*/ 2852 h 2853"/>
                <a:gd name="T4" fmla="*/ 0 60000 65536"/>
                <a:gd name="T5" fmla="*/ 0 60000 65536"/>
                <a:gd name="T6" fmla="*/ 0 w 1819"/>
                <a:gd name="T7" fmla="*/ 0 h 2853"/>
                <a:gd name="T8" fmla="*/ 1819 w 1819"/>
                <a:gd name="T9" fmla="*/ 2853 h 285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2853" fill="none" extrusionOk="0">
                  <a:moveTo>
                    <a:pt x="0" y="0"/>
                  </a:moveTo>
                  <a:lnTo>
                    <a:pt x="1819" y="2852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59" name="Shape 1070"/>
            <p:cNvSpPr>
              <a:spLocks/>
            </p:cNvSpPr>
            <p:nvPr/>
          </p:nvSpPr>
          <p:spPr bwMode="auto">
            <a:xfrm>
              <a:off x="2515150" y="198625"/>
              <a:ext cx="25" cy="2383725"/>
            </a:xfrm>
            <a:custGeom>
              <a:avLst/>
              <a:gdLst>
                <a:gd name="T0" fmla="*/ 0 w 1"/>
                <a:gd name="T1" fmla="*/ 1 h 95349"/>
                <a:gd name="T2" fmla="*/ 0 w 1"/>
                <a:gd name="T3" fmla="*/ 95349 h 95349"/>
                <a:gd name="T4" fmla="*/ 0 60000 65536"/>
                <a:gd name="T5" fmla="*/ 0 60000 65536"/>
                <a:gd name="T6" fmla="*/ 0 w 1"/>
                <a:gd name="T7" fmla="*/ 0 h 95349"/>
                <a:gd name="T8" fmla="*/ 1 w 1"/>
                <a:gd name="T9" fmla="*/ 95349 h 9534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95349" fill="none" extrusionOk="0">
                  <a:moveTo>
                    <a:pt x="0" y="1"/>
                  </a:moveTo>
                  <a:lnTo>
                    <a:pt x="0" y="95349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0" name="Shape 1071"/>
            <p:cNvSpPr>
              <a:spLocks/>
            </p:cNvSpPr>
            <p:nvPr/>
          </p:nvSpPr>
          <p:spPr bwMode="auto">
            <a:xfrm>
              <a:off x="2490900" y="25823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1" name="Shape 1072"/>
            <p:cNvSpPr>
              <a:spLocks/>
            </p:cNvSpPr>
            <p:nvPr/>
          </p:nvSpPr>
          <p:spPr bwMode="auto">
            <a:xfrm>
              <a:off x="2490900" y="234295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2" name="Shape 1073"/>
            <p:cNvSpPr>
              <a:spLocks/>
            </p:cNvSpPr>
            <p:nvPr/>
          </p:nvSpPr>
          <p:spPr bwMode="auto">
            <a:xfrm>
              <a:off x="2490900" y="21035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3" name="Shape 1074"/>
            <p:cNvSpPr>
              <a:spLocks/>
            </p:cNvSpPr>
            <p:nvPr/>
          </p:nvSpPr>
          <p:spPr bwMode="auto">
            <a:xfrm>
              <a:off x="2490900" y="186925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4" name="Shape 1075"/>
            <p:cNvSpPr>
              <a:spLocks/>
            </p:cNvSpPr>
            <p:nvPr/>
          </p:nvSpPr>
          <p:spPr bwMode="auto">
            <a:xfrm>
              <a:off x="2490900" y="162987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5" name="Shape 1076"/>
            <p:cNvSpPr>
              <a:spLocks/>
            </p:cNvSpPr>
            <p:nvPr/>
          </p:nvSpPr>
          <p:spPr bwMode="auto">
            <a:xfrm>
              <a:off x="2490900" y="139047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6" name="Shape 1077"/>
            <p:cNvSpPr>
              <a:spLocks/>
            </p:cNvSpPr>
            <p:nvPr/>
          </p:nvSpPr>
          <p:spPr bwMode="auto">
            <a:xfrm>
              <a:off x="2490900" y="1151100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7" name="Shape 1078"/>
            <p:cNvSpPr>
              <a:spLocks/>
            </p:cNvSpPr>
            <p:nvPr/>
          </p:nvSpPr>
          <p:spPr bwMode="auto">
            <a:xfrm>
              <a:off x="2490900" y="9117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8" name="Shape 1079"/>
            <p:cNvSpPr>
              <a:spLocks/>
            </p:cNvSpPr>
            <p:nvPr/>
          </p:nvSpPr>
          <p:spPr bwMode="auto">
            <a:xfrm>
              <a:off x="2490900" y="677400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69" name="Shape 1080"/>
            <p:cNvSpPr>
              <a:spLocks/>
            </p:cNvSpPr>
            <p:nvPr/>
          </p:nvSpPr>
          <p:spPr bwMode="auto">
            <a:xfrm>
              <a:off x="2490900" y="438025"/>
              <a:ext cx="48500" cy="25"/>
            </a:xfrm>
            <a:custGeom>
              <a:avLst/>
              <a:gdLst>
                <a:gd name="T0" fmla="*/ 0 w 1940"/>
                <a:gd name="T1" fmla="*/ 0 h 1"/>
                <a:gd name="T2" fmla="*/ 1940 w 1940"/>
                <a:gd name="T3" fmla="*/ 0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0"/>
                  </a:moveTo>
                  <a:lnTo>
                    <a:pt x="1940" y="0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0" name="Shape 1081"/>
            <p:cNvSpPr>
              <a:spLocks/>
            </p:cNvSpPr>
            <p:nvPr/>
          </p:nvSpPr>
          <p:spPr bwMode="auto">
            <a:xfrm>
              <a:off x="2490900" y="198625"/>
              <a:ext cx="48500" cy="25"/>
            </a:xfrm>
            <a:custGeom>
              <a:avLst/>
              <a:gdLst>
                <a:gd name="T0" fmla="*/ 0 w 1940"/>
                <a:gd name="T1" fmla="*/ 1 h 1"/>
                <a:gd name="T2" fmla="*/ 1940 w 1940"/>
                <a:gd name="T3" fmla="*/ 1 h 1"/>
                <a:gd name="T4" fmla="*/ 0 60000 65536"/>
                <a:gd name="T5" fmla="*/ 0 60000 65536"/>
                <a:gd name="T6" fmla="*/ 0 w 1940"/>
                <a:gd name="T7" fmla="*/ 0 h 1"/>
                <a:gd name="T8" fmla="*/ 1940 w 1940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940" h="1" fill="none" extrusionOk="0">
                  <a:moveTo>
                    <a:pt x="0" y="1"/>
                  </a:moveTo>
                  <a:lnTo>
                    <a:pt x="1940" y="1"/>
                  </a:lnTo>
                </a:path>
              </a:pathLst>
            </a:custGeom>
            <a:noFill/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1" name="Shape 1082"/>
            <p:cNvSpPr>
              <a:spLocks/>
            </p:cNvSpPr>
            <p:nvPr/>
          </p:nvSpPr>
          <p:spPr bwMode="auto">
            <a:xfrm>
              <a:off x="445450" y="254650"/>
              <a:ext cx="45475" cy="137550"/>
            </a:xfrm>
            <a:custGeom>
              <a:avLst/>
              <a:gdLst>
                <a:gd name="T0" fmla="*/ 0 w 1819"/>
                <a:gd name="T1" fmla="*/ 5502 h 5502"/>
                <a:gd name="T2" fmla="*/ 485 w 1819"/>
                <a:gd name="T3" fmla="*/ 3872 h 5502"/>
                <a:gd name="T4" fmla="*/ 849 w 1819"/>
                <a:gd name="T5" fmla="*/ 2242 h 5502"/>
                <a:gd name="T6" fmla="*/ 1334 w 1819"/>
                <a:gd name="T7" fmla="*/ 816 h 5502"/>
                <a:gd name="T8" fmla="*/ 1576 w 1819"/>
                <a:gd name="T9" fmla="*/ 408 h 5502"/>
                <a:gd name="T10" fmla="*/ 1818 w 1819"/>
                <a:gd name="T11" fmla="*/ 1 h 550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19"/>
                <a:gd name="T19" fmla="*/ 0 h 5502"/>
                <a:gd name="T20" fmla="*/ 1819 w 1819"/>
                <a:gd name="T21" fmla="*/ 5502 h 550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19" h="5502" fill="none" extrusionOk="0">
                  <a:moveTo>
                    <a:pt x="0" y="5502"/>
                  </a:moveTo>
                  <a:lnTo>
                    <a:pt x="485" y="3872"/>
                  </a:lnTo>
                  <a:lnTo>
                    <a:pt x="849" y="2242"/>
                  </a:lnTo>
                  <a:lnTo>
                    <a:pt x="1334" y="816"/>
                  </a:lnTo>
                  <a:lnTo>
                    <a:pt x="1576" y="408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2" name="Shape 1083"/>
            <p:cNvSpPr>
              <a:spLocks/>
            </p:cNvSpPr>
            <p:nvPr/>
          </p:nvSpPr>
          <p:spPr bwMode="auto">
            <a:xfrm>
              <a:off x="490900" y="254650"/>
              <a:ext cx="45475" cy="56050"/>
            </a:xfrm>
            <a:custGeom>
              <a:avLst/>
              <a:gdLst>
                <a:gd name="T0" fmla="*/ 0 w 1819"/>
                <a:gd name="T1" fmla="*/ 1 h 2242"/>
                <a:gd name="T2" fmla="*/ 485 w 1819"/>
                <a:gd name="T3" fmla="*/ 1 h 2242"/>
                <a:gd name="T4" fmla="*/ 970 w 1819"/>
                <a:gd name="T5" fmla="*/ 408 h 2242"/>
                <a:gd name="T6" fmla="*/ 1455 w 1819"/>
                <a:gd name="T7" fmla="*/ 1019 h 2242"/>
                <a:gd name="T8" fmla="*/ 1819 w 1819"/>
                <a:gd name="T9" fmla="*/ 2242 h 2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242"/>
                <a:gd name="T17" fmla="*/ 1819 w 1819"/>
                <a:gd name="T18" fmla="*/ 2242 h 2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242" fill="none" extrusionOk="0">
                  <a:moveTo>
                    <a:pt x="0" y="1"/>
                  </a:moveTo>
                  <a:lnTo>
                    <a:pt x="485" y="1"/>
                  </a:lnTo>
                  <a:lnTo>
                    <a:pt x="970" y="408"/>
                  </a:lnTo>
                  <a:lnTo>
                    <a:pt x="1455" y="1019"/>
                  </a:lnTo>
                  <a:lnTo>
                    <a:pt x="1819" y="224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3" name="Shape 1084"/>
            <p:cNvSpPr>
              <a:spLocks/>
            </p:cNvSpPr>
            <p:nvPr/>
          </p:nvSpPr>
          <p:spPr bwMode="auto">
            <a:xfrm>
              <a:off x="536350" y="310675"/>
              <a:ext cx="42450" cy="244525"/>
            </a:xfrm>
            <a:custGeom>
              <a:avLst/>
              <a:gdLst>
                <a:gd name="T0" fmla="*/ 1 w 1698"/>
                <a:gd name="T1" fmla="*/ 1 h 9781"/>
                <a:gd name="T2" fmla="*/ 243 w 1698"/>
                <a:gd name="T3" fmla="*/ 1020 h 9781"/>
                <a:gd name="T4" fmla="*/ 485 w 1698"/>
                <a:gd name="T5" fmla="*/ 2446 h 9781"/>
                <a:gd name="T6" fmla="*/ 607 w 1698"/>
                <a:gd name="T7" fmla="*/ 3872 h 9781"/>
                <a:gd name="T8" fmla="*/ 849 w 1698"/>
                <a:gd name="T9" fmla="*/ 5502 h 9781"/>
                <a:gd name="T10" fmla="*/ 1091 w 1698"/>
                <a:gd name="T11" fmla="*/ 7132 h 9781"/>
                <a:gd name="T12" fmla="*/ 1213 w 1698"/>
                <a:gd name="T13" fmla="*/ 8558 h 9781"/>
                <a:gd name="T14" fmla="*/ 1455 w 1698"/>
                <a:gd name="T15" fmla="*/ 9373 h 9781"/>
                <a:gd name="T16" fmla="*/ 1576 w 1698"/>
                <a:gd name="T17" fmla="*/ 9576 h 9781"/>
                <a:gd name="T18" fmla="*/ 1698 w 1698"/>
                <a:gd name="T19" fmla="*/ 9780 h 97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8"/>
                <a:gd name="T31" fmla="*/ 0 h 9781"/>
                <a:gd name="T32" fmla="*/ 1698 w 1698"/>
                <a:gd name="T33" fmla="*/ 9781 h 978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8" h="9781" fill="none" extrusionOk="0">
                  <a:moveTo>
                    <a:pt x="1" y="1"/>
                  </a:moveTo>
                  <a:lnTo>
                    <a:pt x="243" y="1020"/>
                  </a:lnTo>
                  <a:lnTo>
                    <a:pt x="485" y="2446"/>
                  </a:lnTo>
                  <a:lnTo>
                    <a:pt x="607" y="3872"/>
                  </a:lnTo>
                  <a:lnTo>
                    <a:pt x="849" y="5502"/>
                  </a:lnTo>
                  <a:lnTo>
                    <a:pt x="1091" y="7132"/>
                  </a:lnTo>
                  <a:lnTo>
                    <a:pt x="1213" y="8558"/>
                  </a:lnTo>
                  <a:lnTo>
                    <a:pt x="1455" y="9373"/>
                  </a:lnTo>
                  <a:lnTo>
                    <a:pt x="1576" y="9576"/>
                  </a:lnTo>
                  <a:lnTo>
                    <a:pt x="1698" y="978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4" name="Shape 1085"/>
            <p:cNvSpPr>
              <a:spLocks/>
            </p:cNvSpPr>
            <p:nvPr/>
          </p:nvSpPr>
          <p:spPr bwMode="auto">
            <a:xfrm>
              <a:off x="578775" y="336150"/>
              <a:ext cx="45475" cy="219050"/>
            </a:xfrm>
            <a:custGeom>
              <a:avLst/>
              <a:gdLst>
                <a:gd name="T0" fmla="*/ 1 w 1819"/>
                <a:gd name="T1" fmla="*/ 8761 h 8762"/>
                <a:gd name="T2" fmla="*/ 122 w 1819"/>
                <a:gd name="T3" fmla="*/ 8761 h 8762"/>
                <a:gd name="T4" fmla="*/ 243 w 1819"/>
                <a:gd name="T5" fmla="*/ 8557 h 8762"/>
                <a:gd name="T6" fmla="*/ 485 w 1819"/>
                <a:gd name="T7" fmla="*/ 7539 h 8762"/>
                <a:gd name="T8" fmla="*/ 728 w 1819"/>
                <a:gd name="T9" fmla="*/ 6316 h 8762"/>
                <a:gd name="T10" fmla="*/ 849 w 1819"/>
                <a:gd name="T11" fmla="*/ 4890 h 8762"/>
                <a:gd name="T12" fmla="*/ 1091 w 1819"/>
                <a:gd name="T13" fmla="*/ 3260 h 8762"/>
                <a:gd name="T14" fmla="*/ 1334 w 1819"/>
                <a:gd name="T15" fmla="*/ 1834 h 8762"/>
                <a:gd name="T16" fmla="*/ 1576 w 1819"/>
                <a:gd name="T17" fmla="*/ 612 h 8762"/>
                <a:gd name="T18" fmla="*/ 1697 w 1819"/>
                <a:gd name="T19" fmla="*/ 204 h 8762"/>
                <a:gd name="T20" fmla="*/ 1819 w 1819"/>
                <a:gd name="T21" fmla="*/ 1 h 87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19"/>
                <a:gd name="T34" fmla="*/ 0 h 8762"/>
                <a:gd name="T35" fmla="*/ 1819 w 1819"/>
                <a:gd name="T36" fmla="*/ 8762 h 87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19" h="8762" fill="none" extrusionOk="0">
                  <a:moveTo>
                    <a:pt x="1" y="8761"/>
                  </a:moveTo>
                  <a:lnTo>
                    <a:pt x="122" y="8761"/>
                  </a:lnTo>
                  <a:lnTo>
                    <a:pt x="243" y="8557"/>
                  </a:lnTo>
                  <a:lnTo>
                    <a:pt x="485" y="7539"/>
                  </a:lnTo>
                  <a:lnTo>
                    <a:pt x="728" y="6316"/>
                  </a:lnTo>
                  <a:lnTo>
                    <a:pt x="849" y="4890"/>
                  </a:lnTo>
                  <a:lnTo>
                    <a:pt x="1091" y="3260"/>
                  </a:lnTo>
                  <a:lnTo>
                    <a:pt x="1334" y="1834"/>
                  </a:lnTo>
                  <a:lnTo>
                    <a:pt x="1576" y="612"/>
                  </a:lnTo>
                  <a:lnTo>
                    <a:pt x="1697" y="204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5" name="Shape 1086"/>
            <p:cNvSpPr>
              <a:spLocks/>
            </p:cNvSpPr>
            <p:nvPr/>
          </p:nvSpPr>
          <p:spPr bwMode="auto">
            <a:xfrm>
              <a:off x="624225" y="331050"/>
              <a:ext cx="45475" cy="61150"/>
            </a:xfrm>
            <a:custGeom>
              <a:avLst/>
              <a:gdLst>
                <a:gd name="T0" fmla="*/ 1 w 1819"/>
                <a:gd name="T1" fmla="*/ 205 h 2446"/>
                <a:gd name="T2" fmla="*/ 243 w 1819"/>
                <a:gd name="T3" fmla="*/ 1 h 2446"/>
                <a:gd name="T4" fmla="*/ 486 w 1819"/>
                <a:gd name="T5" fmla="*/ 1 h 2446"/>
                <a:gd name="T6" fmla="*/ 728 w 1819"/>
                <a:gd name="T7" fmla="*/ 205 h 2446"/>
                <a:gd name="T8" fmla="*/ 970 w 1819"/>
                <a:gd name="T9" fmla="*/ 612 h 2446"/>
                <a:gd name="T10" fmla="*/ 1334 w 1819"/>
                <a:gd name="T11" fmla="*/ 1631 h 2446"/>
                <a:gd name="T12" fmla="*/ 1576 w 1819"/>
                <a:gd name="T13" fmla="*/ 2038 h 2446"/>
                <a:gd name="T14" fmla="*/ 1819 w 1819"/>
                <a:gd name="T15" fmla="*/ 2446 h 24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2446"/>
                <a:gd name="T26" fmla="*/ 1819 w 1819"/>
                <a:gd name="T27" fmla="*/ 2446 h 244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2446" fill="none" extrusionOk="0">
                  <a:moveTo>
                    <a:pt x="1" y="205"/>
                  </a:moveTo>
                  <a:lnTo>
                    <a:pt x="243" y="1"/>
                  </a:lnTo>
                  <a:lnTo>
                    <a:pt x="486" y="1"/>
                  </a:lnTo>
                  <a:lnTo>
                    <a:pt x="728" y="205"/>
                  </a:lnTo>
                  <a:lnTo>
                    <a:pt x="970" y="612"/>
                  </a:lnTo>
                  <a:lnTo>
                    <a:pt x="1334" y="1631"/>
                  </a:lnTo>
                  <a:lnTo>
                    <a:pt x="1576" y="2038"/>
                  </a:lnTo>
                  <a:lnTo>
                    <a:pt x="1819" y="2446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6" name="Shape 1087"/>
            <p:cNvSpPr>
              <a:spLocks/>
            </p:cNvSpPr>
            <p:nvPr/>
          </p:nvSpPr>
          <p:spPr bwMode="auto">
            <a:xfrm>
              <a:off x="669675" y="392175"/>
              <a:ext cx="42450" cy="50950"/>
            </a:xfrm>
            <a:custGeom>
              <a:avLst/>
              <a:gdLst>
                <a:gd name="T0" fmla="*/ 1 w 1698"/>
                <a:gd name="T1" fmla="*/ 1 h 2038"/>
                <a:gd name="T2" fmla="*/ 486 w 1698"/>
                <a:gd name="T3" fmla="*/ 612 h 2038"/>
                <a:gd name="T4" fmla="*/ 849 w 1698"/>
                <a:gd name="T5" fmla="*/ 1427 h 2038"/>
                <a:gd name="T6" fmla="*/ 1213 w 1698"/>
                <a:gd name="T7" fmla="*/ 2038 h 2038"/>
                <a:gd name="T8" fmla="*/ 1455 w 1698"/>
                <a:gd name="T9" fmla="*/ 2038 h 2038"/>
                <a:gd name="T10" fmla="*/ 1698 w 1698"/>
                <a:gd name="T11" fmla="*/ 2038 h 20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8"/>
                <a:gd name="T19" fmla="*/ 0 h 2038"/>
                <a:gd name="T20" fmla="*/ 1698 w 1698"/>
                <a:gd name="T21" fmla="*/ 2038 h 20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8" h="2038" fill="none" extrusionOk="0">
                  <a:moveTo>
                    <a:pt x="1" y="1"/>
                  </a:moveTo>
                  <a:lnTo>
                    <a:pt x="486" y="612"/>
                  </a:lnTo>
                  <a:lnTo>
                    <a:pt x="849" y="1427"/>
                  </a:lnTo>
                  <a:lnTo>
                    <a:pt x="1213" y="2038"/>
                  </a:lnTo>
                  <a:lnTo>
                    <a:pt x="1455" y="2038"/>
                  </a:lnTo>
                  <a:lnTo>
                    <a:pt x="1698" y="2038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7" name="Shape 1088"/>
            <p:cNvSpPr>
              <a:spLocks/>
            </p:cNvSpPr>
            <p:nvPr/>
          </p:nvSpPr>
          <p:spPr bwMode="auto">
            <a:xfrm>
              <a:off x="712100" y="336150"/>
              <a:ext cx="45500" cy="106975"/>
            </a:xfrm>
            <a:custGeom>
              <a:avLst/>
              <a:gdLst>
                <a:gd name="T0" fmla="*/ 1 w 1820"/>
                <a:gd name="T1" fmla="*/ 4279 h 4279"/>
                <a:gd name="T2" fmla="*/ 243 w 1820"/>
                <a:gd name="T3" fmla="*/ 4075 h 4279"/>
                <a:gd name="T4" fmla="*/ 486 w 1820"/>
                <a:gd name="T5" fmla="*/ 3668 h 4279"/>
                <a:gd name="T6" fmla="*/ 849 w 1820"/>
                <a:gd name="T7" fmla="*/ 2242 h 4279"/>
                <a:gd name="T8" fmla="*/ 1334 w 1820"/>
                <a:gd name="T9" fmla="*/ 1019 h 4279"/>
                <a:gd name="T10" fmla="*/ 1577 w 1820"/>
                <a:gd name="T11" fmla="*/ 408 h 4279"/>
                <a:gd name="T12" fmla="*/ 1819 w 1820"/>
                <a:gd name="T13" fmla="*/ 1 h 4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20"/>
                <a:gd name="T22" fmla="*/ 0 h 4279"/>
                <a:gd name="T23" fmla="*/ 1820 w 1820"/>
                <a:gd name="T24" fmla="*/ 4279 h 4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20" h="4279" fill="none" extrusionOk="0">
                  <a:moveTo>
                    <a:pt x="1" y="4279"/>
                  </a:moveTo>
                  <a:lnTo>
                    <a:pt x="243" y="4075"/>
                  </a:lnTo>
                  <a:lnTo>
                    <a:pt x="486" y="3668"/>
                  </a:lnTo>
                  <a:lnTo>
                    <a:pt x="849" y="2242"/>
                  </a:lnTo>
                  <a:lnTo>
                    <a:pt x="1334" y="1019"/>
                  </a:lnTo>
                  <a:lnTo>
                    <a:pt x="1577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8" name="Shape 1089"/>
            <p:cNvSpPr>
              <a:spLocks/>
            </p:cNvSpPr>
            <p:nvPr/>
          </p:nvSpPr>
          <p:spPr bwMode="auto">
            <a:xfrm>
              <a:off x="757575" y="315775"/>
              <a:ext cx="45475" cy="20400"/>
            </a:xfrm>
            <a:custGeom>
              <a:avLst/>
              <a:gdLst>
                <a:gd name="T0" fmla="*/ 0 w 1819"/>
                <a:gd name="T1" fmla="*/ 816 h 816"/>
                <a:gd name="T2" fmla="*/ 485 w 1819"/>
                <a:gd name="T3" fmla="*/ 408 h 816"/>
                <a:gd name="T4" fmla="*/ 970 w 1819"/>
                <a:gd name="T5" fmla="*/ 1 h 816"/>
                <a:gd name="T6" fmla="*/ 1333 w 1819"/>
                <a:gd name="T7" fmla="*/ 1 h 816"/>
                <a:gd name="T8" fmla="*/ 1818 w 1819"/>
                <a:gd name="T9" fmla="*/ 204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816"/>
                <a:gd name="T17" fmla="*/ 1819 w 1819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816" fill="none" extrusionOk="0">
                  <a:moveTo>
                    <a:pt x="0" y="816"/>
                  </a:moveTo>
                  <a:lnTo>
                    <a:pt x="485" y="408"/>
                  </a:lnTo>
                  <a:lnTo>
                    <a:pt x="970" y="1"/>
                  </a:lnTo>
                  <a:lnTo>
                    <a:pt x="1333" y="1"/>
                  </a:lnTo>
                  <a:lnTo>
                    <a:pt x="1818" y="20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79" name="Shape 1090"/>
            <p:cNvSpPr>
              <a:spLocks/>
            </p:cNvSpPr>
            <p:nvPr/>
          </p:nvSpPr>
          <p:spPr bwMode="auto">
            <a:xfrm>
              <a:off x="803025" y="320875"/>
              <a:ext cx="42450" cy="71325"/>
            </a:xfrm>
            <a:custGeom>
              <a:avLst/>
              <a:gdLst>
                <a:gd name="T0" fmla="*/ 0 w 1698"/>
                <a:gd name="T1" fmla="*/ 0 h 2853"/>
                <a:gd name="T2" fmla="*/ 243 w 1698"/>
                <a:gd name="T3" fmla="*/ 204 h 2853"/>
                <a:gd name="T4" fmla="*/ 485 w 1698"/>
                <a:gd name="T5" fmla="*/ 612 h 2853"/>
                <a:gd name="T6" fmla="*/ 849 w 1698"/>
                <a:gd name="T7" fmla="*/ 1630 h 2853"/>
                <a:gd name="T8" fmla="*/ 1091 w 1698"/>
                <a:gd name="T9" fmla="*/ 2241 h 2853"/>
                <a:gd name="T10" fmla="*/ 1212 w 1698"/>
                <a:gd name="T11" fmla="*/ 2649 h 2853"/>
                <a:gd name="T12" fmla="*/ 1455 w 1698"/>
                <a:gd name="T13" fmla="*/ 2853 h 2853"/>
                <a:gd name="T14" fmla="*/ 1697 w 1698"/>
                <a:gd name="T15" fmla="*/ 2853 h 285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98"/>
                <a:gd name="T25" fmla="*/ 0 h 2853"/>
                <a:gd name="T26" fmla="*/ 1698 w 1698"/>
                <a:gd name="T27" fmla="*/ 2853 h 285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98" h="2853" fill="none" extrusionOk="0">
                  <a:moveTo>
                    <a:pt x="0" y="0"/>
                  </a:moveTo>
                  <a:lnTo>
                    <a:pt x="243" y="204"/>
                  </a:lnTo>
                  <a:lnTo>
                    <a:pt x="485" y="612"/>
                  </a:lnTo>
                  <a:lnTo>
                    <a:pt x="849" y="1630"/>
                  </a:lnTo>
                  <a:lnTo>
                    <a:pt x="1091" y="2241"/>
                  </a:lnTo>
                  <a:lnTo>
                    <a:pt x="1212" y="2649"/>
                  </a:lnTo>
                  <a:lnTo>
                    <a:pt x="1455" y="2853"/>
                  </a:lnTo>
                  <a:lnTo>
                    <a:pt x="1697" y="285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0" name="Shape 1091"/>
            <p:cNvSpPr>
              <a:spLocks/>
            </p:cNvSpPr>
            <p:nvPr/>
          </p:nvSpPr>
          <p:spPr bwMode="auto">
            <a:xfrm>
              <a:off x="845450" y="264850"/>
              <a:ext cx="45475" cy="127350"/>
            </a:xfrm>
            <a:custGeom>
              <a:avLst/>
              <a:gdLst>
                <a:gd name="T0" fmla="*/ 0 w 1819"/>
                <a:gd name="T1" fmla="*/ 5094 h 5094"/>
                <a:gd name="T2" fmla="*/ 243 w 1819"/>
                <a:gd name="T3" fmla="*/ 4890 h 5094"/>
                <a:gd name="T4" fmla="*/ 485 w 1819"/>
                <a:gd name="T5" fmla="*/ 4279 h 5094"/>
                <a:gd name="T6" fmla="*/ 727 w 1819"/>
                <a:gd name="T7" fmla="*/ 3464 h 5094"/>
                <a:gd name="T8" fmla="*/ 849 w 1819"/>
                <a:gd name="T9" fmla="*/ 2649 h 5094"/>
                <a:gd name="T10" fmla="*/ 1091 w 1819"/>
                <a:gd name="T11" fmla="*/ 1834 h 5094"/>
                <a:gd name="T12" fmla="*/ 1334 w 1819"/>
                <a:gd name="T13" fmla="*/ 1019 h 5094"/>
                <a:gd name="T14" fmla="*/ 1576 w 1819"/>
                <a:gd name="T15" fmla="*/ 408 h 5094"/>
                <a:gd name="T16" fmla="*/ 1818 w 1819"/>
                <a:gd name="T17" fmla="*/ 0 h 5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19"/>
                <a:gd name="T28" fmla="*/ 0 h 5094"/>
                <a:gd name="T29" fmla="*/ 1819 w 1819"/>
                <a:gd name="T30" fmla="*/ 5094 h 5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19" h="5094" fill="none" extrusionOk="0">
                  <a:moveTo>
                    <a:pt x="0" y="5094"/>
                  </a:moveTo>
                  <a:lnTo>
                    <a:pt x="243" y="4890"/>
                  </a:lnTo>
                  <a:lnTo>
                    <a:pt x="485" y="4279"/>
                  </a:lnTo>
                  <a:lnTo>
                    <a:pt x="727" y="3464"/>
                  </a:lnTo>
                  <a:lnTo>
                    <a:pt x="849" y="2649"/>
                  </a:lnTo>
                  <a:lnTo>
                    <a:pt x="1091" y="1834"/>
                  </a:lnTo>
                  <a:lnTo>
                    <a:pt x="1334" y="1019"/>
                  </a:lnTo>
                  <a:lnTo>
                    <a:pt x="1576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1" name="Shape 1092"/>
            <p:cNvSpPr>
              <a:spLocks/>
            </p:cNvSpPr>
            <p:nvPr/>
          </p:nvSpPr>
          <p:spPr bwMode="auto">
            <a:xfrm>
              <a:off x="890900" y="264850"/>
              <a:ext cx="45475" cy="45850"/>
            </a:xfrm>
            <a:custGeom>
              <a:avLst/>
              <a:gdLst>
                <a:gd name="T0" fmla="*/ 0 w 1819"/>
                <a:gd name="T1" fmla="*/ 0 h 1834"/>
                <a:gd name="T2" fmla="*/ 243 w 1819"/>
                <a:gd name="T3" fmla="*/ 0 h 1834"/>
                <a:gd name="T4" fmla="*/ 485 w 1819"/>
                <a:gd name="T5" fmla="*/ 0 h 1834"/>
                <a:gd name="T6" fmla="*/ 849 w 1819"/>
                <a:gd name="T7" fmla="*/ 611 h 1834"/>
                <a:gd name="T8" fmla="*/ 1334 w 1819"/>
                <a:gd name="T9" fmla="*/ 1426 h 1834"/>
                <a:gd name="T10" fmla="*/ 1576 w 1819"/>
                <a:gd name="T11" fmla="*/ 1630 h 1834"/>
                <a:gd name="T12" fmla="*/ 1819 w 1819"/>
                <a:gd name="T13" fmla="*/ 1834 h 18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1834"/>
                <a:gd name="T23" fmla="*/ 1819 w 1819"/>
                <a:gd name="T24" fmla="*/ 1834 h 183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1834" fill="none" extrusionOk="0">
                  <a:moveTo>
                    <a:pt x="0" y="0"/>
                  </a:moveTo>
                  <a:lnTo>
                    <a:pt x="243" y="0"/>
                  </a:lnTo>
                  <a:lnTo>
                    <a:pt x="485" y="0"/>
                  </a:lnTo>
                  <a:lnTo>
                    <a:pt x="849" y="611"/>
                  </a:lnTo>
                  <a:lnTo>
                    <a:pt x="1334" y="1426"/>
                  </a:lnTo>
                  <a:lnTo>
                    <a:pt x="1576" y="1630"/>
                  </a:lnTo>
                  <a:lnTo>
                    <a:pt x="1819" y="1834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2" name="Shape 1093"/>
            <p:cNvSpPr>
              <a:spLocks/>
            </p:cNvSpPr>
            <p:nvPr/>
          </p:nvSpPr>
          <p:spPr bwMode="auto">
            <a:xfrm>
              <a:off x="936350" y="295400"/>
              <a:ext cx="45475" cy="15300"/>
            </a:xfrm>
            <a:custGeom>
              <a:avLst/>
              <a:gdLst>
                <a:gd name="T0" fmla="*/ 1 w 1819"/>
                <a:gd name="T1" fmla="*/ 612 h 612"/>
                <a:gd name="T2" fmla="*/ 485 w 1819"/>
                <a:gd name="T3" fmla="*/ 612 h 612"/>
                <a:gd name="T4" fmla="*/ 970 w 1819"/>
                <a:gd name="T5" fmla="*/ 204 h 612"/>
                <a:gd name="T6" fmla="*/ 1334 w 1819"/>
                <a:gd name="T7" fmla="*/ 1 h 612"/>
                <a:gd name="T8" fmla="*/ 1819 w 1819"/>
                <a:gd name="T9" fmla="*/ 1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612"/>
                <a:gd name="T17" fmla="*/ 1819 w 1819"/>
                <a:gd name="T18" fmla="*/ 612 h 6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612" fill="none" extrusionOk="0">
                  <a:moveTo>
                    <a:pt x="1" y="612"/>
                  </a:moveTo>
                  <a:lnTo>
                    <a:pt x="485" y="612"/>
                  </a:lnTo>
                  <a:lnTo>
                    <a:pt x="970" y="204"/>
                  </a:lnTo>
                  <a:lnTo>
                    <a:pt x="1334" y="1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3" name="Shape 1094"/>
            <p:cNvSpPr>
              <a:spLocks/>
            </p:cNvSpPr>
            <p:nvPr/>
          </p:nvSpPr>
          <p:spPr bwMode="auto">
            <a:xfrm>
              <a:off x="981800" y="295400"/>
              <a:ext cx="42450" cy="66250"/>
            </a:xfrm>
            <a:custGeom>
              <a:avLst/>
              <a:gdLst>
                <a:gd name="T0" fmla="*/ 1 w 1698"/>
                <a:gd name="T1" fmla="*/ 1 h 2650"/>
                <a:gd name="T2" fmla="*/ 486 w 1698"/>
                <a:gd name="T3" fmla="*/ 408 h 2650"/>
                <a:gd name="T4" fmla="*/ 849 w 1698"/>
                <a:gd name="T5" fmla="*/ 1019 h 2650"/>
                <a:gd name="T6" fmla="*/ 1213 w 1698"/>
                <a:gd name="T7" fmla="*/ 1834 h 2650"/>
                <a:gd name="T8" fmla="*/ 1698 w 1698"/>
                <a:gd name="T9" fmla="*/ 2649 h 26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650"/>
                <a:gd name="T17" fmla="*/ 1698 w 1698"/>
                <a:gd name="T18" fmla="*/ 2650 h 26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650" fill="none" extrusionOk="0">
                  <a:moveTo>
                    <a:pt x="1" y="1"/>
                  </a:moveTo>
                  <a:lnTo>
                    <a:pt x="486" y="408"/>
                  </a:lnTo>
                  <a:lnTo>
                    <a:pt x="849" y="1019"/>
                  </a:lnTo>
                  <a:lnTo>
                    <a:pt x="1213" y="1834"/>
                  </a:lnTo>
                  <a:lnTo>
                    <a:pt x="1698" y="264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4" name="Shape 1095"/>
            <p:cNvSpPr>
              <a:spLocks/>
            </p:cNvSpPr>
            <p:nvPr/>
          </p:nvSpPr>
          <p:spPr bwMode="auto">
            <a:xfrm>
              <a:off x="1024225" y="361625"/>
              <a:ext cx="45475" cy="122250"/>
            </a:xfrm>
            <a:custGeom>
              <a:avLst/>
              <a:gdLst>
                <a:gd name="T0" fmla="*/ 1 w 1819"/>
                <a:gd name="T1" fmla="*/ 0 h 4890"/>
                <a:gd name="T2" fmla="*/ 243 w 1819"/>
                <a:gd name="T3" fmla="*/ 611 h 4890"/>
                <a:gd name="T4" fmla="*/ 486 w 1819"/>
                <a:gd name="T5" fmla="*/ 1223 h 4890"/>
                <a:gd name="T6" fmla="*/ 849 w 1819"/>
                <a:gd name="T7" fmla="*/ 2852 h 4890"/>
                <a:gd name="T8" fmla="*/ 1092 w 1819"/>
                <a:gd name="T9" fmla="*/ 3667 h 4890"/>
                <a:gd name="T10" fmla="*/ 1334 w 1819"/>
                <a:gd name="T11" fmla="*/ 4279 h 4890"/>
                <a:gd name="T12" fmla="*/ 1576 w 1819"/>
                <a:gd name="T13" fmla="*/ 4686 h 4890"/>
                <a:gd name="T14" fmla="*/ 1819 w 1819"/>
                <a:gd name="T15" fmla="*/ 4890 h 489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9"/>
                <a:gd name="T25" fmla="*/ 0 h 4890"/>
                <a:gd name="T26" fmla="*/ 1819 w 1819"/>
                <a:gd name="T27" fmla="*/ 4890 h 489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9" h="4890" fill="none" extrusionOk="0">
                  <a:moveTo>
                    <a:pt x="1" y="0"/>
                  </a:moveTo>
                  <a:lnTo>
                    <a:pt x="243" y="611"/>
                  </a:lnTo>
                  <a:lnTo>
                    <a:pt x="486" y="1223"/>
                  </a:lnTo>
                  <a:lnTo>
                    <a:pt x="849" y="2852"/>
                  </a:lnTo>
                  <a:lnTo>
                    <a:pt x="1092" y="3667"/>
                  </a:lnTo>
                  <a:lnTo>
                    <a:pt x="1334" y="4279"/>
                  </a:lnTo>
                  <a:lnTo>
                    <a:pt x="1576" y="4686"/>
                  </a:lnTo>
                  <a:lnTo>
                    <a:pt x="1819" y="489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5" name="Shape 1096"/>
            <p:cNvSpPr>
              <a:spLocks/>
            </p:cNvSpPr>
            <p:nvPr/>
          </p:nvSpPr>
          <p:spPr bwMode="auto">
            <a:xfrm>
              <a:off x="1069675" y="392175"/>
              <a:ext cx="45500" cy="91700"/>
            </a:xfrm>
            <a:custGeom>
              <a:avLst/>
              <a:gdLst>
                <a:gd name="T0" fmla="*/ 1 w 1820"/>
                <a:gd name="T1" fmla="*/ 3668 h 3668"/>
                <a:gd name="T2" fmla="*/ 243 w 1820"/>
                <a:gd name="T3" fmla="*/ 3668 h 3668"/>
                <a:gd name="T4" fmla="*/ 486 w 1820"/>
                <a:gd name="T5" fmla="*/ 3260 h 3668"/>
                <a:gd name="T6" fmla="*/ 728 w 1820"/>
                <a:gd name="T7" fmla="*/ 2853 h 3668"/>
                <a:gd name="T8" fmla="*/ 971 w 1820"/>
                <a:gd name="T9" fmla="*/ 2242 h 3668"/>
                <a:gd name="T10" fmla="*/ 1334 w 1820"/>
                <a:gd name="T11" fmla="*/ 1019 h 3668"/>
                <a:gd name="T12" fmla="*/ 1577 w 1820"/>
                <a:gd name="T13" fmla="*/ 408 h 3668"/>
                <a:gd name="T14" fmla="*/ 1819 w 1820"/>
                <a:gd name="T15" fmla="*/ 1 h 36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20"/>
                <a:gd name="T25" fmla="*/ 0 h 3668"/>
                <a:gd name="T26" fmla="*/ 1820 w 1820"/>
                <a:gd name="T27" fmla="*/ 3668 h 36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20" h="3668" fill="none" extrusionOk="0">
                  <a:moveTo>
                    <a:pt x="1" y="3668"/>
                  </a:moveTo>
                  <a:lnTo>
                    <a:pt x="243" y="3668"/>
                  </a:lnTo>
                  <a:lnTo>
                    <a:pt x="486" y="3260"/>
                  </a:lnTo>
                  <a:lnTo>
                    <a:pt x="728" y="2853"/>
                  </a:lnTo>
                  <a:lnTo>
                    <a:pt x="971" y="2242"/>
                  </a:lnTo>
                  <a:lnTo>
                    <a:pt x="1334" y="1019"/>
                  </a:lnTo>
                  <a:lnTo>
                    <a:pt x="1577" y="408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6" name="Shape 1097"/>
            <p:cNvSpPr>
              <a:spLocks/>
            </p:cNvSpPr>
            <p:nvPr/>
          </p:nvSpPr>
          <p:spPr bwMode="auto">
            <a:xfrm>
              <a:off x="1115150" y="361625"/>
              <a:ext cx="42450" cy="30575"/>
            </a:xfrm>
            <a:custGeom>
              <a:avLst/>
              <a:gdLst>
                <a:gd name="T0" fmla="*/ 0 w 1698"/>
                <a:gd name="T1" fmla="*/ 1223 h 1223"/>
                <a:gd name="T2" fmla="*/ 485 w 1698"/>
                <a:gd name="T3" fmla="*/ 815 h 1223"/>
                <a:gd name="T4" fmla="*/ 849 w 1698"/>
                <a:gd name="T5" fmla="*/ 408 h 1223"/>
                <a:gd name="T6" fmla="*/ 1697 w 1698"/>
                <a:gd name="T7" fmla="*/ 0 h 12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8"/>
                <a:gd name="T13" fmla="*/ 0 h 1223"/>
                <a:gd name="T14" fmla="*/ 1698 w 1698"/>
                <a:gd name="T15" fmla="*/ 1223 h 12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8" h="1223" fill="none" extrusionOk="0">
                  <a:moveTo>
                    <a:pt x="0" y="1223"/>
                  </a:moveTo>
                  <a:lnTo>
                    <a:pt x="485" y="815"/>
                  </a:lnTo>
                  <a:lnTo>
                    <a:pt x="849" y="408"/>
                  </a:lnTo>
                  <a:lnTo>
                    <a:pt x="1697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7" name="Shape 1098"/>
            <p:cNvSpPr>
              <a:spLocks/>
            </p:cNvSpPr>
            <p:nvPr/>
          </p:nvSpPr>
          <p:spPr bwMode="auto">
            <a:xfrm>
              <a:off x="1157575" y="361625"/>
              <a:ext cx="45475" cy="25"/>
            </a:xfrm>
            <a:custGeom>
              <a:avLst/>
              <a:gdLst>
                <a:gd name="T0" fmla="*/ 0 w 1819"/>
                <a:gd name="T1" fmla="*/ 0 h 1"/>
                <a:gd name="T2" fmla="*/ 849 w 1819"/>
                <a:gd name="T3" fmla="*/ 0 h 1"/>
                <a:gd name="T4" fmla="*/ 1818 w 1819"/>
                <a:gd name="T5" fmla="*/ 0 h 1"/>
                <a:gd name="T6" fmla="*/ 0 60000 65536"/>
                <a:gd name="T7" fmla="*/ 0 60000 65536"/>
                <a:gd name="T8" fmla="*/ 0 60000 65536"/>
                <a:gd name="T9" fmla="*/ 0 w 1819"/>
                <a:gd name="T10" fmla="*/ 0 h 1"/>
                <a:gd name="T11" fmla="*/ 1819 w 181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" fill="none" extrusionOk="0">
                  <a:moveTo>
                    <a:pt x="0" y="0"/>
                  </a:moveTo>
                  <a:lnTo>
                    <a:pt x="849" y="0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8" name="Shape 1099"/>
            <p:cNvSpPr>
              <a:spLocks/>
            </p:cNvSpPr>
            <p:nvPr/>
          </p:nvSpPr>
          <p:spPr bwMode="auto">
            <a:xfrm>
              <a:off x="1203025" y="361625"/>
              <a:ext cx="45475" cy="25"/>
            </a:xfrm>
            <a:custGeom>
              <a:avLst/>
              <a:gdLst>
                <a:gd name="T0" fmla="*/ 0 w 1819"/>
                <a:gd name="T1" fmla="*/ 0 h 1"/>
                <a:gd name="T2" fmla="*/ 970 w 1819"/>
                <a:gd name="T3" fmla="*/ 0 h 1"/>
                <a:gd name="T4" fmla="*/ 1818 w 1819"/>
                <a:gd name="T5" fmla="*/ 0 h 1"/>
                <a:gd name="T6" fmla="*/ 0 60000 65536"/>
                <a:gd name="T7" fmla="*/ 0 60000 65536"/>
                <a:gd name="T8" fmla="*/ 0 60000 65536"/>
                <a:gd name="T9" fmla="*/ 0 w 1819"/>
                <a:gd name="T10" fmla="*/ 0 h 1"/>
                <a:gd name="T11" fmla="*/ 1819 w 1819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1" fill="none" extrusionOk="0">
                  <a:moveTo>
                    <a:pt x="0" y="0"/>
                  </a:moveTo>
                  <a:lnTo>
                    <a:pt x="970" y="0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89" name="Shape 1100"/>
            <p:cNvSpPr>
              <a:spLocks/>
            </p:cNvSpPr>
            <p:nvPr/>
          </p:nvSpPr>
          <p:spPr bwMode="auto">
            <a:xfrm>
              <a:off x="1248475" y="331050"/>
              <a:ext cx="42450" cy="30600"/>
            </a:xfrm>
            <a:custGeom>
              <a:avLst/>
              <a:gdLst>
                <a:gd name="T0" fmla="*/ 0 w 1698"/>
                <a:gd name="T1" fmla="*/ 1223 h 1224"/>
                <a:gd name="T2" fmla="*/ 485 w 1698"/>
                <a:gd name="T3" fmla="*/ 1019 h 1224"/>
                <a:gd name="T4" fmla="*/ 849 w 1698"/>
                <a:gd name="T5" fmla="*/ 408 h 1224"/>
                <a:gd name="T6" fmla="*/ 1213 w 1698"/>
                <a:gd name="T7" fmla="*/ 205 h 1224"/>
                <a:gd name="T8" fmla="*/ 1455 w 1698"/>
                <a:gd name="T9" fmla="*/ 1 h 1224"/>
                <a:gd name="T10" fmla="*/ 1697 w 1698"/>
                <a:gd name="T11" fmla="*/ 205 h 12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98"/>
                <a:gd name="T19" fmla="*/ 0 h 1224"/>
                <a:gd name="T20" fmla="*/ 1698 w 1698"/>
                <a:gd name="T21" fmla="*/ 1224 h 12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98" h="1224" fill="none" extrusionOk="0">
                  <a:moveTo>
                    <a:pt x="0" y="1223"/>
                  </a:moveTo>
                  <a:lnTo>
                    <a:pt x="485" y="1019"/>
                  </a:lnTo>
                  <a:lnTo>
                    <a:pt x="849" y="408"/>
                  </a:lnTo>
                  <a:lnTo>
                    <a:pt x="1213" y="205"/>
                  </a:lnTo>
                  <a:lnTo>
                    <a:pt x="1455" y="1"/>
                  </a:lnTo>
                  <a:lnTo>
                    <a:pt x="1697" y="205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0" name="Shape 1101"/>
            <p:cNvSpPr>
              <a:spLocks/>
            </p:cNvSpPr>
            <p:nvPr/>
          </p:nvSpPr>
          <p:spPr bwMode="auto">
            <a:xfrm>
              <a:off x="1290900" y="336150"/>
              <a:ext cx="45475" cy="106975"/>
            </a:xfrm>
            <a:custGeom>
              <a:avLst/>
              <a:gdLst>
                <a:gd name="T0" fmla="*/ 0 w 1819"/>
                <a:gd name="T1" fmla="*/ 1 h 4279"/>
                <a:gd name="T2" fmla="*/ 243 w 1819"/>
                <a:gd name="T3" fmla="*/ 204 h 4279"/>
                <a:gd name="T4" fmla="*/ 485 w 1819"/>
                <a:gd name="T5" fmla="*/ 815 h 4279"/>
                <a:gd name="T6" fmla="*/ 849 w 1819"/>
                <a:gd name="T7" fmla="*/ 2038 h 4279"/>
                <a:gd name="T8" fmla="*/ 1334 w 1819"/>
                <a:gd name="T9" fmla="*/ 3260 h 4279"/>
                <a:gd name="T10" fmla="*/ 1576 w 1819"/>
                <a:gd name="T11" fmla="*/ 3871 h 4279"/>
                <a:gd name="T12" fmla="*/ 1819 w 1819"/>
                <a:gd name="T13" fmla="*/ 4279 h 427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19"/>
                <a:gd name="T22" fmla="*/ 0 h 4279"/>
                <a:gd name="T23" fmla="*/ 1819 w 1819"/>
                <a:gd name="T24" fmla="*/ 4279 h 427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19" h="4279" fill="none" extrusionOk="0">
                  <a:moveTo>
                    <a:pt x="0" y="1"/>
                  </a:moveTo>
                  <a:lnTo>
                    <a:pt x="243" y="204"/>
                  </a:lnTo>
                  <a:lnTo>
                    <a:pt x="485" y="815"/>
                  </a:lnTo>
                  <a:lnTo>
                    <a:pt x="849" y="2038"/>
                  </a:lnTo>
                  <a:lnTo>
                    <a:pt x="1334" y="3260"/>
                  </a:lnTo>
                  <a:lnTo>
                    <a:pt x="1576" y="3871"/>
                  </a:lnTo>
                  <a:lnTo>
                    <a:pt x="1819" y="427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1" name="Shape 1102"/>
            <p:cNvSpPr>
              <a:spLocks/>
            </p:cNvSpPr>
            <p:nvPr/>
          </p:nvSpPr>
          <p:spPr bwMode="auto">
            <a:xfrm>
              <a:off x="1336350" y="443100"/>
              <a:ext cx="45475" cy="30600"/>
            </a:xfrm>
            <a:custGeom>
              <a:avLst/>
              <a:gdLst>
                <a:gd name="T0" fmla="*/ 1 w 1819"/>
                <a:gd name="T1" fmla="*/ 1 h 1224"/>
                <a:gd name="T2" fmla="*/ 485 w 1819"/>
                <a:gd name="T3" fmla="*/ 612 h 1224"/>
                <a:gd name="T4" fmla="*/ 970 w 1819"/>
                <a:gd name="T5" fmla="*/ 816 h 1224"/>
                <a:gd name="T6" fmla="*/ 1334 w 1819"/>
                <a:gd name="T7" fmla="*/ 1020 h 1224"/>
                <a:gd name="T8" fmla="*/ 1819 w 1819"/>
                <a:gd name="T9" fmla="*/ 1223 h 1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224"/>
                <a:gd name="T17" fmla="*/ 1819 w 1819"/>
                <a:gd name="T18" fmla="*/ 1224 h 1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224" fill="none" extrusionOk="0">
                  <a:moveTo>
                    <a:pt x="1" y="1"/>
                  </a:moveTo>
                  <a:lnTo>
                    <a:pt x="485" y="612"/>
                  </a:lnTo>
                  <a:lnTo>
                    <a:pt x="970" y="816"/>
                  </a:lnTo>
                  <a:lnTo>
                    <a:pt x="1334" y="1020"/>
                  </a:lnTo>
                  <a:lnTo>
                    <a:pt x="1819" y="1223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2" name="Shape 1103"/>
            <p:cNvSpPr>
              <a:spLocks/>
            </p:cNvSpPr>
            <p:nvPr/>
          </p:nvSpPr>
          <p:spPr bwMode="auto">
            <a:xfrm>
              <a:off x="1381800" y="458400"/>
              <a:ext cx="42450" cy="15300"/>
            </a:xfrm>
            <a:custGeom>
              <a:avLst/>
              <a:gdLst>
                <a:gd name="T0" fmla="*/ 1 w 1698"/>
                <a:gd name="T1" fmla="*/ 611 h 612"/>
                <a:gd name="T2" fmla="*/ 849 w 1698"/>
                <a:gd name="T3" fmla="*/ 611 h 612"/>
                <a:gd name="T4" fmla="*/ 1698 w 1698"/>
                <a:gd name="T5" fmla="*/ 0 h 612"/>
                <a:gd name="T6" fmla="*/ 0 60000 65536"/>
                <a:gd name="T7" fmla="*/ 0 60000 65536"/>
                <a:gd name="T8" fmla="*/ 0 60000 65536"/>
                <a:gd name="T9" fmla="*/ 0 w 1698"/>
                <a:gd name="T10" fmla="*/ 0 h 612"/>
                <a:gd name="T11" fmla="*/ 1698 w 1698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612" fill="none" extrusionOk="0">
                  <a:moveTo>
                    <a:pt x="1" y="611"/>
                  </a:moveTo>
                  <a:lnTo>
                    <a:pt x="849" y="611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3" name="Shape 1104"/>
            <p:cNvSpPr>
              <a:spLocks/>
            </p:cNvSpPr>
            <p:nvPr/>
          </p:nvSpPr>
          <p:spPr bwMode="auto">
            <a:xfrm>
              <a:off x="1424225" y="402375"/>
              <a:ext cx="45475" cy="56050"/>
            </a:xfrm>
            <a:custGeom>
              <a:avLst/>
              <a:gdLst>
                <a:gd name="T0" fmla="*/ 1 w 1819"/>
                <a:gd name="T1" fmla="*/ 2241 h 2242"/>
                <a:gd name="T2" fmla="*/ 486 w 1819"/>
                <a:gd name="T3" fmla="*/ 1834 h 2242"/>
                <a:gd name="T4" fmla="*/ 849 w 1819"/>
                <a:gd name="T5" fmla="*/ 1222 h 2242"/>
                <a:gd name="T6" fmla="*/ 1334 w 1819"/>
                <a:gd name="T7" fmla="*/ 611 h 2242"/>
                <a:gd name="T8" fmla="*/ 1819 w 1819"/>
                <a:gd name="T9" fmla="*/ 0 h 2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242"/>
                <a:gd name="T17" fmla="*/ 1819 w 1819"/>
                <a:gd name="T18" fmla="*/ 2242 h 2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242" fill="none" extrusionOk="0">
                  <a:moveTo>
                    <a:pt x="1" y="2241"/>
                  </a:moveTo>
                  <a:lnTo>
                    <a:pt x="486" y="1834"/>
                  </a:lnTo>
                  <a:lnTo>
                    <a:pt x="849" y="1222"/>
                  </a:lnTo>
                  <a:lnTo>
                    <a:pt x="1334" y="611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4" name="Shape 1105"/>
            <p:cNvSpPr>
              <a:spLocks/>
            </p:cNvSpPr>
            <p:nvPr/>
          </p:nvSpPr>
          <p:spPr bwMode="auto">
            <a:xfrm>
              <a:off x="1469675" y="376900"/>
              <a:ext cx="45500" cy="25500"/>
            </a:xfrm>
            <a:custGeom>
              <a:avLst/>
              <a:gdLst>
                <a:gd name="T0" fmla="*/ 1 w 1820"/>
                <a:gd name="T1" fmla="*/ 1019 h 1020"/>
                <a:gd name="T2" fmla="*/ 486 w 1820"/>
                <a:gd name="T3" fmla="*/ 815 h 1020"/>
                <a:gd name="T4" fmla="*/ 971 w 1820"/>
                <a:gd name="T5" fmla="*/ 612 h 1020"/>
                <a:gd name="T6" fmla="*/ 1334 w 1820"/>
                <a:gd name="T7" fmla="*/ 408 h 1020"/>
                <a:gd name="T8" fmla="*/ 1819 w 1820"/>
                <a:gd name="T9" fmla="*/ 0 h 10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1020"/>
                <a:gd name="T17" fmla="*/ 1820 w 1820"/>
                <a:gd name="T18" fmla="*/ 1020 h 10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1020" fill="none" extrusionOk="0">
                  <a:moveTo>
                    <a:pt x="1" y="1019"/>
                  </a:moveTo>
                  <a:lnTo>
                    <a:pt x="486" y="815"/>
                  </a:lnTo>
                  <a:lnTo>
                    <a:pt x="971" y="612"/>
                  </a:lnTo>
                  <a:lnTo>
                    <a:pt x="1334" y="408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5" name="Shape 1106"/>
            <p:cNvSpPr>
              <a:spLocks/>
            </p:cNvSpPr>
            <p:nvPr/>
          </p:nvSpPr>
          <p:spPr bwMode="auto">
            <a:xfrm>
              <a:off x="1515150" y="310675"/>
              <a:ext cx="42450" cy="66250"/>
            </a:xfrm>
            <a:custGeom>
              <a:avLst/>
              <a:gdLst>
                <a:gd name="T0" fmla="*/ 0 w 1698"/>
                <a:gd name="T1" fmla="*/ 2649 h 2650"/>
                <a:gd name="T2" fmla="*/ 485 w 1698"/>
                <a:gd name="T3" fmla="*/ 2038 h 2650"/>
                <a:gd name="T4" fmla="*/ 849 w 1698"/>
                <a:gd name="T5" fmla="*/ 1223 h 2650"/>
                <a:gd name="T6" fmla="*/ 1212 w 1698"/>
                <a:gd name="T7" fmla="*/ 408 h 2650"/>
                <a:gd name="T8" fmla="*/ 1697 w 1698"/>
                <a:gd name="T9" fmla="*/ 1 h 26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2650"/>
                <a:gd name="T17" fmla="*/ 1698 w 1698"/>
                <a:gd name="T18" fmla="*/ 2650 h 26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2650" fill="none" extrusionOk="0">
                  <a:moveTo>
                    <a:pt x="0" y="2649"/>
                  </a:moveTo>
                  <a:lnTo>
                    <a:pt x="485" y="2038"/>
                  </a:lnTo>
                  <a:lnTo>
                    <a:pt x="849" y="1223"/>
                  </a:lnTo>
                  <a:lnTo>
                    <a:pt x="1212" y="408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6" name="Shape 1107"/>
            <p:cNvSpPr>
              <a:spLocks/>
            </p:cNvSpPr>
            <p:nvPr/>
          </p:nvSpPr>
          <p:spPr bwMode="auto">
            <a:xfrm>
              <a:off x="1557575" y="305600"/>
              <a:ext cx="45475" cy="15300"/>
            </a:xfrm>
            <a:custGeom>
              <a:avLst/>
              <a:gdLst>
                <a:gd name="T0" fmla="*/ 0 w 1819"/>
                <a:gd name="T1" fmla="*/ 204 h 612"/>
                <a:gd name="T2" fmla="*/ 485 w 1819"/>
                <a:gd name="T3" fmla="*/ 0 h 612"/>
                <a:gd name="T4" fmla="*/ 849 w 1819"/>
                <a:gd name="T5" fmla="*/ 204 h 612"/>
                <a:gd name="T6" fmla="*/ 1333 w 1819"/>
                <a:gd name="T7" fmla="*/ 408 h 612"/>
                <a:gd name="T8" fmla="*/ 1818 w 1819"/>
                <a:gd name="T9" fmla="*/ 611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612"/>
                <a:gd name="T17" fmla="*/ 1819 w 1819"/>
                <a:gd name="T18" fmla="*/ 612 h 6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612" fill="none" extrusionOk="0">
                  <a:moveTo>
                    <a:pt x="0" y="204"/>
                  </a:moveTo>
                  <a:lnTo>
                    <a:pt x="485" y="0"/>
                  </a:lnTo>
                  <a:lnTo>
                    <a:pt x="849" y="204"/>
                  </a:lnTo>
                  <a:lnTo>
                    <a:pt x="1333" y="408"/>
                  </a:lnTo>
                  <a:lnTo>
                    <a:pt x="1818" y="61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7" name="Shape 1108"/>
            <p:cNvSpPr>
              <a:spLocks/>
            </p:cNvSpPr>
            <p:nvPr/>
          </p:nvSpPr>
          <p:spPr bwMode="auto">
            <a:xfrm>
              <a:off x="1603025" y="320875"/>
              <a:ext cx="45475" cy="15300"/>
            </a:xfrm>
            <a:custGeom>
              <a:avLst/>
              <a:gdLst>
                <a:gd name="T0" fmla="*/ 0 w 1819"/>
                <a:gd name="T1" fmla="*/ 0 h 612"/>
                <a:gd name="T2" fmla="*/ 1818 w 1819"/>
                <a:gd name="T3" fmla="*/ 612 h 612"/>
                <a:gd name="T4" fmla="*/ 0 60000 65536"/>
                <a:gd name="T5" fmla="*/ 0 60000 65536"/>
                <a:gd name="T6" fmla="*/ 0 w 1819"/>
                <a:gd name="T7" fmla="*/ 0 h 612"/>
                <a:gd name="T8" fmla="*/ 1819 w 1819"/>
                <a:gd name="T9" fmla="*/ 612 h 6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612" fill="none" extrusionOk="0">
                  <a:moveTo>
                    <a:pt x="0" y="0"/>
                  </a:moveTo>
                  <a:lnTo>
                    <a:pt x="1818" y="61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8" name="Shape 1109"/>
            <p:cNvSpPr>
              <a:spLocks/>
            </p:cNvSpPr>
            <p:nvPr/>
          </p:nvSpPr>
          <p:spPr bwMode="auto">
            <a:xfrm>
              <a:off x="1648475" y="336150"/>
              <a:ext cx="42450" cy="25500"/>
            </a:xfrm>
            <a:custGeom>
              <a:avLst/>
              <a:gdLst>
                <a:gd name="T0" fmla="*/ 0 w 1698"/>
                <a:gd name="T1" fmla="*/ 1 h 1020"/>
                <a:gd name="T2" fmla="*/ 849 w 1698"/>
                <a:gd name="T3" fmla="*/ 408 h 1020"/>
                <a:gd name="T4" fmla="*/ 1697 w 1698"/>
                <a:gd name="T5" fmla="*/ 1019 h 1020"/>
                <a:gd name="T6" fmla="*/ 0 60000 65536"/>
                <a:gd name="T7" fmla="*/ 0 60000 65536"/>
                <a:gd name="T8" fmla="*/ 0 60000 65536"/>
                <a:gd name="T9" fmla="*/ 0 w 1698"/>
                <a:gd name="T10" fmla="*/ 0 h 1020"/>
                <a:gd name="T11" fmla="*/ 1698 w 1698"/>
                <a:gd name="T12" fmla="*/ 1020 h 10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1020" fill="none" extrusionOk="0">
                  <a:moveTo>
                    <a:pt x="0" y="1"/>
                  </a:moveTo>
                  <a:lnTo>
                    <a:pt x="849" y="408"/>
                  </a:lnTo>
                  <a:lnTo>
                    <a:pt x="1697" y="101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099" name="Shape 1110"/>
            <p:cNvSpPr>
              <a:spLocks/>
            </p:cNvSpPr>
            <p:nvPr/>
          </p:nvSpPr>
          <p:spPr bwMode="auto">
            <a:xfrm>
              <a:off x="1690900" y="361625"/>
              <a:ext cx="45475" cy="15300"/>
            </a:xfrm>
            <a:custGeom>
              <a:avLst/>
              <a:gdLst>
                <a:gd name="T0" fmla="*/ 0 w 1819"/>
                <a:gd name="T1" fmla="*/ 0 h 612"/>
                <a:gd name="T2" fmla="*/ 849 w 1819"/>
                <a:gd name="T3" fmla="*/ 408 h 612"/>
                <a:gd name="T4" fmla="*/ 1819 w 1819"/>
                <a:gd name="T5" fmla="*/ 611 h 612"/>
                <a:gd name="T6" fmla="*/ 0 60000 65536"/>
                <a:gd name="T7" fmla="*/ 0 60000 65536"/>
                <a:gd name="T8" fmla="*/ 0 60000 65536"/>
                <a:gd name="T9" fmla="*/ 0 w 1819"/>
                <a:gd name="T10" fmla="*/ 0 h 612"/>
                <a:gd name="T11" fmla="*/ 1819 w 1819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612" fill="none" extrusionOk="0">
                  <a:moveTo>
                    <a:pt x="0" y="0"/>
                  </a:moveTo>
                  <a:lnTo>
                    <a:pt x="849" y="408"/>
                  </a:lnTo>
                  <a:lnTo>
                    <a:pt x="1819" y="61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0" name="Shape 1111"/>
            <p:cNvSpPr>
              <a:spLocks/>
            </p:cNvSpPr>
            <p:nvPr/>
          </p:nvSpPr>
          <p:spPr bwMode="auto">
            <a:xfrm>
              <a:off x="1736350" y="376900"/>
              <a:ext cx="45475" cy="15300"/>
            </a:xfrm>
            <a:custGeom>
              <a:avLst/>
              <a:gdLst>
                <a:gd name="T0" fmla="*/ 1 w 1819"/>
                <a:gd name="T1" fmla="*/ 0 h 612"/>
                <a:gd name="T2" fmla="*/ 1819 w 1819"/>
                <a:gd name="T3" fmla="*/ 612 h 612"/>
                <a:gd name="T4" fmla="*/ 0 60000 65536"/>
                <a:gd name="T5" fmla="*/ 0 60000 65536"/>
                <a:gd name="T6" fmla="*/ 0 w 1819"/>
                <a:gd name="T7" fmla="*/ 0 h 612"/>
                <a:gd name="T8" fmla="*/ 1819 w 1819"/>
                <a:gd name="T9" fmla="*/ 612 h 6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612" fill="none" extrusionOk="0">
                  <a:moveTo>
                    <a:pt x="1" y="0"/>
                  </a:moveTo>
                  <a:lnTo>
                    <a:pt x="1819" y="61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1" name="Shape 1112"/>
            <p:cNvSpPr>
              <a:spLocks/>
            </p:cNvSpPr>
            <p:nvPr/>
          </p:nvSpPr>
          <p:spPr bwMode="auto">
            <a:xfrm>
              <a:off x="1781800" y="392175"/>
              <a:ext cx="42450" cy="10225"/>
            </a:xfrm>
            <a:custGeom>
              <a:avLst/>
              <a:gdLst>
                <a:gd name="T0" fmla="*/ 1 w 1698"/>
                <a:gd name="T1" fmla="*/ 1 h 409"/>
                <a:gd name="T2" fmla="*/ 1698 w 1698"/>
                <a:gd name="T3" fmla="*/ 408 h 409"/>
                <a:gd name="T4" fmla="*/ 0 60000 65536"/>
                <a:gd name="T5" fmla="*/ 0 60000 65536"/>
                <a:gd name="T6" fmla="*/ 0 w 1698"/>
                <a:gd name="T7" fmla="*/ 0 h 409"/>
                <a:gd name="T8" fmla="*/ 1698 w 1698"/>
                <a:gd name="T9" fmla="*/ 409 h 409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98" h="409" fill="none" extrusionOk="0">
                  <a:moveTo>
                    <a:pt x="1" y="1"/>
                  </a:moveTo>
                  <a:lnTo>
                    <a:pt x="1698" y="408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2" name="Shape 1113"/>
            <p:cNvSpPr>
              <a:spLocks/>
            </p:cNvSpPr>
            <p:nvPr/>
          </p:nvSpPr>
          <p:spPr bwMode="auto">
            <a:xfrm>
              <a:off x="1824225" y="402375"/>
              <a:ext cx="45475" cy="15300"/>
            </a:xfrm>
            <a:custGeom>
              <a:avLst/>
              <a:gdLst>
                <a:gd name="T0" fmla="*/ 1 w 1819"/>
                <a:gd name="T1" fmla="*/ 0 h 612"/>
                <a:gd name="T2" fmla="*/ 849 w 1819"/>
                <a:gd name="T3" fmla="*/ 408 h 612"/>
                <a:gd name="T4" fmla="*/ 1334 w 1819"/>
                <a:gd name="T5" fmla="*/ 611 h 612"/>
                <a:gd name="T6" fmla="*/ 1819 w 1819"/>
                <a:gd name="T7" fmla="*/ 611 h 6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612"/>
                <a:gd name="T14" fmla="*/ 1819 w 1819"/>
                <a:gd name="T15" fmla="*/ 612 h 6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612" fill="none" extrusionOk="0">
                  <a:moveTo>
                    <a:pt x="1" y="0"/>
                  </a:moveTo>
                  <a:lnTo>
                    <a:pt x="849" y="408"/>
                  </a:lnTo>
                  <a:lnTo>
                    <a:pt x="1334" y="611"/>
                  </a:lnTo>
                  <a:lnTo>
                    <a:pt x="1819" y="61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3" name="Shape 1114"/>
            <p:cNvSpPr>
              <a:spLocks/>
            </p:cNvSpPr>
            <p:nvPr/>
          </p:nvSpPr>
          <p:spPr bwMode="auto">
            <a:xfrm>
              <a:off x="1869675" y="392175"/>
              <a:ext cx="45500" cy="25500"/>
            </a:xfrm>
            <a:custGeom>
              <a:avLst/>
              <a:gdLst>
                <a:gd name="T0" fmla="*/ 1 w 1820"/>
                <a:gd name="T1" fmla="*/ 1019 h 1020"/>
                <a:gd name="T2" fmla="*/ 486 w 1820"/>
                <a:gd name="T3" fmla="*/ 816 h 1020"/>
                <a:gd name="T4" fmla="*/ 971 w 1820"/>
                <a:gd name="T5" fmla="*/ 612 h 1020"/>
                <a:gd name="T6" fmla="*/ 1334 w 1820"/>
                <a:gd name="T7" fmla="*/ 204 h 1020"/>
                <a:gd name="T8" fmla="*/ 1819 w 1820"/>
                <a:gd name="T9" fmla="*/ 1 h 10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1020"/>
                <a:gd name="T17" fmla="*/ 1820 w 1820"/>
                <a:gd name="T18" fmla="*/ 1020 h 10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1020" fill="none" extrusionOk="0">
                  <a:moveTo>
                    <a:pt x="1" y="1019"/>
                  </a:moveTo>
                  <a:lnTo>
                    <a:pt x="486" y="816"/>
                  </a:lnTo>
                  <a:lnTo>
                    <a:pt x="971" y="612"/>
                  </a:lnTo>
                  <a:lnTo>
                    <a:pt x="1334" y="204"/>
                  </a:lnTo>
                  <a:lnTo>
                    <a:pt x="1819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4" name="Shape 1115"/>
            <p:cNvSpPr>
              <a:spLocks/>
            </p:cNvSpPr>
            <p:nvPr/>
          </p:nvSpPr>
          <p:spPr bwMode="auto">
            <a:xfrm>
              <a:off x="1915150" y="376900"/>
              <a:ext cx="42450" cy="15300"/>
            </a:xfrm>
            <a:custGeom>
              <a:avLst/>
              <a:gdLst>
                <a:gd name="T0" fmla="*/ 0 w 1698"/>
                <a:gd name="T1" fmla="*/ 612 h 612"/>
                <a:gd name="T2" fmla="*/ 849 w 1698"/>
                <a:gd name="T3" fmla="*/ 204 h 612"/>
                <a:gd name="T4" fmla="*/ 1697 w 1698"/>
                <a:gd name="T5" fmla="*/ 0 h 612"/>
                <a:gd name="T6" fmla="*/ 0 60000 65536"/>
                <a:gd name="T7" fmla="*/ 0 60000 65536"/>
                <a:gd name="T8" fmla="*/ 0 60000 65536"/>
                <a:gd name="T9" fmla="*/ 0 w 1698"/>
                <a:gd name="T10" fmla="*/ 0 h 612"/>
                <a:gd name="T11" fmla="*/ 1698 w 1698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612" fill="none" extrusionOk="0">
                  <a:moveTo>
                    <a:pt x="0" y="612"/>
                  </a:moveTo>
                  <a:lnTo>
                    <a:pt x="849" y="204"/>
                  </a:lnTo>
                  <a:lnTo>
                    <a:pt x="1697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5" name="Shape 1116"/>
            <p:cNvSpPr>
              <a:spLocks/>
            </p:cNvSpPr>
            <p:nvPr/>
          </p:nvSpPr>
          <p:spPr bwMode="auto">
            <a:xfrm>
              <a:off x="1957575" y="361625"/>
              <a:ext cx="45475" cy="15300"/>
            </a:xfrm>
            <a:custGeom>
              <a:avLst/>
              <a:gdLst>
                <a:gd name="T0" fmla="*/ 0 w 1819"/>
                <a:gd name="T1" fmla="*/ 611 h 612"/>
                <a:gd name="T2" fmla="*/ 849 w 1819"/>
                <a:gd name="T3" fmla="*/ 408 h 612"/>
                <a:gd name="T4" fmla="*/ 1818 w 1819"/>
                <a:gd name="T5" fmla="*/ 0 h 612"/>
                <a:gd name="T6" fmla="*/ 0 60000 65536"/>
                <a:gd name="T7" fmla="*/ 0 60000 65536"/>
                <a:gd name="T8" fmla="*/ 0 60000 65536"/>
                <a:gd name="T9" fmla="*/ 0 w 1819"/>
                <a:gd name="T10" fmla="*/ 0 h 612"/>
                <a:gd name="T11" fmla="*/ 1819 w 1819"/>
                <a:gd name="T12" fmla="*/ 612 h 6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19" h="612" fill="none" extrusionOk="0">
                  <a:moveTo>
                    <a:pt x="0" y="611"/>
                  </a:moveTo>
                  <a:lnTo>
                    <a:pt x="849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6" name="Shape 1117"/>
            <p:cNvSpPr>
              <a:spLocks/>
            </p:cNvSpPr>
            <p:nvPr/>
          </p:nvSpPr>
          <p:spPr bwMode="auto">
            <a:xfrm>
              <a:off x="2003025" y="336150"/>
              <a:ext cx="45475" cy="25500"/>
            </a:xfrm>
            <a:custGeom>
              <a:avLst/>
              <a:gdLst>
                <a:gd name="T0" fmla="*/ 0 w 1819"/>
                <a:gd name="T1" fmla="*/ 1019 h 1020"/>
                <a:gd name="T2" fmla="*/ 485 w 1819"/>
                <a:gd name="T3" fmla="*/ 815 h 1020"/>
                <a:gd name="T4" fmla="*/ 849 w 1819"/>
                <a:gd name="T5" fmla="*/ 408 h 1020"/>
                <a:gd name="T6" fmla="*/ 1334 w 1819"/>
                <a:gd name="T7" fmla="*/ 1 h 1020"/>
                <a:gd name="T8" fmla="*/ 1818 w 1819"/>
                <a:gd name="T9" fmla="*/ 1 h 10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020"/>
                <a:gd name="T17" fmla="*/ 1819 w 1819"/>
                <a:gd name="T18" fmla="*/ 1020 h 10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020" fill="none" extrusionOk="0">
                  <a:moveTo>
                    <a:pt x="0" y="1019"/>
                  </a:moveTo>
                  <a:lnTo>
                    <a:pt x="485" y="815"/>
                  </a:lnTo>
                  <a:lnTo>
                    <a:pt x="849" y="408"/>
                  </a:lnTo>
                  <a:lnTo>
                    <a:pt x="1334" y="1"/>
                  </a:lnTo>
                  <a:lnTo>
                    <a:pt x="1818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7" name="Shape 1118"/>
            <p:cNvSpPr>
              <a:spLocks/>
            </p:cNvSpPr>
            <p:nvPr/>
          </p:nvSpPr>
          <p:spPr bwMode="auto">
            <a:xfrm>
              <a:off x="2048475" y="336150"/>
              <a:ext cx="45475" cy="56050"/>
            </a:xfrm>
            <a:custGeom>
              <a:avLst/>
              <a:gdLst>
                <a:gd name="T0" fmla="*/ 0 w 1819"/>
                <a:gd name="T1" fmla="*/ 1 h 2242"/>
                <a:gd name="T2" fmla="*/ 485 w 1819"/>
                <a:gd name="T3" fmla="*/ 408 h 2242"/>
                <a:gd name="T4" fmla="*/ 970 w 1819"/>
                <a:gd name="T5" fmla="*/ 1019 h 2242"/>
                <a:gd name="T6" fmla="*/ 1334 w 1819"/>
                <a:gd name="T7" fmla="*/ 1834 h 2242"/>
                <a:gd name="T8" fmla="*/ 1819 w 1819"/>
                <a:gd name="T9" fmla="*/ 2242 h 2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2242"/>
                <a:gd name="T17" fmla="*/ 1819 w 1819"/>
                <a:gd name="T18" fmla="*/ 2242 h 2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2242" fill="none" extrusionOk="0">
                  <a:moveTo>
                    <a:pt x="0" y="1"/>
                  </a:moveTo>
                  <a:lnTo>
                    <a:pt x="485" y="408"/>
                  </a:lnTo>
                  <a:lnTo>
                    <a:pt x="970" y="1019"/>
                  </a:lnTo>
                  <a:lnTo>
                    <a:pt x="1334" y="1834"/>
                  </a:lnTo>
                  <a:lnTo>
                    <a:pt x="1819" y="2242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8" name="Shape 1119"/>
            <p:cNvSpPr>
              <a:spLocks/>
            </p:cNvSpPr>
            <p:nvPr/>
          </p:nvSpPr>
          <p:spPr bwMode="auto">
            <a:xfrm>
              <a:off x="2093925" y="392175"/>
              <a:ext cx="42450" cy="10225"/>
            </a:xfrm>
            <a:custGeom>
              <a:avLst/>
              <a:gdLst>
                <a:gd name="T0" fmla="*/ 1 w 1698"/>
                <a:gd name="T1" fmla="*/ 1 h 409"/>
                <a:gd name="T2" fmla="*/ 485 w 1698"/>
                <a:gd name="T3" fmla="*/ 204 h 409"/>
                <a:gd name="T4" fmla="*/ 849 w 1698"/>
                <a:gd name="T5" fmla="*/ 204 h 409"/>
                <a:gd name="T6" fmla="*/ 1213 w 1698"/>
                <a:gd name="T7" fmla="*/ 204 h 409"/>
                <a:gd name="T8" fmla="*/ 1698 w 1698"/>
                <a:gd name="T9" fmla="*/ 408 h 4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8"/>
                <a:gd name="T16" fmla="*/ 0 h 409"/>
                <a:gd name="T17" fmla="*/ 1698 w 1698"/>
                <a:gd name="T18" fmla="*/ 409 h 4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8" h="409" fill="none" extrusionOk="0">
                  <a:moveTo>
                    <a:pt x="1" y="1"/>
                  </a:moveTo>
                  <a:lnTo>
                    <a:pt x="485" y="204"/>
                  </a:lnTo>
                  <a:lnTo>
                    <a:pt x="849" y="204"/>
                  </a:lnTo>
                  <a:lnTo>
                    <a:pt x="1213" y="204"/>
                  </a:lnTo>
                  <a:lnTo>
                    <a:pt x="1698" y="408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09" name="Shape 1120"/>
            <p:cNvSpPr>
              <a:spLocks/>
            </p:cNvSpPr>
            <p:nvPr/>
          </p:nvSpPr>
          <p:spPr bwMode="auto">
            <a:xfrm>
              <a:off x="2136350" y="402375"/>
              <a:ext cx="45475" cy="40750"/>
            </a:xfrm>
            <a:custGeom>
              <a:avLst/>
              <a:gdLst>
                <a:gd name="T0" fmla="*/ 1 w 1819"/>
                <a:gd name="T1" fmla="*/ 0 h 1630"/>
                <a:gd name="T2" fmla="*/ 485 w 1819"/>
                <a:gd name="T3" fmla="*/ 408 h 1630"/>
                <a:gd name="T4" fmla="*/ 849 w 1819"/>
                <a:gd name="T5" fmla="*/ 815 h 1630"/>
                <a:gd name="T6" fmla="*/ 1334 w 1819"/>
                <a:gd name="T7" fmla="*/ 1426 h 1630"/>
                <a:gd name="T8" fmla="*/ 1819 w 1819"/>
                <a:gd name="T9" fmla="*/ 1630 h 16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30"/>
                <a:gd name="T17" fmla="*/ 1819 w 1819"/>
                <a:gd name="T18" fmla="*/ 1630 h 16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30" fill="none" extrusionOk="0">
                  <a:moveTo>
                    <a:pt x="1" y="0"/>
                  </a:moveTo>
                  <a:lnTo>
                    <a:pt x="485" y="408"/>
                  </a:lnTo>
                  <a:lnTo>
                    <a:pt x="849" y="815"/>
                  </a:lnTo>
                  <a:lnTo>
                    <a:pt x="1334" y="1426"/>
                  </a:lnTo>
                  <a:lnTo>
                    <a:pt x="1819" y="163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0" name="Shape 1121"/>
            <p:cNvSpPr>
              <a:spLocks/>
            </p:cNvSpPr>
            <p:nvPr/>
          </p:nvSpPr>
          <p:spPr bwMode="auto">
            <a:xfrm>
              <a:off x="2181800" y="417650"/>
              <a:ext cx="45475" cy="25475"/>
            </a:xfrm>
            <a:custGeom>
              <a:avLst/>
              <a:gdLst>
                <a:gd name="T0" fmla="*/ 1 w 1819"/>
                <a:gd name="T1" fmla="*/ 1019 h 1019"/>
                <a:gd name="T2" fmla="*/ 486 w 1819"/>
                <a:gd name="T3" fmla="*/ 1019 h 1019"/>
                <a:gd name="T4" fmla="*/ 970 w 1819"/>
                <a:gd name="T5" fmla="*/ 611 h 1019"/>
                <a:gd name="T6" fmla="*/ 1819 w 1819"/>
                <a:gd name="T7" fmla="*/ 0 h 10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019"/>
                <a:gd name="T14" fmla="*/ 1819 w 1819"/>
                <a:gd name="T15" fmla="*/ 1019 h 10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019" fill="none" extrusionOk="0">
                  <a:moveTo>
                    <a:pt x="1" y="1019"/>
                  </a:moveTo>
                  <a:lnTo>
                    <a:pt x="486" y="1019"/>
                  </a:lnTo>
                  <a:lnTo>
                    <a:pt x="970" y="611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1" name="Shape 1122"/>
            <p:cNvSpPr>
              <a:spLocks/>
            </p:cNvSpPr>
            <p:nvPr/>
          </p:nvSpPr>
          <p:spPr bwMode="auto">
            <a:xfrm>
              <a:off x="2227250" y="376900"/>
              <a:ext cx="42450" cy="40775"/>
            </a:xfrm>
            <a:custGeom>
              <a:avLst/>
              <a:gdLst>
                <a:gd name="T0" fmla="*/ 1 w 1698"/>
                <a:gd name="T1" fmla="*/ 1630 h 1631"/>
                <a:gd name="T2" fmla="*/ 849 w 1698"/>
                <a:gd name="T3" fmla="*/ 815 h 1631"/>
                <a:gd name="T4" fmla="*/ 1213 w 1698"/>
                <a:gd name="T5" fmla="*/ 408 h 1631"/>
                <a:gd name="T6" fmla="*/ 1698 w 1698"/>
                <a:gd name="T7" fmla="*/ 0 h 16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8"/>
                <a:gd name="T13" fmla="*/ 0 h 1631"/>
                <a:gd name="T14" fmla="*/ 1698 w 1698"/>
                <a:gd name="T15" fmla="*/ 1631 h 16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8" h="1631" fill="none" extrusionOk="0">
                  <a:moveTo>
                    <a:pt x="1" y="1630"/>
                  </a:moveTo>
                  <a:lnTo>
                    <a:pt x="849" y="815"/>
                  </a:lnTo>
                  <a:lnTo>
                    <a:pt x="1213" y="408"/>
                  </a:lnTo>
                  <a:lnTo>
                    <a:pt x="169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2" name="Shape 1123"/>
            <p:cNvSpPr>
              <a:spLocks/>
            </p:cNvSpPr>
            <p:nvPr/>
          </p:nvSpPr>
          <p:spPr bwMode="auto">
            <a:xfrm>
              <a:off x="2269675" y="361625"/>
              <a:ext cx="45500" cy="15300"/>
            </a:xfrm>
            <a:custGeom>
              <a:avLst/>
              <a:gdLst>
                <a:gd name="T0" fmla="*/ 1 w 1820"/>
                <a:gd name="T1" fmla="*/ 611 h 612"/>
                <a:gd name="T2" fmla="*/ 486 w 1820"/>
                <a:gd name="T3" fmla="*/ 408 h 612"/>
                <a:gd name="T4" fmla="*/ 849 w 1820"/>
                <a:gd name="T5" fmla="*/ 204 h 612"/>
                <a:gd name="T6" fmla="*/ 1334 w 1820"/>
                <a:gd name="T7" fmla="*/ 204 h 612"/>
                <a:gd name="T8" fmla="*/ 1819 w 1820"/>
                <a:gd name="T9" fmla="*/ 0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20"/>
                <a:gd name="T16" fmla="*/ 0 h 612"/>
                <a:gd name="T17" fmla="*/ 1820 w 1820"/>
                <a:gd name="T18" fmla="*/ 612 h 6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20" h="612" fill="none" extrusionOk="0">
                  <a:moveTo>
                    <a:pt x="1" y="611"/>
                  </a:moveTo>
                  <a:lnTo>
                    <a:pt x="486" y="408"/>
                  </a:lnTo>
                  <a:lnTo>
                    <a:pt x="849" y="204"/>
                  </a:lnTo>
                  <a:lnTo>
                    <a:pt x="1334" y="204"/>
                  </a:lnTo>
                  <a:lnTo>
                    <a:pt x="1819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3" name="Shape 1124"/>
            <p:cNvSpPr>
              <a:spLocks/>
            </p:cNvSpPr>
            <p:nvPr/>
          </p:nvSpPr>
          <p:spPr bwMode="auto">
            <a:xfrm>
              <a:off x="2315150" y="320875"/>
              <a:ext cx="45475" cy="40775"/>
            </a:xfrm>
            <a:custGeom>
              <a:avLst/>
              <a:gdLst>
                <a:gd name="T0" fmla="*/ 0 w 1819"/>
                <a:gd name="T1" fmla="*/ 1630 h 1631"/>
                <a:gd name="T2" fmla="*/ 485 w 1819"/>
                <a:gd name="T3" fmla="*/ 1223 h 1631"/>
                <a:gd name="T4" fmla="*/ 970 w 1819"/>
                <a:gd name="T5" fmla="*/ 815 h 1631"/>
                <a:gd name="T6" fmla="*/ 1333 w 1819"/>
                <a:gd name="T7" fmla="*/ 408 h 1631"/>
                <a:gd name="T8" fmla="*/ 1818 w 1819"/>
                <a:gd name="T9" fmla="*/ 0 h 16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19"/>
                <a:gd name="T16" fmla="*/ 0 h 1631"/>
                <a:gd name="T17" fmla="*/ 1819 w 1819"/>
                <a:gd name="T18" fmla="*/ 1631 h 16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19" h="1631" fill="none" extrusionOk="0">
                  <a:moveTo>
                    <a:pt x="0" y="1630"/>
                  </a:moveTo>
                  <a:lnTo>
                    <a:pt x="485" y="1223"/>
                  </a:lnTo>
                  <a:lnTo>
                    <a:pt x="970" y="815"/>
                  </a:lnTo>
                  <a:lnTo>
                    <a:pt x="1333" y="408"/>
                  </a:lnTo>
                  <a:lnTo>
                    <a:pt x="1818" y="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4" name="Shape 1125"/>
            <p:cNvSpPr>
              <a:spLocks/>
            </p:cNvSpPr>
            <p:nvPr/>
          </p:nvSpPr>
          <p:spPr bwMode="auto">
            <a:xfrm>
              <a:off x="2360600" y="310675"/>
              <a:ext cx="42450" cy="10225"/>
            </a:xfrm>
            <a:custGeom>
              <a:avLst/>
              <a:gdLst>
                <a:gd name="T0" fmla="*/ 0 w 1698"/>
                <a:gd name="T1" fmla="*/ 408 h 409"/>
                <a:gd name="T2" fmla="*/ 849 w 1698"/>
                <a:gd name="T3" fmla="*/ 1 h 409"/>
                <a:gd name="T4" fmla="*/ 1697 w 1698"/>
                <a:gd name="T5" fmla="*/ 1 h 409"/>
                <a:gd name="T6" fmla="*/ 0 60000 65536"/>
                <a:gd name="T7" fmla="*/ 0 60000 65536"/>
                <a:gd name="T8" fmla="*/ 0 60000 65536"/>
                <a:gd name="T9" fmla="*/ 0 w 1698"/>
                <a:gd name="T10" fmla="*/ 0 h 409"/>
                <a:gd name="T11" fmla="*/ 1698 w 1698"/>
                <a:gd name="T12" fmla="*/ 409 h 40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698" h="409" fill="none" extrusionOk="0">
                  <a:moveTo>
                    <a:pt x="0" y="408"/>
                  </a:moveTo>
                  <a:lnTo>
                    <a:pt x="849" y="1"/>
                  </a:lnTo>
                  <a:lnTo>
                    <a:pt x="1697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5" name="Shape 1126"/>
            <p:cNvSpPr>
              <a:spLocks/>
            </p:cNvSpPr>
            <p:nvPr/>
          </p:nvSpPr>
          <p:spPr bwMode="auto">
            <a:xfrm>
              <a:off x="2403025" y="310675"/>
              <a:ext cx="45475" cy="25500"/>
            </a:xfrm>
            <a:custGeom>
              <a:avLst/>
              <a:gdLst>
                <a:gd name="T0" fmla="*/ 0 w 1819"/>
                <a:gd name="T1" fmla="*/ 1 h 1020"/>
                <a:gd name="T2" fmla="*/ 485 w 1819"/>
                <a:gd name="T3" fmla="*/ 205 h 1020"/>
                <a:gd name="T4" fmla="*/ 849 w 1819"/>
                <a:gd name="T5" fmla="*/ 408 h 1020"/>
                <a:gd name="T6" fmla="*/ 1818 w 1819"/>
                <a:gd name="T7" fmla="*/ 1020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19"/>
                <a:gd name="T13" fmla="*/ 0 h 1020"/>
                <a:gd name="T14" fmla="*/ 1819 w 1819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19" h="1020" fill="none" extrusionOk="0">
                  <a:moveTo>
                    <a:pt x="0" y="1"/>
                  </a:moveTo>
                  <a:lnTo>
                    <a:pt x="485" y="205"/>
                  </a:lnTo>
                  <a:lnTo>
                    <a:pt x="849" y="408"/>
                  </a:lnTo>
                  <a:lnTo>
                    <a:pt x="1818" y="1020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6" name="Shape 1127"/>
            <p:cNvSpPr>
              <a:spLocks/>
            </p:cNvSpPr>
            <p:nvPr/>
          </p:nvSpPr>
          <p:spPr bwMode="auto">
            <a:xfrm>
              <a:off x="2448475" y="336150"/>
              <a:ext cx="45475" cy="25500"/>
            </a:xfrm>
            <a:custGeom>
              <a:avLst/>
              <a:gdLst>
                <a:gd name="T0" fmla="*/ 0 w 1819"/>
                <a:gd name="T1" fmla="*/ 1 h 1020"/>
                <a:gd name="T2" fmla="*/ 1819 w 1819"/>
                <a:gd name="T3" fmla="*/ 1019 h 1020"/>
                <a:gd name="T4" fmla="*/ 0 60000 65536"/>
                <a:gd name="T5" fmla="*/ 0 60000 65536"/>
                <a:gd name="T6" fmla="*/ 0 w 1819"/>
                <a:gd name="T7" fmla="*/ 0 h 1020"/>
                <a:gd name="T8" fmla="*/ 1819 w 1819"/>
                <a:gd name="T9" fmla="*/ 1020 h 10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19" h="1020" fill="none" extrusionOk="0">
                  <a:moveTo>
                    <a:pt x="0" y="1"/>
                  </a:moveTo>
                  <a:lnTo>
                    <a:pt x="1819" y="1019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7" name="Shape 1128"/>
            <p:cNvSpPr>
              <a:spLocks/>
            </p:cNvSpPr>
            <p:nvPr/>
          </p:nvSpPr>
          <p:spPr bwMode="auto">
            <a:xfrm>
              <a:off x="250375" y="2552725"/>
              <a:ext cx="129075" cy="92475"/>
            </a:xfrm>
            <a:custGeom>
              <a:avLst/>
              <a:gdLst>
                <a:gd name="T0" fmla="*/ 1017 w 5163"/>
                <a:gd name="T1" fmla="*/ 537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7 h 3699"/>
                <a:gd name="T8" fmla="*/ 728 w 5163"/>
                <a:gd name="T9" fmla="*/ 1937 h 3699"/>
                <a:gd name="T10" fmla="*/ 1168 w 5163"/>
                <a:gd name="T11" fmla="*/ 2627 h 3699"/>
                <a:gd name="T12" fmla="*/ 728 w 5163"/>
                <a:gd name="T13" fmla="*/ 3317 h 3699"/>
                <a:gd name="T14" fmla="*/ 289 w 5163"/>
                <a:gd name="T15" fmla="*/ 2627 h 3699"/>
                <a:gd name="T16" fmla="*/ 728 w 5163"/>
                <a:gd name="T17" fmla="*/ 1937 h 3699"/>
                <a:gd name="T18" fmla="*/ 2913 w 5163"/>
                <a:gd name="T19" fmla="*/ 749 h 3699"/>
                <a:gd name="T20" fmla="*/ 2913 w 5163"/>
                <a:gd name="T21" fmla="*/ 2950 h 3699"/>
                <a:gd name="T22" fmla="*/ 2246 w 5163"/>
                <a:gd name="T23" fmla="*/ 2950 h 3699"/>
                <a:gd name="T24" fmla="*/ 2246 w 5163"/>
                <a:gd name="T25" fmla="*/ 749 h 3699"/>
                <a:gd name="T26" fmla="*/ 4430 w 5163"/>
                <a:gd name="T27" fmla="*/ 382 h 3699"/>
                <a:gd name="T28" fmla="*/ 4876 w 5163"/>
                <a:gd name="T29" fmla="*/ 1851 h 3699"/>
                <a:gd name="T30" fmla="*/ 4430 w 5163"/>
                <a:gd name="T31" fmla="*/ 3317 h 3699"/>
                <a:gd name="T32" fmla="*/ 3985 w 5163"/>
                <a:gd name="T33" fmla="*/ 1851 h 3699"/>
                <a:gd name="T34" fmla="*/ 4430 w 5163"/>
                <a:gd name="T35" fmla="*/ 382 h 3699"/>
                <a:gd name="T36" fmla="*/ 231 w 5163"/>
                <a:gd name="T37" fmla="*/ 249 h 3699"/>
                <a:gd name="T38" fmla="*/ 153 w 5163"/>
                <a:gd name="T39" fmla="*/ 1442 h 3699"/>
                <a:gd name="T40" fmla="*/ 117 w 5163"/>
                <a:gd name="T41" fmla="*/ 2049 h 3699"/>
                <a:gd name="T42" fmla="*/ 189 w 5163"/>
                <a:gd name="T43" fmla="*/ 3422 h 3699"/>
                <a:gd name="T44" fmla="*/ 1267 w 5163"/>
                <a:gd name="T45" fmla="*/ 3422 h 3699"/>
                <a:gd name="T46" fmla="*/ 1339 w 5163"/>
                <a:gd name="T47" fmla="*/ 2049 h 3699"/>
                <a:gd name="T48" fmla="*/ 1303 w 5163"/>
                <a:gd name="T49" fmla="*/ 1442 h 3699"/>
                <a:gd name="T50" fmla="*/ 1225 w 5163"/>
                <a:gd name="T51" fmla="*/ 249 h 3699"/>
                <a:gd name="T52" fmla="*/ 2579 w 5163"/>
                <a:gd name="T53" fmla="*/ 0 h 3699"/>
                <a:gd name="T54" fmla="*/ 1846 w 5163"/>
                <a:gd name="T55" fmla="*/ 1851 h 3699"/>
                <a:gd name="T56" fmla="*/ 2579 w 5163"/>
                <a:gd name="T57" fmla="*/ 3699 h 3699"/>
                <a:gd name="T58" fmla="*/ 3312 w 5163"/>
                <a:gd name="T59" fmla="*/ 1851 h 3699"/>
                <a:gd name="T60" fmla="*/ 2579 w 5163"/>
                <a:gd name="T61" fmla="*/ 0 h 3699"/>
                <a:gd name="T62" fmla="*/ 3885 w 5163"/>
                <a:gd name="T63" fmla="*/ 474 h 3699"/>
                <a:gd name="T64" fmla="*/ 3885 w 5163"/>
                <a:gd name="T65" fmla="*/ 3225 h 3699"/>
                <a:gd name="T66" fmla="*/ 4975 w 5163"/>
                <a:gd name="T67" fmla="*/ 3225 h 3699"/>
                <a:gd name="T68" fmla="*/ 4975 w 5163"/>
                <a:gd name="T69" fmla="*/ 474 h 36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163"/>
                <a:gd name="T106" fmla="*/ 0 h 3699"/>
                <a:gd name="T107" fmla="*/ 5163 w 5163"/>
                <a:gd name="T108" fmla="*/ 3699 h 36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7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7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5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382"/>
                  </a:moveTo>
                  <a:cubicBezTo>
                    <a:pt x="2728" y="382"/>
                    <a:pt x="2839" y="504"/>
                    <a:pt x="2913" y="749"/>
                  </a:cubicBezTo>
                  <a:cubicBezTo>
                    <a:pt x="2988" y="993"/>
                    <a:pt x="3025" y="1360"/>
                    <a:pt x="3025" y="1851"/>
                  </a:cubicBezTo>
                  <a:cubicBezTo>
                    <a:pt x="3025" y="2339"/>
                    <a:pt x="2988" y="2706"/>
                    <a:pt x="2913" y="2950"/>
                  </a:cubicBezTo>
                  <a:cubicBezTo>
                    <a:pt x="2839" y="3195"/>
                    <a:pt x="2728" y="3317"/>
                    <a:pt x="2579" y="3317"/>
                  </a:cubicBezTo>
                  <a:cubicBezTo>
                    <a:pt x="2431" y="3317"/>
                    <a:pt x="2320" y="3195"/>
                    <a:pt x="2246" y="2950"/>
                  </a:cubicBezTo>
                  <a:cubicBezTo>
                    <a:pt x="2171" y="2706"/>
                    <a:pt x="2134" y="2339"/>
                    <a:pt x="2134" y="1851"/>
                  </a:cubicBezTo>
                  <a:cubicBezTo>
                    <a:pt x="2134" y="1360"/>
                    <a:pt x="2171" y="993"/>
                    <a:pt x="2246" y="749"/>
                  </a:cubicBezTo>
                  <a:cubicBezTo>
                    <a:pt x="2320" y="504"/>
                    <a:pt x="2431" y="382"/>
                    <a:pt x="2579" y="382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4"/>
                    <a:pt x="4764" y="749"/>
                  </a:cubicBezTo>
                  <a:cubicBezTo>
                    <a:pt x="4839" y="993"/>
                    <a:pt x="4876" y="1360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0"/>
                    <a:pt x="4022" y="993"/>
                    <a:pt x="4097" y="749"/>
                  </a:cubicBezTo>
                  <a:cubicBezTo>
                    <a:pt x="4171" y="504"/>
                    <a:pt x="4282" y="382"/>
                    <a:pt x="4430" y="382"/>
                  </a:cubicBez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5"/>
                    <a:pt x="195" y="1891"/>
                    <a:pt x="117" y="2049"/>
                  </a:cubicBezTo>
                  <a:cubicBezTo>
                    <a:pt x="39" y="2206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6"/>
                    <a:pt x="494" y="3699"/>
                    <a:pt x="728" y="3699"/>
                  </a:cubicBezTo>
                  <a:cubicBezTo>
                    <a:pt x="962" y="3699"/>
                    <a:pt x="1142" y="3606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6"/>
                    <a:pt x="1339" y="2049"/>
                  </a:cubicBezTo>
                  <a:cubicBezTo>
                    <a:pt x="1262" y="1891"/>
                    <a:pt x="1155" y="1785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579" y="0"/>
                  </a:moveTo>
                  <a:cubicBezTo>
                    <a:pt x="2341" y="0"/>
                    <a:pt x="2160" y="158"/>
                    <a:pt x="2034" y="474"/>
                  </a:cubicBezTo>
                  <a:cubicBezTo>
                    <a:pt x="1909" y="790"/>
                    <a:pt x="1846" y="1249"/>
                    <a:pt x="1846" y="1851"/>
                  </a:cubicBezTo>
                  <a:cubicBezTo>
                    <a:pt x="1846" y="2451"/>
                    <a:pt x="1909" y="2909"/>
                    <a:pt x="2034" y="3225"/>
                  </a:cubicBezTo>
                  <a:cubicBezTo>
                    <a:pt x="2160" y="3541"/>
                    <a:pt x="2341" y="3699"/>
                    <a:pt x="2579" y="3699"/>
                  </a:cubicBezTo>
                  <a:cubicBezTo>
                    <a:pt x="2817" y="3699"/>
                    <a:pt x="2998" y="3541"/>
                    <a:pt x="3124" y="3225"/>
                  </a:cubicBezTo>
                  <a:cubicBezTo>
                    <a:pt x="3249" y="2909"/>
                    <a:pt x="3312" y="2451"/>
                    <a:pt x="3312" y="1851"/>
                  </a:cubicBezTo>
                  <a:cubicBezTo>
                    <a:pt x="3312" y="1249"/>
                    <a:pt x="3249" y="790"/>
                    <a:pt x="3124" y="474"/>
                  </a:cubicBezTo>
                  <a:cubicBezTo>
                    <a:pt x="2998" y="158"/>
                    <a:pt x="2817" y="0"/>
                    <a:pt x="2579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8" name="Shape 1129"/>
            <p:cNvSpPr>
              <a:spLocks/>
            </p:cNvSpPr>
            <p:nvPr/>
          </p:nvSpPr>
          <p:spPr bwMode="auto">
            <a:xfrm>
              <a:off x="250375" y="2313325"/>
              <a:ext cx="129075" cy="92500"/>
            </a:xfrm>
            <a:custGeom>
              <a:avLst/>
              <a:gdLst>
                <a:gd name="T0" fmla="*/ 1017 w 5163"/>
                <a:gd name="T1" fmla="*/ 538 h 3700"/>
                <a:gd name="T2" fmla="*/ 1017 w 5163"/>
                <a:gd name="T3" fmla="*/ 1402 h 3700"/>
                <a:gd name="T4" fmla="*/ 439 w 5163"/>
                <a:gd name="T5" fmla="*/ 1402 h 3700"/>
                <a:gd name="T6" fmla="*/ 439 w 5163"/>
                <a:gd name="T7" fmla="*/ 538 h 3700"/>
                <a:gd name="T8" fmla="*/ 728 w 5163"/>
                <a:gd name="T9" fmla="*/ 1937 h 3700"/>
                <a:gd name="T10" fmla="*/ 1168 w 5163"/>
                <a:gd name="T11" fmla="*/ 2627 h 3700"/>
                <a:gd name="T12" fmla="*/ 728 w 5163"/>
                <a:gd name="T13" fmla="*/ 3317 h 3700"/>
                <a:gd name="T14" fmla="*/ 289 w 5163"/>
                <a:gd name="T15" fmla="*/ 2627 h 3700"/>
                <a:gd name="T16" fmla="*/ 728 w 5163"/>
                <a:gd name="T17" fmla="*/ 1937 h 3700"/>
                <a:gd name="T18" fmla="*/ 4764 w 5163"/>
                <a:gd name="T19" fmla="*/ 749 h 3700"/>
                <a:gd name="T20" fmla="*/ 4764 w 5163"/>
                <a:gd name="T21" fmla="*/ 2951 h 3700"/>
                <a:gd name="T22" fmla="*/ 4097 w 5163"/>
                <a:gd name="T23" fmla="*/ 2951 h 3700"/>
                <a:gd name="T24" fmla="*/ 4097 w 5163"/>
                <a:gd name="T25" fmla="*/ 749 h 3700"/>
                <a:gd name="T26" fmla="*/ 2481 w 5163"/>
                <a:gd name="T27" fmla="*/ 1 h 3700"/>
                <a:gd name="T28" fmla="*/ 1881 w 5163"/>
                <a:gd name="T29" fmla="*/ 237 h 3700"/>
                <a:gd name="T30" fmla="*/ 2202 w 5163"/>
                <a:gd name="T31" fmla="*/ 485 h 3700"/>
                <a:gd name="T32" fmla="*/ 2796 w 5163"/>
                <a:gd name="T33" fmla="*/ 586 h 3700"/>
                <a:gd name="T34" fmla="*/ 2860 w 5163"/>
                <a:gd name="T35" fmla="*/ 1403 h 3700"/>
                <a:gd name="T36" fmla="*/ 2313 w 5163"/>
                <a:gd name="T37" fmla="*/ 2461 h 3700"/>
                <a:gd name="T38" fmla="*/ 1867 w 5163"/>
                <a:gd name="T39" fmla="*/ 3630 h 3700"/>
                <a:gd name="T40" fmla="*/ 3214 w 5163"/>
                <a:gd name="T41" fmla="*/ 3224 h 3700"/>
                <a:gd name="T42" fmla="*/ 2749 w 5163"/>
                <a:gd name="T43" fmla="*/ 2299 h 3700"/>
                <a:gd name="T44" fmla="*/ 3154 w 5163"/>
                <a:gd name="T45" fmla="*/ 1435 h 3700"/>
                <a:gd name="T46" fmla="*/ 3007 w 5163"/>
                <a:gd name="T47" fmla="*/ 278 h 3700"/>
                <a:gd name="T48" fmla="*/ 728 w 5163"/>
                <a:gd name="T49" fmla="*/ 1 h 3700"/>
                <a:gd name="T50" fmla="*/ 50 w 5163"/>
                <a:gd name="T51" fmla="*/ 925 h 3700"/>
                <a:gd name="T52" fmla="*/ 441 w 5163"/>
                <a:gd name="T53" fmla="*/ 1732 h 3700"/>
                <a:gd name="T54" fmla="*/ 1 w 5163"/>
                <a:gd name="T55" fmla="*/ 2627 h 3700"/>
                <a:gd name="T56" fmla="*/ 728 w 5163"/>
                <a:gd name="T57" fmla="*/ 3699 h 3700"/>
                <a:gd name="T58" fmla="*/ 1455 w 5163"/>
                <a:gd name="T59" fmla="*/ 2627 h 3700"/>
                <a:gd name="T60" fmla="*/ 1016 w 5163"/>
                <a:gd name="T61" fmla="*/ 1732 h 3700"/>
                <a:gd name="T62" fmla="*/ 1406 w 5163"/>
                <a:gd name="T63" fmla="*/ 925 h 3700"/>
                <a:gd name="T64" fmla="*/ 728 w 5163"/>
                <a:gd name="T65" fmla="*/ 1 h 3700"/>
                <a:gd name="T66" fmla="*/ 3885 w 5163"/>
                <a:gd name="T67" fmla="*/ 475 h 3700"/>
                <a:gd name="T68" fmla="*/ 3885 w 5163"/>
                <a:gd name="T69" fmla="*/ 3225 h 3700"/>
                <a:gd name="T70" fmla="*/ 4975 w 5163"/>
                <a:gd name="T71" fmla="*/ 3225 h 3700"/>
                <a:gd name="T72" fmla="*/ 4975 w 5163"/>
                <a:gd name="T73" fmla="*/ 475 h 370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5163"/>
                <a:gd name="T112" fmla="*/ 0 h 3700"/>
                <a:gd name="T113" fmla="*/ 5163 w 5163"/>
                <a:gd name="T114" fmla="*/ 3700 h 370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5163" h="3700" extrusionOk="0">
                  <a:moveTo>
                    <a:pt x="728" y="383"/>
                  </a:moveTo>
                  <a:cubicBezTo>
                    <a:pt x="851" y="383"/>
                    <a:pt x="947" y="434"/>
                    <a:pt x="1017" y="538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5"/>
                    <a:pt x="1087" y="1299"/>
                    <a:pt x="1017" y="1402"/>
                  </a:cubicBezTo>
                  <a:cubicBezTo>
                    <a:pt x="947" y="1506"/>
                    <a:pt x="851" y="1557"/>
                    <a:pt x="728" y="1557"/>
                  </a:cubicBezTo>
                  <a:cubicBezTo>
                    <a:pt x="604" y="1557"/>
                    <a:pt x="508" y="1506"/>
                    <a:pt x="439" y="1402"/>
                  </a:cubicBezTo>
                  <a:cubicBezTo>
                    <a:pt x="370" y="1299"/>
                    <a:pt x="336" y="1155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3"/>
                    <a:pt x="728" y="383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4"/>
                    <a:pt x="1168" y="2412"/>
                    <a:pt x="1168" y="2627"/>
                  </a:cubicBezTo>
                  <a:cubicBezTo>
                    <a:pt x="1168" y="2840"/>
                    <a:pt x="1129" y="3009"/>
                    <a:pt x="1050" y="3132"/>
                  </a:cubicBezTo>
                  <a:cubicBezTo>
                    <a:pt x="972" y="3256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1"/>
                    <a:pt x="289" y="2842"/>
                    <a:pt x="289" y="2627"/>
                  </a:cubicBezTo>
                  <a:cubicBezTo>
                    <a:pt x="289" y="2412"/>
                    <a:pt x="328" y="2244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4430" y="383"/>
                  </a:moveTo>
                  <a:cubicBezTo>
                    <a:pt x="4579" y="383"/>
                    <a:pt x="4690" y="505"/>
                    <a:pt x="4764" y="749"/>
                  </a:cubicBezTo>
                  <a:cubicBezTo>
                    <a:pt x="4839" y="994"/>
                    <a:pt x="4876" y="1361"/>
                    <a:pt x="4876" y="1851"/>
                  </a:cubicBezTo>
                  <a:cubicBezTo>
                    <a:pt x="4876" y="2340"/>
                    <a:pt x="4839" y="2706"/>
                    <a:pt x="4764" y="2951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1"/>
                  </a:cubicBezTo>
                  <a:cubicBezTo>
                    <a:pt x="4022" y="2706"/>
                    <a:pt x="3985" y="2340"/>
                    <a:pt x="3985" y="1851"/>
                  </a:cubicBezTo>
                  <a:cubicBezTo>
                    <a:pt x="3985" y="1361"/>
                    <a:pt x="4022" y="994"/>
                    <a:pt x="4097" y="749"/>
                  </a:cubicBezTo>
                  <a:cubicBezTo>
                    <a:pt x="4171" y="505"/>
                    <a:pt x="4282" y="383"/>
                    <a:pt x="4430" y="383"/>
                  </a:cubicBezTo>
                  <a:close/>
                  <a:moveTo>
                    <a:pt x="2481" y="1"/>
                  </a:moveTo>
                  <a:cubicBezTo>
                    <a:pt x="2398" y="1"/>
                    <a:pt x="2306" y="21"/>
                    <a:pt x="2205" y="60"/>
                  </a:cubicBezTo>
                  <a:cubicBezTo>
                    <a:pt x="2105" y="100"/>
                    <a:pt x="1997" y="159"/>
                    <a:pt x="1881" y="237"/>
                  </a:cubicBezTo>
                  <a:lnTo>
                    <a:pt x="1881" y="724"/>
                  </a:lnTo>
                  <a:cubicBezTo>
                    <a:pt x="1995" y="618"/>
                    <a:pt x="2102" y="538"/>
                    <a:pt x="2202" y="485"/>
                  </a:cubicBezTo>
                  <a:cubicBezTo>
                    <a:pt x="2302" y="433"/>
                    <a:pt x="2397" y="407"/>
                    <a:pt x="2487" y="407"/>
                  </a:cubicBezTo>
                  <a:cubicBezTo>
                    <a:pt x="2614" y="407"/>
                    <a:pt x="2716" y="466"/>
                    <a:pt x="2796" y="586"/>
                  </a:cubicBezTo>
                  <a:cubicBezTo>
                    <a:pt x="2875" y="705"/>
                    <a:pt x="2914" y="859"/>
                    <a:pt x="2914" y="1049"/>
                  </a:cubicBezTo>
                  <a:cubicBezTo>
                    <a:pt x="2914" y="1165"/>
                    <a:pt x="2896" y="1283"/>
                    <a:pt x="2860" y="1403"/>
                  </a:cubicBezTo>
                  <a:cubicBezTo>
                    <a:pt x="2823" y="1524"/>
                    <a:pt x="2759" y="1670"/>
                    <a:pt x="2667" y="1844"/>
                  </a:cubicBezTo>
                  <a:cubicBezTo>
                    <a:pt x="2619" y="1936"/>
                    <a:pt x="2501" y="2142"/>
                    <a:pt x="2313" y="2461"/>
                  </a:cubicBezTo>
                  <a:cubicBezTo>
                    <a:pt x="2125" y="2780"/>
                    <a:pt x="1976" y="3035"/>
                    <a:pt x="1867" y="3224"/>
                  </a:cubicBezTo>
                  <a:lnTo>
                    <a:pt x="1867" y="3630"/>
                  </a:lnTo>
                  <a:lnTo>
                    <a:pt x="3214" y="3630"/>
                  </a:lnTo>
                  <a:lnTo>
                    <a:pt x="3214" y="3224"/>
                  </a:lnTo>
                  <a:lnTo>
                    <a:pt x="2212" y="3224"/>
                  </a:lnTo>
                  <a:cubicBezTo>
                    <a:pt x="2444" y="2828"/>
                    <a:pt x="2623" y="2519"/>
                    <a:pt x="2749" y="2299"/>
                  </a:cubicBezTo>
                  <a:cubicBezTo>
                    <a:pt x="2876" y="2078"/>
                    <a:pt x="2952" y="1945"/>
                    <a:pt x="2975" y="1899"/>
                  </a:cubicBezTo>
                  <a:cubicBezTo>
                    <a:pt x="3061" y="1721"/>
                    <a:pt x="3121" y="1566"/>
                    <a:pt x="3154" y="1435"/>
                  </a:cubicBezTo>
                  <a:cubicBezTo>
                    <a:pt x="3186" y="1303"/>
                    <a:pt x="3203" y="1164"/>
                    <a:pt x="3203" y="1018"/>
                  </a:cubicBezTo>
                  <a:cubicBezTo>
                    <a:pt x="3203" y="709"/>
                    <a:pt x="3137" y="462"/>
                    <a:pt x="3007" y="278"/>
                  </a:cubicBezTo>
                  <a:cubicBezTo>
                    <a:pt x="2876" y="93"/>
                    <a:pt x="2701" y="1"/>
                    <a:pt x="2481" y="1"/>
                  </a:cubicBezTo>
                  <a:close/>
                  <a:moveTo>
                    <a:pt x="728" y="1"/>
                  </a:moveTo>
                  <a:cubicBezTo>
                    <a:pt x="518" y="1"/>
                    <a:pt x="352" y="83"/>
                    <a:pt x="231" y="249"/>
                  </a:cubicBezTo>
                  <a:cubicBezTo>
                    <a:pt x="111" y="415"/>
                    <a:pt x="50" y="640"/>
                    <a:pt x="50" y="925"/>
                  </a:cubicBezTo>
                  <a:cubicBezTo>
                    <a:pt x="50" y="1128"/>
                    <a:pt x="85" y="1301"/>
                    <a:pt x="153" y="1443"/>
                  </a:cubicBezTo>
                  <a:cubicBezTo>
                    <a:pt x="222" y="1585"/>
                    <a:pt x="318" y="1681"/>
                    <a:pt x="441" y="1732"/>
                  </a:cubicBezTo>
                  <a:cubicBezTo>
                    <a:pt x="303" y="1786"/>
                    <a:pt x="195" y="1892"/>
                    <a:pt x="117" y="2049"/>
                  </a:cubicBezTo>
                  <a:cubicBezTo>
                    <a:pt x="39" y="2207"/>
                    <a:pt x="1" y="2400"/>
                    <a:pt x="1" y="2627"/>
                  </a:cubicBezTo>
                  <a:cubicBezTo>
                    <a:pt x="1" y="2973"/>
                    <a:pt x="63" y="3238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8"/>
                    <a:pt x="1455" y="2973"/>
                    <a:pt x="1455" y="2627"/>
                  </a:cubicBezTo>
                  <a:cubicBezTo>
                    <a:pt x="1455" y="2400"/>
                    <a:pt x="1417" y="2207"/>
                    <a:pt x="1339" y="2049"/>
                  </a:cubicBezTo>
                  <a:cubicBezTo>
                    <a:pt x="1262" y="1892"/>
                    <a:pt x="1155" y="1786"/>
                    <a:pt x="1016" y="1732"/>
                  </a:cubicBezTo>
                  <a:cubicBezTo>
                    <a:pt x="1138" y="1681"/>
                    <a:pt x="1234" y="1585"/>
                    <a:pt x="1303" y="1443"/>
                  </a:cubicBezTo>
                  <a:cubicBezTo>
                    <a:pt x="1371" y="1301"/>
                    <a:pt x="1406" y="1128"/>
                    <a:pt x="1406" y="925"/>
                  </a:cubicBezTo>
                  <a:cubicBezTo>
                    <a:pt x="1406" y="640"/>
                    <a:pt x="1345" y="415"/>
                    <a:pt x="1225" y="249"/>
                  </a:cubicBezTo>
                  <a:cubicBezTo>
                    <a:pt x="1105" y="83"/>
                    <a:pt x="939" y="1"/>
                    <a:pt x="728" y="1"/>
                  </a:cubicBezTo>
                  <a:close/>
                  <a:moveTo>
                    <a:pt x="4430" y="1"/>
                  </a:moveTo>
                  <a:cubicBezTo>
                    <a:pt x="4192" y="1"/>
                    <a:pt x="4011" y="159"/>
                    <a:pt x="3885" y="475"/>
                  </a:cubicBezTo>
                  <a:cubicBezTo>
                    <a:pt x="3760" y="791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1"/>
                    <a:pt x="4975" y="475"/>
                  </a:cubicBezTo>
                  <a:cubicBezTo>
                    <a:pt x="4849" y="159"/>
                    <a:pt x="4668" y="1"/>
                    <a:pt x="443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19" name="Shape 1130"/>
            <p:cNvSpPr>
              <a:spLocks/>
            </p:cNvSpPr>
            <p:nvPr/>
          </p:nvSpPr>
          <p:spPr bwMode="auto">
            <a:xfrm>
              <a:off x="250375" y="2073950"/>
              <a:ext cx="129075" cy="92475"/>
            </a:xfrm>
            <a:custGeom>
              <a:avLst/>
              <a:gdLst>
                <a:gd name="T0" fmla="*/ 1017 w 5163"/>
                <a:gd name="T1" fmla="*/ 537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7 h 3699"/>
                <a:gd name="T8" fmla="*/ 2754 w 5163"/>
                <a:gd name="T9" fmla="*/ 485 h 3699"/>
                <a:gd name="T10" fmla="*/ 2029 w 5163"/>
                <a:gd name="T11" fmla="*/ 2388 h 3699"/>
                <a:gd name="T12" fmla="*/ 728 w 5163"/>
                <a:gd name="T13" fmla="*/ 1937 h 3699"/>
                <a:gd name="T14" fmla="*/ 1168 w 5163"/>
                <a:gd name="T15" fmla="*/ 2627 h 3699"/>
                <a:gd name="T16" fmla="*/ 728 w 5163"/>
                <a:gd name="T17" fmla="*/ 3317 h 3699"/>
                <a:gd name="T18" fmla="*/ 289 w 5163"/>
                <a:gd name="T19" fmla="*/ 2627 h 3699"/>
                <a:gd name="T20" fmla="*/ 728 w 5163"/>
                <a:gd name="T21" fmla="*/ 1937 h 3699"/>
                <a:gd name="T22" fmla="*/ 4764 w 5163"/>
                <a:gd name="T23" fmla="*/ 749 h 3699"/>
                <a:gd name="T24" fmla="*/ 4764 w 5163"/>
                <a:gd name="T25" fmla="*/ 2950 h 3699"/>
                <a:gd name="T26" fmla="*/ 4097 w 5163"/>
                <a:gd name="T27" fmla="*/ 2950 h 3699"/>
                <a:gd name="T28" fmla="*/ 4097 w 5163"/>
                <a:gd name="T29" fmla="*/ 749 h 3699"/>
                <a:gd name="T30" fmla="*/ 2678 w 5163"/>
                <a:gd name="T31" fmla="*/ 65 h 3699"/>
                <a:gd name="T32" fmla="*/ 1796 w 5163"/>
                <a:gd name="T33" fmla="*/ 2789 h 3699"/>
                <a:gd name="T34" fmla="*/ 2754 w 5163"/>
                <a:gd name="T35" fmla="*/ 3629 h 3699"/>
                <a:gd name="T36" fmla="*/ 3039 w 5163"/>
                <a:gd name="T37" fmla="*/ 2789 h 3699"/>
                <a:gd name="T38" fmla="*/ 3342 w 5163"/>
                <a:gd name="T39" fmla="*/ 2388 h 3699"/>
                <a:gd name="T40" fmla="*/ 3039 w 5163"/>
                <a:gd name="T41" fmla="*/ 65 h 3699"/>
                <a:gd name="T42" fmla="*/ 231 w 5163"/>
                <a:gd name="T43" fmla="*/ 248 h 3699"/>
                <a:gd name="T44" fmla="*/ 153 w 5163"/>
                <a:gd name="T45" fmla="*/ 1442 h 3699"/>
                <a:gd name="T46" fmla="*/ 117 w 5163"/>
                <a:gd name="T47" fmla="*/ 2049 h 3699"/>
                <a:gd name="T48" fmla="*/ 189 w 5163"/>
                <a:gd name="T49" fmla="*/ 3422 h 3699"/>
                <a:gd name="T50" fmla="*/ 1267 w 5163"/>
                <a:gd name="T51" fmla="*/ 3422 h 3699"/>
                <a:gd name="T52" fmla="*/ 1339 w 5163"/>
                <a:gd name="T53" fmla="*/ 2049 h 3699"/>
                <a:gd name="T54" fmla="*/ 1303 w 5163"/>
                <a:gd name="T55" fmla="*/ 1442 h 3699"/>
                <a:gd name="T56" fmla="*/ 1225 w 5163"/>
                <a:gd name="T57" fmla="*/ 248 h 3699"/>
                <a:gd name="T58" fmla="*/ 4430 w 5163"/>
                <a:gd name="T59" fmla="*/ 0 h 3699"/>
                <a:gd name="T60" fmla="*/ 3697 w 5163"/>
                <a:gd name="T61" fmla="*/ 1851 h 3699"/>
                <a:gd name="T62" fmla="*/ 4430 w 5163"/>
                <a:gd name="T63" fmla="*/ 3699 h 3699"/>
                <a:gd name="T64" fmla="*/ 5163 w 5163"/>
                <a:gd name="T65" fmla="*/ 1851 h 3699"/>
                <a:gd name="T66" fmla="*/ 4430 w 5163"/>
                <a:gd name="T67" fmla="*/ 0 h 36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3"/>
                <a:gd name="T103" fmla="*/ 0 h 3699"/>
                <a:gd name="T104" fmla="*/ 5163 w 5163"/>
                <a:gd name="T105" fmla="*/ 3699 h 369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7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7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2754" y="485"/>
                  </a:moveTo>
                  <a:lnTo>
                    <a:pt x="2754" y="2388"/>
                  </a:lnTo>
                  <a:lnTo>
                    <a:pt x="2029" y="2388"/>
                  </a:lnTo>
                  <a:lnTo>
                    <a:pt x="2754" y="485"/>
                  </a:ln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0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5"/>
                    <a:pt x="406" y="3133"/>
                  </a:cubicBezTo>
                  <a:cubicBezTo>
                    <a:pt x="328" y="3010"/>
                    <a:pt x="289" y="2841"/>
                    <a:pt x="289" y="2627"/>
                  </a:cubicBezTo>
                  <a:cubicBezTo>
                    <a:pt x="289" y="2412"/>
                    <a:pt x="328" y="2243"/>
                    <a:pt x="406" y="2120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4"/>
                    <a:pt x="4764" y="749"/>
                  </a:cubicBezTo>
                  <a:cubicBezTo>
                    <a:pt x="4839" y="993"/>
                    <a:pt x="4876" y="1360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4"/>
                    <a:pt x="4579" y="3317"/>
                    <a:pt x="4430" y="3317"/>
                  </a:cubicBezTo>
                  <a:cubicBezTo>
                    <a:pt x="4282" y="3317"/>
                    <a:pt x="4171" y="3194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0"/>
                    <a:pt x="4022" y="993"/>
                    <a:pt x="4097" y="749"/>
                  </a:cubicBezTo>
                  <a:cubicBezTo>
                    <a:pt x="4171" y="504"/>
                    <a:pt x="4282" y="382"/>
                    <a:pt x="4430" y="382"/>
                  </a:cubicBezTo>
                  <a:close/>
                  <a:moveTo>
                    <a:pt x="2678" y="65"/>
                  </a:moveTo>
                  <a:lnTo>
                    <a:pt x="1796" y="2323"/>
                  </a:lnTo>
                  <a:lnTo>
                    <a:pt x="1796" y="2789"/>
                  </a:lnTo>
                  <a:lnTo>
                    <a:pt x="2754" y="2789"/>
                  </a:lnTo>
                  <a:lnTo>
                    <a:pt x="2754" y="3629"/>
                  </a:lnTo>
                  <a:lnTo>
                    <a:pt x="3039" y="3629"/>
                  </a:lnTo>
                  <a:lnTo>
                    <a:pt x="3039" y="2789"/>
                  </a:lnTo>
                  <a:lnTo>
                    <a:pt x="3342" y="2789"/>
                  </a:lnTo>
                  <a:lnTo>
                    <a:pt x="3342" y="2388"/>
                  </a:lnTo>
                  <a:lnTo>
                    <a:pt x="3039" y="2388"/>
                  </a:lnTo>
                  <a:lnTo>
                    <a:pt x="3039" y="65"/>
                  </a:ln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8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5"/>
                    <a:pt x="195" y="1891"/>
                    <a:pt x="117" y="2049"/>
                  </a:cubicBezTo>
                  <a:cubicBezTo>
                    <a:pt x="39" y="2206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6"/>
                    <a:pt x="494" y="3699"/>
                    <a:pt x="728" y="3699"/>
                  </a:cubicBezTo>
                  <a:cubicBezTo>
                    <a:pt x="962" y="3699"/>
                    <a:pt x="1142" y="3606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6"/>
                    <a:pt x="1339" y="2049"/>
                  </a:cubicBezTo>
                  <a:cubicBezTo>
                    <a:pt x="1262" y="1891"/>
                    <a:pt x="1155" y="1785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8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0" name="Shape 1131"/>
            <p:cNvSpPr>
              <a:spLocks/>
            </p:cNvSpPr>
            <p:nvPr/>
          </p:nvSpPr>
          <p:spPr bwMode="auto">
            <a:xfrm>
              <a:off x="250375" y="1839650"/>
              <a:ext cx="129075" cy="92475"/>
            </a:xfrm>
            <a:custGeom>
              <a:avLst/>
              <a:gdLst>
                <a:gd name="T0" fmla="*/ 1017 w 5163"/>
                <a:gd name="T1" fmla="*/ 538 h 3699"/>
                <a:gd name="T2" fmla="*/ 1017 w 5163"/>
                <a:gd name="T3" fmla="*/ 1402 h 3699"/>
                <a:gd name="T4" fmla="*/ 439 w 5163"/>
                <a:gd name="T5" fmla="*/ 1402 h 3699"/>
                <a:gd name="T6" fmla="*/ 439 w 5163"/>
                <a:gd name="T7" fmla="*/ 538 h 3699"/>
                <a:gd name="T8" fmla="*/ 728 w 5163"/>
                <a:gd name="T9" fmla="*/ 1937 h 3699"/>
                <a:gd name="T10" fmla="*/ 1168 w 5163"/>
                <a:gd name="T11" fmla="*/ 2627 h 3699"/>
                <a:gd name="T12" fmla="*/ 728 w 5163"/>
                <a:gd name="T13" fmla="*/ 3317 h 3699"/>
                <a:gd name="T14" fmla="*/ 289 w 5163"/>
                <a:gd name="T15" fmla="*/ 2627 h 3699"/>
                <a:gd name="T16" fmla="*/ 728 w 5163"/>
                <a:gd name="T17" fmla="*/ 1937 h 3699"/>
                <a:gd name="T18" fmla="*/ 2921 w 5163"/>
                <a:gd name="T19" fmla="*/ 1877 h 3699"/>
                <a:gd name="T20" fmla="*/ 2921 w 5163"/>
                <a:gd name="T21" fmla="*/ 3094 h 3699"/>
                <a:gd name="T22" fmla="*/ 2308 w 5163"/>
                <a:gd name="T23" fmla="*/ 3094 h 3699"/>
                <a:gd name="T24" fmla="*/ 2308 w 5163"/>
                <a:gd name="T25" fmla="*/ 1877 h 3699"/>
                <a:gd name="T26" fmla="*/ 4430 w 5163"/>
                <a:gd name="T27" fmla="*/ 382 h 3699"/>
                <a:gd name="T28" fmla="*/ 4876 w 5163"/>
                <a:gd name="T29" fmla="*/ 1851 h 3699"/>
                <a:gd name="T30" fmla="*/ 4430 w 5163"/>
                <a:gd name="T31" fmla="*/ 3317 h 3699"/>
                <a:gd name="T32" fmla="*/ 3985 w 5163"/>
                <a:gd name="T33" fmla="*/ 1851 h 3699"/>
                <a:gd name="T34" fmla="*/ 4430 w 5163"/>
                <a:gd name="T35" fmla="*/ 382 h 3699"/>
                <a:gd name="T36" fmla="*/ 231 w 5163"/>
                <a:gd name="T37" fmla="*/ 249 h 3699"/>
                <a:gd name="T38" fmla="*/ 153 w 5163"/>
                <a:gd name="T39" fmla="*/ 1442 h 3699"/>
                <a:gd name="T40" fmla="*/ 117 w 5163"/>
                <a:gd name="T41" fmla="*/ 2049 h 3699"/>
                <a:gd name="T42" fmla="*/ 189 w 5163"/>
                <a:gd name="T43" fmla="*/ 3422 h 3699"/>
                <a:gd name="T44" fmla="*/ 1267 w 5163"/>
                <a:gd name="T45" fmla="*/ 3422 h 3699"/>
                <a:gd name="T46" fmla="*/ 1339 w 5163"/>
                <a:gd name="T47" fmla="*/ 2049 h 3699"/>
                <a:gd name="T48" fmla="*/ 1303 w 5163"/>
                <a:gd name="T49" fmla="*/ 1442 h 3699"/>
                <a:gd name="T50" fmla="*/ 1225 w 5163"/>
                <a:gd name="T51" fmla="*/ 249 h 3699"/>
                <a:gd name="T52" fmla="*/ 2737 w 5163"/>
                <a:gd name="T53" fmla="*/ 0 h 3699"/>
                <a:gd name="T54" fmla="*/ 1857 w 5163"/>
                <a:gd name="T55" fmla="*/ 1851 h 3699"/>
                <a:gd name="T56" fmla="*/ 2614 w 5163"/>
                <a:gd name="T57" fmla="*/ 3699 h 3699"/>
                <a:gd name="T58" fmla="*/ 3322 w 5163"/>
                <a:gd name="T59" fmla="*/ 2486 h 3699"/>
                <a:gd name="T60" fmla="*/ 2632 w 5163"/>
                <a:gd name="T61" fmla="*/ 1273 h 3699"/>
                <a:gd name="T62" fmla="*/ 2143 w 5163"/>
                <a:gd name="T63" fmla="*/ 1703 h 3699"/>
                <a:gd name="T64" fmla="*/ 2748 w 5163"/>
                <a:gd name="T65" fmla="*/ 406 h 3699"/>
                <a:gd name="T66" fmla="*/ 3184 w 5163"/>
                <a:gd name="T67" fmla="*/ 583 h 3699"/>
                <a:gd name="T68" fmla="*/ 2955 w 5163"/>
                <a:gd name="T69" fmla="*/ 36 h 3699"/>
                <a:gd name="T70" fmla="*/ 4430 w 5163"/>
                <a:gd name="T71" fmla="*/ 0 h 3699"/>
                <a:gd name="T72" fmla="*/ 3697 w 5163"/>
                <a:gd name="T73" fmla="*/ 1851 h 3699"/>
                <a:gd name="T74" fmla="*/ 4430 w 5163"/>
                <a:gd name="T75" fmla="*/ 3699 h 3699"/>
                <a:gd name="T76" fmla="*/ 5163 w 5163"/>
                <a:gd name="T77" fmla="*/ 1851 h 3699"/>
                <a:gd name="T78" fmla="*/ 4430 w 5163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63"/>
                <a:gd name="T121" fmla="*/ 0 h 3699"/>
                <a:gd name="T122" fmla="*/ 5163 w 5163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63" h="3699" extrusionOk="0">
                  <a:moveTo>
                    <a:pt x="728" y="382"/>
                  </a:moveTo>
                  <a:cubicBezTo>
                    <a:pt x="851" y="382"/>
                    <a:pt x="947" y="434"/>
                    <a:pt x="1017" y="538"/>
                  </a:cubicBezTo>
                  <a:cubicBezTo>
                    <a:pt x="1087" y="641"/>
                    <a:pt x="1121" y="785"/>
                    <a:pt x="1121" y="970"/>
                  </a:cubicBezTo>
                  <a:cubicBezTo>
                    <a:pt x="1121" y="1154"/>
                    <a:pt x="1087" y="1298"/>
                    <a:pt x="1017" y="1402"/>
                  </a:cubicBezTo>
                  <a:cubicBezTo>
                    <a:pt x="947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0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614" y="1655"/>
                  </a:moveTo>
                  <a:cubicBezTo>
                    <a:pt x="2743" y="1655"/>
                    <a:pt x="2845" y="1729"/>
                    <a:pt x="2921" y="1877"/>
                  </a:cubicBezTo>
                  <a:cubicBezTo>
                    <a:pt x="2996" y="2025"/>
                    <a:pt x="3034" y="2228"/>
                    <a:pt x="3034" y="2486"/>
                  </a:cubicBezTo>
                  <a:cubicBezTo>
                    <a:pt x="3034" y="2742"/>
                    <a:pt x="2996" y="2945"/>
                    <a:pt x="2921" y="3094"/>
                  </a:cubicBezTo>
                  <a:cubicBezTo>
                    <a:pt x="2845" y="3242"/>
                    <a:pt x="2743" y="3317"/>
                    <a:pt x="2614" y="3317"/>
                  </a:cubicBezTo>
                  <a:cubicBezTo>
                    <a:pt x="2486" y="3317"/>
                    <a:pt x="2384" y="3242"/>
                    <a:pt x="2308" y="3094"/>
                  </a:cubicBezTo>
                  <a:cubicBezTo>
                    <a:pt x="2233" y="2945"/>
                    <a:pt x="2195" y="2742"/>
                    <a:pt x="2195" y="2486"/>
                  </a:cubicBezTo>
                  <a:cubicBezTo>
                    <a:pt x="2195" y="2228"/>
                    <a:pt x="2233" y="2025"/>
                    <a:pt x="2308" y="1877"/>
                  </a:cubicBezTo>
                  <a:cubicBezTo>
                    <a:pt x="2384" y="1729"/>
                    <a:pt x="2486" y="1655"/>
                    <a:pt x="2614" y="1655"/>
                  </a:cubicBezTo>
                  <a:close/>
                  <a:moveTo>
                    <a:pt x="4430" y="382"/>
                  </a:moveTo>
                  <a:cubicBezTo>
                    <a:pt x="4579" y="382"/>
                    <a:pt x="4690" y="505"/>
                    <a:pt x="4764" y="749"/>
                  </a:cubicBezTo>
                  <a:cubicBezTo>
                    <a:pt x="4839" y="993"/>
                    <a:pt x="4876" y="1361"/>
                    <a:pt x="4876" y="1851"/>
                  </a:cubicBezTo>
                  <a:cubicBezTo>
                    <a:pt x="4876" y="2339"/>
                    <a:pt x="4839" y="2706"/>
                    <a:pt x="4764" y="2950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0"/>
                  </a:cubicBezTo>
                  <a:cubicBezTo>
                    <a:pt x="4022" y="2706"/>
                    <a:pt x="3985" y="2339"/>
                    <a:pt x="3985" y="1851"/>
                  </a:cubicBezTo>
                  <a:cubicBezTo>
                    <a:pt x="3985" y="1361"/>
                    <a:pt x="4022" y="993"/>
                    <a:pt x="4097" y="749"/>
                  </a:cubicBezTo>
                  <a:cubicBezTo>
                    <a:pt x="4171" y="505"/>
                    <a:pt x="4282" y="382"/>
                    <a:pt x="4430" y="382"/>
                  </a:cubicBez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1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6"/>
                    <a:pt x="195" y="1891"/>
                    <a:pt x="117" y="2049"/>
                  </a:cubicBezTo>
                  <a:cubicBezTo>
                    <a:pt x="39" y="2207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7"/>
                    <a:pt x="1339" y="2049"/>
                  </a:cubicBezTo>
                  <a:cubicBezTo>
                    <a:pt x="1262" y="1891"/>
                    <a:pt x="1155" y="1786"/>
                    <a:pt x="1016" y="1731"/>
                  </a:cubicBezTo>
                  <a:cubicBezTo>
                    <a:pt x="1138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5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737" y="0"/>
                  </a:moveTo>
                  <a:cubicBezTo>
                    <a:pt x="2469" y="0"/>
                    <a:pt x="2255" y="168"/>
                    <a:pt x="2096" y="503"/>
                  </a:cubicBezTo>
                  <a:cubicBezTo>
                    <a:pt x="1937" y="838"/>
                    <a:pt x="1857" y="1287"/>
                    <a:pt x="1857" y="1851"/>
                  </a:cubicBezTo>
                  <a:cubicBezTo>
                    <a:pt x="1857" y="2451"/>
                    <a:pt x="1922" y="2909"/>
                    <a:pt x="2052" y="3225"/>
                  </a:cubicBezTo>
                  <a:cubicBezTo>
                    <a:pt x="2182" y="3541"/>
                    <a:pt x="2369" y="3699"/>
                    <a:pt x="2614" y="3699"/>
                  </a:cubicBezTo>
                  <a:cubicBezTo>
                    <a:pt x="2828" y="3699"/>
                    <a:pt x="3000" y="3588"/>
                    <a:pt x="3129" y="3367"/>
                  </a:cubicBezTo>
                  <a:cubicBezTo>
                    <a:pt x="3257" y="3146"/>
                    <a:pt x="3322" y="2852"/>
                    <a:pt x="3322" y="2486"/>
                  </a:cubicBezTo>
                  <a:cubicBezTo>
                    <a:pt x="3322" y="2112"/>
                    <a:pt x="3260" y="1816"/>
                    <a:pt x="3137" y="1599"/>
                  </a:cubicBezTo>
                  <a:cubicBezTo>
                    <a:pt x="3013" y="1382"/>
                    <a:pt x="2845" y="1273"/>
                    <a:pt x="2632" y="1273"/>
                  </a:cubicBezTo>
                  <a:cubicBezTo>
                    <a:pt x="2530" y="1273"/>
                    <a:pt x="2437" y="1310"/>
                    <a:pt x="2353" y="1384"/>
                  </a:cubicBezTo>
                  <a:cubicBezTo>
                    <a:pt x="2269" y="1458"/>
                    <a:pt x="2199" y="1564"/>
                    <a:pt x="2143" y="1703"/>
                  </a:cubicBezTo>
                  <a:cubicBezTo>
                    <a:pt x="2157" y="1268"/>
                    <a:pt x="2214" y="943"/>
                    <a:pt x="2314" y="729"/>
                  </a:cubicBezTo>
                  <a:cubicBezTo>
                    <a:pt x="2414" y="514"/>
                    <a:pt x="2559" y="406"/>
                    <a:pt x="2748" y="406"/>
                  </a:cubicBezTo>
                  <a:cubicBezTo>
                    <a:pt x="2820" y="406"/>
                    <a:pt x="2893" y="421"/>
                    <a:pt x="2966" y="452"/>
                  </a:cubicBezTo>
                  <a:cubicBezTo>
                    <a:pt x="3039" y="482"/>
                    <a:pt x="3112" y="526"/>
                    <a:pt x="3184" y="583"/>
                  </a:cubicBezTo>
                  <a:lnTo>
                    <a:pt x="3184" y="144"/>
                  </a:lnTo>
                  <a:cubicBezTo>
                    <a:pt x="3105" y="96"/>
                    <a:pt x="3028" y="60"/>
                    <a:pt x="2955" y="36"/>
                  </a:cubicBezTo>
                  <a:cubicBezTo>
                    <a:pt x="2881" y="12"/>
                    <a:pt x="2809" y="0"/>
                    <a:pt x="2737" y="0"/>
                  </a:cubicBezTo>
                  <a:close/>
                  <a:moveTo>
                    <a:pt x="4430" y="0"/>
                  </a:moveTo>
                  <a:cubicBezTo>
                    <a:pt x="4192" y="0"/>
                    <a:pt x="4011" y="158"/>
                    <a:pt x="3885" y="474"/>
                  </a:cubicBezTo>
                  <a:cubicBezTo>
                    <a:pt x="3760" y="790"/>
                    <a:pt x="3697" y="1249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49"/>
                    <a:pt x="5100" y="790"/>
                    <a:pt x="4975" y="474"/>
                  </a:cubicBezTo>
                  <a:cubicBezTo>
                    <a:pt x="4849" y="158"/>
                    <a:pt x="4668" y="0"/>
                    <a:pt x="443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1" name="Shape 1132"/>
            <p:cNvSpPr>
              <a:spLocks/>
            </p:cNvSpPr>
            <p:nvPr/>
          </p:nvSpPr>
          <p:spPr bwMode="auto">
            <a:xfrm>
              <a:off x="250375" y="1600250"/>
              <a:ext cx="129075" cy="92500"/>
            </a:xfrm>
            <a:custGeom>
              <a:avLst/>
              <a:gdLst>
                <a:gd name="T0" fmla="*/ 1017 w 5163"/>
                <a:gd name="T1" fmla="*/ 538 h 3700"/>
                <a:gd name="T2" fmla="*/ 1017 w 5163"/>
                <a:gd name="T3" fmla="*/ 1402 h 3700"/>
                <a:gd name="T4" fmla="*/ 439 w 5163"/>
                <a:gd name="T5" fmla="*/ 1402 h 3700"/>
                <a:gd name="T6" fmla="*/ 439 w 5163"/>
                <a:gd name="T7" fmla="*/ 538 h 3700"/>
                <a:gd name="T8" fmla="*/ 2579 w 5163"/>
                <a:gd name="T9" fmla="*/ 383 h 3700"/>
                <a:gd name="T10" fmla="*/ 2972 w 5163"/>
                <a:gd name="T11" fmla="*/ 970 h 3700"/>
                <a:gd name="T12" fmla="*/ 2579 w 5163"/>
                <a:gd name="T13" fmla="*/ 1558 h 3700"/>
                <a:gd name="T14" fmla="*/ 2187 w 5163"/>
                <a:gd name="T15" fmla="*/ 970 h 3700"/>
                <a:gd name="T16" fmla="*/ 2579 w 5163"/>
                <a:gd name="T17" fmla="*/ 383 h 3700"/>
                <a:gd name="T18" fmla="*/ 1051 w 5163"/>
                <a:gd name="T19" fmla="*/ 2121 h 3700"/>
                <a:gd name="T20" fmla="*/ 1050 w 5163"/>
                <a:gd name="T21" fmla="*/ 3132 h 3700"/>
                <a:gd name="T22" fmla="*/ 406 w 5163"/>
                <a:gd name="T23" fmla="*/ 3133 h 3700"/>
                <a:gd name="T24" fmla="*/ 406 w 5163"/>
                <a:gd name="T25" fmla="*/ 2121 h 3700"/>
                <a:gd name="T26" fmla="*/ 2579 w 5163"/>
                <a:gd name="T27" fmla="*/ 1937 h 3700"/>
                <a:gd name="T28" fmla="*/ 3019 w 5163"/>
                <a:gd name="T29" fmla="*/ 2627 h 3700"/>
                <a:gd name="T30" fmla="*/ 2579 w 5163"/>
                <a:gd name="T31" fmla="*/ 3317 h 3700"/>
                <a:gd name="T32" fmla="*/ 2140 w 5163"/>
                <a:gd name="T33" fmla="*/ 2627 h 3700"/>
                <a:gd name="T34" fmla="*/ 2579 w 5163"/>
                <a:gd name="T35" fmla="*/ 1937 h 3700"/>
                <a:gd name="T36" fmla="*/ 4764 w 5163"/>
                <a:gd name="T37" fmla="*/ 749 h 3700"/>
                <a:gd name="T38" fmla="*/ 4764 w 5163"/>
                <a:gd name="T39" fmla="*/ 2951 h 3700"/>
                <a:gd name="T40" fmla="*/ 4097 w 5163"/>
                <a:gd name="T41" fmla="*/ 2951 h 3700"/>
                <a:gd name="T42" fmla="*/ 4097 w 5163"/>
                <a:gd name="T43" fmla="*/ 749 h 3700"/>
                <a:gd name="T44" fmla="*/ 728 w 5163"/>
                <a:gd name="T45" fmla="*/ 1 h 3700"/>
                <a:gd name="T46" fmla="*/ 50 w 5163"/>
                <a:gd name="T47" fmla="*/ 925 h 3700"/>
                <a:gd name="T48" fmla="*/ 441 w 5163"/>
                <a:gd name="T49" fmla="*/ 1732 h 3700"/>
                <a:gd name="T50" fmla="*/ 1 w 5163"/>
                <a:gd name="T51" fmla="*/ 2627 h 3700"/>
                <a:gd name="T52" fmla="*/ 728 w 5163"/>
                <a:gd name="T53" fmla="*/ 3699 h 3700"/>
                <a:gd name="T54" fmla="*/ 1455 w 5163"/>
                <a:gd name="T55" fmla="*/ 2627 h 3700"/>
                <a:gd name="T56" fmla="*/ 1016 w 5163"/>
                <a:gd name="T57" fmla="*/ 1732 h 3700"/>
                <a:gd name="T58" fmla="*/ 1406 w 5163"/>
                <a:gd name="T59" fmla="*/ 925 h 3700"/>
                <a:gd name="T60" fmla="*/ 728 w 5163"/>
                <a:gd name="T61" fmla="*/ 1 h 3700"/>
                <a:gd name="T62" fmla="*/ 2082 w 5163"/>
                <a:gd name="T63" fmla="*/ 249 h 3700"/>
                <a:gd name="T64" fmla="*/ 2004 w 5163"/>
                <a:gd name="T65" fmla="*/ 1443 h 3700"/>
                <a:gd name="T66" fmla="*/ 1968 w 5163"/>
                <a:gd name="T67" fmla="*/ 2049 h 3700"/>
                <a:gd name="T68" fmla="*/ 2040 w 5163"/>
                <a:gd name="T69" fmla="*/ 3422 h 3700"/>
                <a:gd name="T70" fmla="*/ 3118 w 5163"/>
                <a:gd name="T71" fmla="*/ 3422 h 3700"/>
                <a:gd name="T72" fmla="*/ 3190 w 5163"/>
                <a:gd name="T73" fmla="*/ 2049 h 3700"/>
                <a:gd name="T74" fmla="*/ 3154 w 5163"/>
                <a:gd name="T75" fmla="*/ 1443 h 3700"/>
                <a:gd name="T76" fmla="*/ 3076 w 5163"/>
                <a:gd name="T77" fmla="*/ 249 h 3700"/>
                <a:gd name="T78" fmla="*/ 4430 w 5163"/>
                <a:gd name="T79" fmla="*/ 1 h 3700"/>
                <a:gd name="T80" fmla="*/ 3697 w 5163"/>
                <a:gd name="T81" fmla="*/ 1851 h 3700"/>
                <a:gd name="T82" fmla="*/ 4430 w 5163"/>
                <a:gd name="T83" fmla="*/ 3699 h 3700"/>
                <a:gd name="T84" fmla="*/ 5163 w 5163"/>
                <a:gd name="T85" fmla="*/ 1851 h 3700"/>
                <a:gd name="T86" fmla="*/ 4430 w 5163"/>
                <a:gd name="T87" fmla="*/ 1 h 37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5163"/>
                <a:gd name="T133" fmla="*/ 0 h 3700"/>
                <a:gd name="T134" fmla="*/ 5163 w 5163"/>
                <a:gd name="T135" fmla="*/ 3700 h 3700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5163" h="3700" extrusionOk="0">
                  <a:moveTo>
                    <a:pt x="728" y="383"/>
                  </a:moveTo>
                  <a:cubicBezTo>
                    <a:pt x="851" y="383"/>
                    <a:pt x="947" y="435"/>
                    <a:pt x="1017" y="538"/>
                  </a:cubicBezTo>
                  <a:cubicBezTo>
                    <a:pt x="1087" y="641"/>
                    <a:pt x="1121" y="786"/>
                    <a:pt x="1121" y="970"/>
                  </a:cubicBezTo>
                  <a:cubicBezTo>
                    <a:pt x="1121" y="1155"/>
                    <a:pt x="1087" y="1299"/>
                    <a:pt x="1017" y="1402"/>
                  </a:cubicBezTo>
                  <a:cubicBezTo>
                    <a:pt x="947" y="1506"/>
                    <a:pt x="851" y="1558"/>
                    <a:pt x="728" y="1558"/>
                  </a:cubicBezTo>
                  <a:cubicBezTo>
                    <a:pt x="604" y="1558"/>
                    <a:pt x="508" y="1506"/>
                    <a:pt x="439" y="1402"/>
                  </a:cubicBezTo>
                  <a:cubicBezTo>
                    <a:pt x="370" y="1299"/>
                    <a:pt x="336" y="1155"/>
                    <a:pt x="336" y="970"/>
                  </a:cubicBezTo>
                  <a:cubicBezTo>
                    <a:pt x="336" y="786"/>
                    <a:pt x="370" y="641"/>
                    <a:pt x="439" y="538"/>
                  </a:cubicBezTo>
                  <a:cubicBezTo>
                    <a:pt x="508" y="435"/>
                    <a:pt x="604" y="383"/>
                    <a:pt x="728" y="383"/>
                  </a:cubicBezTo>
                  <a:close/>
                  <a:moveTo>
                    <a:pt x="2579" y="383"/>
                  </a:moveTo>
                  <a:cubicBezTo>
                    <a:pt x="2702" y="383"/>
                    <a:pt x="2798" y="435"/>
                    <a:pt x="2868" y="538"/>
                  </a:cubicBezTo>
                  <a:cubicBezTo>
                    <a:pt x="2938" y="641"/>
                    <a:pt x="2972" y="786"/>
                    <a:pt x="2972" y="970"/>
                  </a:cubicBezTo>
                  <a:cubicBezTo>
                    <a:pt x="2972" y="1155"/>
                    <a:pt x="2938" y="1299"/>
                    <a:pt x="2868" y="1402"/>
                  </a:cubicBezTo>
                  <a:cubicBezTo>
                    <a:pt x="2798" y="1506"/>
                    <a:pt x="2702" y="1558"/>
                    <a:pt x="2579" y="1558"/>
                  </a:cubicBezTo>
                  <a:cubicBezTo>
                    <a:pt x="2455" y="1558"/>
                    <a:pt x="2359" y="1506"/>
                    <a:pt x="2290" y="1402"/>
                  </a:cubicBezTo>
                  <a:cubicBezTo>
                    <a:pt x="2221" y="1299"/>
                    <a:pt x="2187" y="1155"/>
                    <a:pt x="2187" y="970"/>
                  </a:cubicBezTo>
                  <a:cubicBezTo>
                    <a:pt x="2187" y="786"/>
                    <a:pt x="2221" y="641"/>
                    <a:pt x="2290" y="538"/>
                  </a:cubicBezTo>
                  <a:cubicBezTo>
                    <a:pt x="2359" y="435"/>
                    <a:pt x="2455" y="383"/>
                    <a:pt x="2579" y="383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4"/>
                    <a:pt x="1168" y="2412"/>
                    <a:pt x="1168" y="2627"/>
                  </a:cubicBezTo>
                  <a:cubicBezTo>
                    <a:pt x="1168" y="2841"/>
                    <a:pt x="1129" y="3009"/>
                    <a:pt x="1050" y="3132"/>
                  </a:cubicBezTo>
                  <a:cubicBezTo>
                    <a:pt x="972" y="3256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1"/>
                    <a:pt x="289" y="2842"/>
                    <a:pt x="289" y="2627"/>
                  </a:cubicBezTo>
                  <a:cubicBezTo>
                    <a:pt x="289" y="2412"/>
                    <a:pt x="328" y="2244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1937"/>
                  </a:moveTo>
                  <a:cubicBezTo>
                    <a:pt x="2716" y="1937"/>
                    <a:pt x="2824" y="1998"/>
                    <a:pt x="2902" y="2121"/>
                  </a:cubicBezTo>
                  <a:cubicBezTo>
                    <a:pt x="2980" y="2244"/>
                    <a:pt x="3019" y="2412"/>
                    <a:pt x="3019" y="2627"/>
                  </a:cubicBezTo>
                  <a:cubicBezTo>
                    <a:pt x="3019" y="2841"/>
                    <a:pt x="2980" y="3009"/>
                    <a:pt x="2901" y="3132"/>
                  </a:cubicBezTo>
                  <a:cubicBezTo>
                    <a:pt x="2823" y="3256"/>
                    <a:pt x="2715" y="3317"/>
                    <a:pt x="2579" y="3317"/>
                  </a:cubicBezTo>
                  <a:cubicBezTo>
                    <a:pt x="2443" y="3317"/>
                    <a:pt x="2335" y="3256"/>
                    <a:pt x="2257" y="3133"/>
                  </a:cubicBezTo>
                  <a:cubicBezTo>
                    <a:pt x="2179" y="3011"/>
                    <a:pt x="2140" y="2842"/>
                    <a:pt x="2140" y="2627"/>
                  </a:cubicBezTo>
                  <a:cubicBezTo>
                    <a:pt x="2140" y="2412"/>
                    <a:pt x="2179" y="2244"/>
                    <a:pt x="2257" y="2121"/>
                  </a:cubicBezTo>
                  <a:cubicBezTo>
                    <a:pt x="2335" y="1998"/>
                    <a:pt x="2443" y="1937"/>
                    <a:pt x="2579" y="1937"/>
                  </a:cubicBezTo>
                  <a:close/>
                  <a:moveTo>
                    <a:pt x="4430" y="383"/>
                  </a:moveTo>
                  <a:cubicBezTo>
                    <a:pt x="4579" y="383"/>
                    <a:pt x="4690" y="505"/>
                    <a:pt x="4764" y="749"/>
                  </a:cubicBezTo>
                  <a:cubicBezTo>
                    <a:pt x="4839" y="994"/>
                    <a:pt x="4876" y="1361"/>
                    <a:pt x="4876" y="1851"/>
                  </a:cubicBezTo>
                  <a:cubicBezTo>
                    <a:pt x="4876" y="2340"/>
                    <a:pt x="4839" y="2706"/>
                    <a:pt x="4764" y="2951"/>
                  </a:cubicBezTo>
                  <a:cubicBezTo>
                    <a:pt x="4690" y="3195"/>
                    <a:pt x="4579" y="3317"/>
                    <a:pt x="4430" y="3317"/>
                  </a:cubicBezTo>
                  <a:cubicBezTo>
                    <a:pt x="4282" y="3317"/>
                    <a:pt x="4171" y="3195"/>
                    <a:pt x="4097" y="2951"/>
                  </a:cubicBezTo>
                  <a:cubicBezTo>
                    <a:pt x="4022" y="2706"/>
                    <a:pt x="3985" y="2340"/>
                    <a:pt x="3985" y="1851"/>
                  </a:cubicBezTo>
                  <a:cubicBezTo>
                    <a:pt x="3985" y="1361"/>
                    <a:pt x="4022" y="994"/>
                    <a:pt x="4097" y="749"/>
                  </a:cubicBezTo>
                  <a:cubicBezTo>
                    <a:pt x="4171" y="505"/>
                    <a:pt x="4282" y="383"/>
                    <a:pt x="4430" y="383"/>
                  </a:cubicBezTo>
                  <a:close/>
                  <a:moveTo>
                    <a:pt x="728" y="1"/>
                  </a:moveTo>
                  <a:cubicBezTo>
                    <a:pt x="518" y="1"/>
                    <a:pt x="352" y="84"/>
                    <a:pt x="231" y="249"/>
                  </a:cubicBezTo>
                  <a:cubicBezTo>
                    <a:pt x="111" y="415"/>
                    <a:pt x="50" y="640"/>
                    <a:pt x="50" y="925"/>
                  </a:cubicBezTo>
                  <a:cubicBezTo>
                    <a:pt x="50" y="1129"/>
                    <a:pt x="85" y="1301"/>
                    <a:pt x="153" y="1443"/>
                  </a:cubicBezTo>
                  <a:cubicBezTo>
                    <a:pt x="222" y="1585"/>
                    <a:pt x="318" y="1681"/>
                    <a:pt x="441" y="1732"/>
                  </a:cubicBezTo>
                  <a:cubicBezTo>
                    <a:pt x="303" y="1786"/>
                    <a:pt x="195" y="1892"/>
                    <a:pt x="117" y="2049"/>
                  </a:cubicBezTo>
                  <a:cubicBezTo>
                    <a:pt x="39" y="2207"/>
                    <a:pt x="1" y="2400"/>
                    <a:pt x="1" y="2627"/>
                  </a:cubicBezTo>
                  <a:cubicBezTo>
                    <a:pt x="1" y="2973"/>
                    <a:pt x="63" y="3238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8"/>
                    <a:pt x="1455" y="2973"/>
                    <a:pt x="1455" y="2627"/>
                  </a:cubicBezTo>
                  <a:cubicBezTo>
                    <a:pt x="1455" y="2400"/>
                    <a:pt x="1417" y="2207"/>
                    <a:pt x="1339" y="2049"/>
                  </a:cubicBezTo>
                  <a:cubicBezTo>
                    <a:pt x="1262" y="1892"/>
                    <a:pt x="1155" y="1786"/>
                    <a:pt x="1016" y="1732"/>
                  </a:cubicBezTo>
                  <a:cubicBezTo>
                    <a:pt x="1138" y="1681"/>
                    <a:pt x="1234" y="1585"/>
                    <a:pt x="1303" y="1443"/>
                  </a:cubicBezTo>
                  <a:cubicBezTo>
                    <a:pt x="1371" y="1301"/>
                    <a:pt x="1406" y="1129"/>
                    <a:pt x="1406" y="925"/>
                  </a:cubicBezTo>
                  <a:cubicBezTo>
                    <a:pt x="1406" y="640"/>
                    <a:pt x="1345" y="415"/>
                    <a:pt x="1225" y="249"/>
                  </a:cubicBezTo>
                  <a:cubicBezTo>
                    <a:pt x="1105" y="84"/>
                    <a:pt x="939" y="1"/>
                    <a:pt x="728" y="1"/>
                  </a:cubicBezTo>
                  <a:close/>
                  <a:moveTo>
                    <a:pt x="2579" y="1"/>
                  </a:moveTo>
                  <a:cubicBezTo>
                    <a:pt x="2369" y="1"/>
                    <a:pt x="2203" y="84"/>
                    <a:pt x="2082" y="249"/>
                  </a:cubicBezTo>
                  <a:cubicBezTo>
                    <a:pt x="1962" y="415"/>
                    <a:pt x="1901" y="640"/>
                    <a:pt x="1901" y="925"/>
                  </a:cubicBezTo>
                  <a:cubicBezTo>
                    <a:pt x="1901" y="1129"/>
                    <a:pt x="1936" y="1301"/>
                    <a:pt x="2004" y="1443"/>
                  </a:cubicBezTo>
                  <a:cubicBezTo>
                    <a:pt x="2073" y="1585"/>
                    <a:pt x="2169" y="1681"/>
                    <a:pt x="2292" y="1732"/>
                  </a:cubicBezTo>
                  <a:cubicBezTo>
                    <a:pt x="2154" y="1786"/>
                    <a:pt x="2046" y="1892"/>
                    <a:pt x="1968" y="2049"/>
                  </a:cubicBezTo>
                  <a:cubicBezTo>
                    <a:pt x="1890" y="2207"/>
                    <a:pt x="1852" y="2400"/>
                    <a:pt x="1852" y="2627"/>
                  </a:cubicBezTo>
                  <a:cubicBezTo>
                    <a:pt x="1852" y="2973"/>
                    <a:pt x="1914" y="3238"/>
                    <a:pt x="2040" y="3422"/>
                  </a:cubicBezTo>
                  <a:cubicBezTo>
                    <a:pt x="2165" y="3607"/>
                    <a:pt x="2345" y="3699"/>
                    <a:pt x="2579" y="3699"/>
                  </a:cubicBezTo>
                  <a:cubicBezTo>
                    <a:pt x="2813" y="3699"/>
                    <a:pt x="2993" y="3607"/>
                    <a:pt x="3118" y="3422"/>
                  </a:cubicBezTo>
                  <a:cubicBezTo>
                    <a:pt x="3244" y="3238"/>
                    <a:pt x="3306" y="2973"/>
                    <a:pt x="3306" y="2627"/>
                  </a:cubicBezTo>
                  <a:cubicBezTo>
                    <a:pt x="3306" y="2400"/>
                    <a:pt x="3268" y="2207"/>
                    <a:pt x="3190" y="2049"/>
                  </a:cubicBezTo>
                  <a:cubicBezTo>
                    <a:pt x="3113" y="1892"/>
                    <a:pt x="3006" y="1786"/>
                    <a:pt x="2867" y="1732"/>
                  </a:cubicBezTo>
                  <a:cubicBezTo>
                    <a:pt x="2989" y="1681"/>
                    <a:pt x="3085" y="1585"/>
                    <a:pt x="3154" y="1443"/>
                  </a:cubicBezTo>
                  <a:cubicBezTo>
                    <a:pt x="3222" y="1301"/>
                    <a:pt x="3257" y="1129"/>
                    <a:pt x="3257" y="925"/>
                  </a:cubicBezTo>
                  <a:cubicBezTo>
                    <a:pt x="3257" y="640"/>
                    <a:pt x="3196" y="415"/>
                    <a:pt x="3076" y="249"/>
                  </a:cubicBezTo>
                  <a:cubicBezTo>
                    <a:pt x="2956" y="84"/>
                    <a:pt x="2790" y="1"/>
                    <a:pt x="2579" y="1"/>
                  </a:cubicBezTo>
                  <a:close/>
                  <a:moveTo>
                    <a:pt x="4430" y="1"/>
                  </a:moveTo>
                  <a:cubicBezTo>
                    <a:pt x="4192" y="1"/>
                    <a:pt x="4011" y="159"/>
                    <a:pt x="3885" y="475"/>
                  </a:cubicBezTo>
                  <a:cubicBezTo>
                    <a:pt x="3760" y="791"/>
                    <a:pt x="3697" y="1250"/>
                    <a:pt x="3697" y="1851"/>
                  </a:cubicBezTo>
                  <a:cubicBezTo>
                    <a:pt x="3697" y="2451"/>
                    <a:pt x="3760" y="2909"/>
                    <a:pt x="3885" y="3225"/>
                  </a:cubicBezTo>
                  <a:cubicBezTo>
                    <a:pt x="4011" y="3541"/>
                    <a:pt x="4192" y="3699"/>
                    <a:pt x="4430" y="3699"/>
                  </a:cubicBezTo>
                  <a:cubicBezTo>
                    <a:pt x="4668" y="3699"/>
                    <a:pt x="4849" y="3541"/>
                    <a:pt x="4975" y="3225"/>
                  </a:cubicBezTo>
                  <a:cubicBezTo>
                    <a:pt x="5100" y="2909"/>
                    <a:pt x="5163" y="2451"/>
                    <a:pt x="5163" y="1851"/>
                  </a:cubicBezTo>
                  <a:cubicBezTo>
                    <a:pt x="5163" y="1250"/>
                    <a:pt x="5100" y="791"/>
                    <a:pt x="4975" y="475"/>
                  </a:cubicBezTo>
                  <a:cubicBezTo>
                    <a:pt x="4849" y="159"/>
                    <a:pt x="4668" y="1"/>
                    <a:pt x="443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2" name="Shape 1133"/>
            <p:cNvSpPr>
              <a:spLocks/>
            </p:cNvSpPr>
            <p:nvPr/>
          </p:nvSpPr>
          <p:spPr bwMode="auto">
            <a:xfrm>
              <a:off x="250025" y="1360875"/>
              <a:ext cx="129425" cy="92475"/>
            </a:xfrm>
            <a:custGeom>
              <a:avLst/>
              <a:gdLst>
                <a:gd name="T0" fmla="*/ 1014 w 5177"/>
                <a:gd name="T1" fmla="*/ 606 h 3699"/>
                <a:gd name="T2" fmla="*/ 1014 w 5177"/>
                <a:gd name="T3" fmla="*/ 1822 h 3699"/>
                <a:gd name="T4" fmla="*/ 402 w 5177"/>
                <a:gd name="T5" fmla="*/ 1822 h 3699"/>
                <a:gd name="T6" fmla="*/ 402 w 5177"/>
                <a:gd name="T7" fmla="*/ 606 h 3699"/>
                <a:gd name="T8" fmla="*/ 2593 w 5177"/>
                <a:gd name="T9" fmla="*/ 382 h 3699"/>
                <a:gd name="T10" fmla="*/ 3039 w 5177"/>
                <a:gd name="T11" fmla="*/ 1851 h 3699"/>
                <a:gd name="T12" fmla="*/ 2593 w 5177"/>
                <a:gd name="T13" fmla="*/ 3317 h 3699"/>
                <a:gd name="T14" fmla="*/ 2148 w 5177"/>
                <a:gd name="T15" fmla="*/ 1851 h 3699"/>
                <a:gd name="T16" fmla="*/ 2593 w 5177"/>
                <a:gd name="T17" fmla="*/ 382 h 3699"/>
                <a:gd name="T18" fmla="*/ 4778 w 5177"/>
                <a:gd name="T19" fmla="*/ 749 h 3699"/>
                <a:gd name="T20" fmla="*/ 4778 w 5177"/>
                <a:gd name="T21" fmla="*/ 2950 h 3699"/>
                <a:gd name="T22" fmla="*/ 4111 w 5177"/>
                <a:gd name="T23" fmla="*/ 2950 h 3699"/>
                <a:gd name="T24" fmla="*/ 4111 w 5177"/>
                <a:gd name="T25" fmla="*/ 749 h 3699"/>
                <a:gd name="T26" fmla="*/ 708 w 5177"/>
                <a:gd name="T27" fmla="*/ 0 h 3699"/>
                <a:gd name="T28" fmla="*/ 0 w 5177"/>
                <a:gd name="T29" fmla="*/ 1213 h 3699"/>
                <a:gd name="T30" fmla="*/ 689 w 5177"/>
                <a:gd name="T31" fmla="*/ 2421 h 3699"/>
                <a:gd name="T32" fmla="*/ 1178 w 5177"/>
                <a:gd name="T33" fmla="*/ 1996 h 3699"/>
                <a:gd name="T34" fmla="*/ 1007 w 5177"/>
                <a:gd name="T35" fmla="*/ 2972 h 3699"/>
                <a:gd name="T36" fmla="*/ 356 w 5177"/>
                <a:gd name="T37" fmla="*/ 3247 h 3699"/>
                <a:gd name="T38" fmla="*/ 137 w 5177"/>
                <a:gd name="T39" fmla="*/ 3556 h 3699"/>
                <a:gd name="T40" fmla="*/ 586 w 5177"/>
                <a:gd name="T41" fmla="*/ 3699 h 3699"/>
                <a:gd name="T42" fmla="*/ 1464 w 5177"/>
                <a:gd name="T43" fmla="*/ 1851 h 3699"/>
                <a:gd name="T44" fmla="*/ 708 w 5177"/>
                <a:gd name="T45" fmla="*/ 0 h 3699"/>
                <a:gd name="T46" fmla="*/ 2048 w 5177"/>
                <a:gd name="T47" fmla="*/ 474 h 3699"/>
                <a:gd name="T48" fmla="*/ 2048 w 5177"/>
                <a:gd name="T49" fmla="*/ 3225 h 3699"/>
                <a:gd name="T50" fmla="*/ 3138 w 5177"/>
                <a:gd name="T51" fmla="*/ 3225 h 3699"/>
                <a:gd name="T52" fmla="*/ 3138 w 5177"/>
                <a:gd name="T53" fmla="*/ 474 h 3699"/>
                <a:gd name="T54" fmla="*/ 4444 w 5177"/>
                <a:gd name="T55" fmla="*/ 0 h 3699"/>
                <a:gd name="T56" fmla="*/ 3711 w 5177"/>
                <a:gd name="T57" fmla="*/ 1851 h 3699"/>
                <a:gd name="T58" fmla="*/ 4444 w 5177"/>
                <a:gd name="T59" fmla="*/ 3699 h 3699"/>
                <a:gd name="T60" fmla="*/ 5177 w 5177"/>
                <a:gd name="T61" fmla="*/ 1851 h 3699"/>
                <a:gd name="T62" fmla="*/ 4444 w 5177"/>
                <a:gd name="T63" fmla="*/ 0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77"/>
                <a:gd name="T97" fmla="*/ 0 h 3699"/>
                <a:gd name="T98" fmla="*/ 5177 w 5177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6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6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593" y="382"/>
                  </a:moveTo>
                  <a:cubicBezTo>
                    <a:pt x="2742" y="382"/>
                    <a:pt x="2853" y="504"/>
                    <a:pt x="2927" y="749"/>
                  </a:cubicBezTo>
                  <a:cubicBezTo>
                    <a:pt x="3002" y="993"/>
                    <a:pt x="3039" y="1360"/>
                    <a:pt x="3039" y="1851"/>
                  </a:cubicBezTo>
                  <a:cubicBezTo>
                    <a:pt x="3039" y="2339"/>
                    <a:pt x="3002" y="2706"/>
                    <a:pt x="2927" y="2950"/>
                  </a:cubicBezTo>
                  <a:cubicBezTo>
                    <a:pt x="2853" y="3195"/>
                    <a:pt x="2742" y="3317"/>
                    <a:pt x="2593" y="3317"/>
                  </a:cubicBezTo>
                  <a:cubicBezTo>
                    <a:pt x="2445" y="3317"/>
                    <a:pt x="2334" y="3195"/>
                    <a:pt x="2260" y="2950"/>
                  </a:cubicBezTo>
                  <a:cubicBezTo>
                    <a:pt x="2185" y="2706"/>
                    <a:pt x="2148" y="2339"/>
                    <a:pt x="2148" y="1851"/>
                  </a:cubicBezTo>
                  <a:cubicBezTo>
                    <a:pt x="2148" y="1360"/>
                    <a:pt x="2185" y="993"/>
                    <a:pt x="2260" y="749"/>
                  </a:cubicBezTo>
                  <a:cubicBezTo>
                    <a:pt x="2334" y="504"/>
                    <a:pt x="2445" y="382"/>
                    <a:pt x="2593" y="382"/>
                  </a:cubicBezTo>
                  <a:close/>
                  <a:moveTo>
                    <a:pt x="4444" y="382"/>
                  </a:moveTo>
                  <a:cubicBezTo>
                    <a:pt x="4593" y="382"/>
                    <a:pt x="4704" y="504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4"/>
                    <a:pt x="4296" y="382"/>
                    <a:pt x="4444" y="382"/>
                  </a:cubicBez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4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2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2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7"/>
                  </a:cubicBezTo>
                  <a:cubicBezTo>
                    <a:pt x="282" y="3217"/>
                    <a:pt x="209" y="3173"/>
                    <a:pt x="137" y="3116"/>
                  </a:cubicBezTo>
                  <a:lnTo>
                    <a:pt x="137" y="3556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3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2593" y="0"/>
                  </a:moveTo>
                  <a:cubicBezTo>
                    <a:pt x="2355" y="0"/>
                    <a:pt x="2174" y="158"/>
                    <a:pt x="2048" y="474"/>
                  </a:cubicBezTo>
                  <a:cubicBezTo>
                    <a:pt x="1923" y="790"/>
                    <a:pt x="1860" y="1249"/>
                    <a:pt x="1860" y="1851"/>
                  </a:cubicBezTo>
                  <a:cubicBezTo>
                    <a:pt x="1860" y="2451"/>
                    <a:pt x="1923" y="2909"/>
                    <a:pt x="2048" y="3225"/>
                  </a:cubicBezTo>
                  <a:cubicBezTo>
                    <a:pt x="2174" y="3541"/>
                    <a:pt x="2355" y="3699"/>
                    <a:pt x="2593" y="3699"/>
                  </a:cubicBezTo>
                  <a:cubicBezTo>
                    <a:pt x="2831" y="3699"/>
                    <a:pt x="3012" y="3541"/>
                    <a:pt x="3138" y="3225"/>
                  </a:cubicBezTo>
                  <a:cubicBezTo>
                    <a:pt x="3263" y="2909"/>
                    <a:pt x="3326" y="2451"/>
                    <a:pt x="3326" y="1851"/>
                  </a:cubicBezTo>
                  <a:cubicBezTo>
                    <a:pt x="3326" y="1249"/>
                    <a:pt x="3263" y="790"/>
                    <a:pt x="3138" y="474"/>
                  </a:cubicBezTo>
                  <a:cubicBezTo>
                    <a:pt x="3012" y="158"/>
                    <a:pt x="2831" y="0"/>
                    <a:pt x="2593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3" name="Shape 1134"/>
            <p:cNvSpPr>
              <a:spLocks/>
            </p:cNvSpPr>
            <p:nvPr/>
          </p:nvSpPr>
          <p:spPr bwMode="auto">
            <a:xfrm>
              <a:off x="250025" y="1121475"/>
              <a:ext cx="129425" cy="92500"/>
            </a:xfrm>
            <a:custGeom>
              <a:avLst/>
              <a:gdLst>
                <a:gd name="T0" fmla="*/ 1014 w 5177"/>
                <a:gd name="T1" fmla="*/ 606 h 3700"/>
                <a:gd name="T2" fmla="*/ 1014 w 5177"/>
                <a:gd name="T3" fmla="*/ 1822 h 3700"/>
                <a:gd name="T4" fmla="*/ 402 w 5177"/>
                <a:gd name="T5" fmla="*/ 1822 h 3700"/>
                <a:gd name="T6" fmla="*/ 402 w 5177"/>
                <a:gd name="T7" fmla="*/ 606 h 3700"/>
                <a:gd name="T8" fmla="*/ 4444 w 5177"/>
                <a:gd name="T9" fmla="*/ 383 h 3700"/>
                <a:gd name="T10" fmla="*/ 4890 w 5177"/>
                <a:gd name="T11" fmla="*/ 1851 h 3700"/>
                <a:gd name="T12" fmla="*/ 4444 w 5177"/>
                <a:gd name="T13" fmla="*/ 3317 h 3700"/>
                <a:gd name="T14" fmla="*/ 3999 w 5177"/>
                <a:gd name="T15" fmla="*/ 1851 h 3700"/>
                <a:gd name="T16" fmla="*/ 4444 w 5177"/>
                <a:gd name="T17" fmla="*/ 383 h 3700"/>
                <a:gd name="T18" fmla="*/ 2219 w 5177"/>
                <a:gd name="T19" fmla="*/ 60 h 3700"/>
                <a:gd name="T20" fmla="*/ 1895 w 5177"/>
                <a:gd name="T21" fmla="*/ 724 h 3700"/>
                <a:gd name="T22" fmla="*/ 2501 w 5177"/>
                <a:gd name="T23" fmla="*/ 407 h 3700"/>
                <a:gd name="T24" fmla="*/ 2928 w 5177"/>
                <a:gd name="T25" fmla="*/ 1049 h 3700"/>
                <a:gd name="T26" fmla="*/ 2681 w 5177"/>
                <a:gd name="T27" fmla="*/ 1844 h 3700"/>
                <a:gd name="T28" fmla="*/ 1881 w 5177"/>
                <a:gd name="T29" fmla="*/ 3224 h 3700"/>
                <a:gd name="T30" fmla="*/ 3228 w 5177"/>
                <a:gd name="T31" fmla="*/ 3630 h 3700"/>
                <a:gd name="T32" fmla="*/ 2226 w 5177"/>
                <a:gd name="T33" fmla="*/ 3224 h 3700"/>
                <a:gd name="T34" fmla="*/ 2989 w 5177"/>
                <a:gd name="T35" fmla="*/ 1899 h 3700"/>
                <a:gd name="T36" fmla="*/ 3217 w 5177"/>
                <a:gd name="T37" fmla="*/ 1018 h 3700"/>
                <a:gd name="T38" fmla="*/ 2495 w 5177"/>
                <a:gd name="T39" fmla="*/ 1 h 3700"/>
                <a:gd name="T40" fmla="*/ 194 w 5177"/>
                <a:gd name="T41" fmla="*/ 333 h 3700"/>
                <a:gd name="T42" fmla="*/ 186 w 5177"/>
                <a:gd name="T43" fmla="*/ 2098 h 3700"/>
                <a:gd name="T44" fmla="*/ 969 w 5177"/>
                <a:gd name="T45" fmla="*/ 2312 h 3700"/>
                <a:gd name="T46" fmla="*/ 1178 w 5177"/>
                <a:gd name="T47" fmla="*/ 1997 h 3700"/>
                <a:gd name="T48" fmla="*/ 573 w 5177"/>
                <a:gd name="T49" fmla="*/ 3293 h 3700"/>
                <a:gd name="T50" fmla="*/ 137 w 5177"/>
                <a:gd name="T51" fmla="*/ 3117 h 3700"/>
                <a:gd name="T52" fmla="*/ 367 w 5177"/>
                <a:gd name="T53" fmla="*/ 3663 h 3700"/>
                <a:gd name="T54" fmla="*/ 1226 w 5177"/>
                <a:gd name="T55" fmla="*/ 3197 h 3700"/>
                <a:gd name="T56" fmla="*/ 1270 w 5177"/>
                <a:gd name="T57" fmla="*/ 475 h 3700"/>
                <a:gd name="T58" fmla="*/ 4444 w 5177"/>
                <a:gd name="T59" fmla="*/ 1 h 3700"/>
                <a:gd name="T60" fmla="*/ 3711 w 5177"/>
                <a:gd name="T61" fmla="*/ 1851 h 3700"/>
                <a:gd name="T62" fmla="*/ 4444 w 5177"/>
                <a:gd name="T63" fmla="*/ 3699 h 3700"/>
                <a:gd name="T64" fmla="*/ 5177 w 5177"/>
                <a:gd name="T65" fmla="*/ 1851 h 3700"/>
                <a:gd name="T66" fmla="*/ 4444 w 5177"/>
                <a:gd name="T67" fmla="*/ 1 h 37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77"/>
                <a:gd name="T103" fmla="*/ 0 h 3700"/>
                <a:gd name="T104" fmla="*/ 5177 w 5177"/>
                <a:gd name="T105" fmla="*/ 3700 h 37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77" h="3700" extrusionOk="0"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2"/>
                  </a:cubicBezTo>
                  <a:cubicBezTo>
                    <a:pt x="326" y="1674"/>
                    <a:pt x="289" y="1471"/>
                    <a:pt x="289" y="1214"/>
                  </a:cubicBezTo>
                  <a:cubicBezTo>
                    <a:pt x="289" y="957"/>
                    <a:pt x="326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4444" y="383"/>
                  </a:moveTo>
                  <a:cubicBezTo>
                    <a:pt x="4593" y="383"/>
                    <a:pt x="4704" y="505"/>
                    <a:pt x="4778" y="749"/>
                  </a:cubicBezTo>
                  <a:cubicBezTo>
                    <a:pt x="4853" y="994"/>
                    <a:pt x="4890" y="1361"/>
                    <a:pt x="4890" y="1851"/>
                  </a:cubicBezTo>
                  <a:cubicBezTo>
                    <a:pt x="4890" y="2340"/>
                    <a:pt x="4853" y="2706"/>
                    <a:pt x="4778" y="2951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1"/>
                  </a:cubicBezTo>
                  <a:cubicBezTo>
                    <a:pt x="4036" y="2706"/>
                    <a:pt x="3999" y="2340"/>
                    <a:pt x="3999" y="1851"/>
                  </a:cubicBezTo>
                  <a:cubicBezTo>
                    <a:pt x="3999" y="1361"/>
                    <a:pt x="4036" y="994"/>
                    <a:pt x="4111" y="749"/>
                  </a:cubicBezTo>
                  <a:cubicBezTo>
                    <a:pt x="4185" y="505"/>
                    <a:pt x="4296" y="383"/>
                    <a:pt x="4444" y="383"/>
                  </a:cubicBezTo>
                  <a:close/>
                  <a:moveTo>
                    <a:pt x="2495" y="1"/>
                  </a:moveTo>
                  <a:cubicBezTo>
                    <a:pt x="2412" y="1"/>
                    <a:pt x="2320" y="21"/>
                    <a:pt x="2219" y="60"/>
                  </a:cubicBezTo>
                  <a:cubicBezTo>
                    <a:pt x="2119" y="100"/>
                    <a:pt x="2011" y="159"/>
                    <a:pt x="1895" y="237"/>
                  </a:cubicBezTo>
                  <a:lnTo>
                    <a:pt x="1895" y="724"/>
                  </a:lnTo>
                  <a:cubicBezTo>
                    <a:pt x="2009" y="617"/>
                    <a:pt x="2116" y="538"/>
                    <a:pt x="2216" y="485"/>
                  </a:cubicBezTo>
                  <a:cubicBezTo>
                    <a:pt x="2316" y="433"/>
                    <a:pt x="2411" y="407"/>
                    <a:pt x="2501" y="407"/>
                  </a:cubicBezTo>
                  <a:cubicBezTo>
                    <a:pt x="2628" y="407"/>
                    <a:pt x="2730" y="466"/>
                    <a:pt x="2810" y="586"/>
                  </a:cubicBezTo>
                  <a:cubicBezTo>
                    <a:pt x="2889" y="705"/>
                    <a:pt x="2928" y="859"/>
                    <a:pt x="2928" y="1049"/>
                  </a:cubicBezTo>
                  <a:cubicBezTo>
                    <a:pt x="2928" y="1165"/>
                    <a:pt x="2910" y="1283"/>
                    <a:pt x="2874" y="1403"/>
                  </a:cubicBezTo>
                  <a:cubicBezTo>
                    <a:pt x="2837" y="1524"/>
                    <a:pt x="2773" y="1670"/>
                    <a:pt x="2681" y="1844"/>
                  </a:cubicBezTo>
                  <a:cubicBezTo>
                    <a:pt x="2633" y="1936"/>
                    <a:pt x="2515" y="2142"/>
                    <a:pt x="2327" y="2461"/>
                  </a:cubicBezTo>
                  <a:cubicBezTo>
                    <a:pt x="2139" y="2780"/>
                    <a:pt x="1990" y="3035"/>
                    <a:pt x="1881" y="3224"/>
                  </a:cubicBezTo>
                  <a:lnTo>
                    <a:pt x="1881" y="3630"/>
                  </a:lnTo>
                  <a:lnTo>
                    <a:pt x="3228" y="3630"/>
                  </a:lnTo>
                  <a:lnTo>
                    <a:pt x="3228" y="3224"/>
                  </a:lnTo>
                  <a:lnTo>
                    <a:pt x="2226" y="3224"/>
                  </a:lnTo>
                  <a:cubicBezTo>
                    <a:pt x="2458" y="2828"/>
                    <a:pt x="2637" y="2519"/>
                    <a:pt x="2763" y="2299"/>
                  </a:cubicBezTo>
                  <a:cubicBezTo>
                    <a:pt x="2890" y="2078"/>
                    <a:pt x="2966" y="1945"/>
                    <a:pt x="2989" y="1899"/>
                  </a:cubicBezTo>
                  <a:cubicBezTo>
                    <a:pt x="3075" y="1721"/>
                    <a:pt x="3135" y="1566"/>
                    <a:pt x="3168" y="1434"/>
                  </a:cubicBezTo>
                  <a:cubicBezTo>
                    <a:pt x="3200" y="1303"/>
                    <a:pt x="3217" y="1164"/>
                    <a:pt x="3217" y="1018"/>
                  </a:cubicBezTo>
                  <a:cubicBezTo>
                    <a:pt x="3217" y="709"/>
                    <a:pt x="3151" y="462"/>
                    <a:pt x="3021" y="278"/>
                  </a:cubicBezTo>
                  <a:cubicBezTo>
                    <a:pt x="2890" y="93"/>
                    <a:pt x="2715" y="1"/>
                    <a:pt x="2495" y="1"/>
                  </a:cubicBezTo>
                  <a:close/>
                  <a:moveTo>
                    <a:pt x="708" y="1"/>
                  </a:moveTo>
                  <a:cubicBezTo>
                    <a:pt x="494" y="1"/>
                    <a:pt x="322" y="111"/>
                    <a:pt x="194" y="333"/>
                  </a:cubicBezTo>
                  <a:cubicBezTo>
                    <a:pt x="65" y="554"/>
                    <a:pt x="0" y="848"/>
                    <a:pt x="0" y="1214"/>
                  </a:cubicBezTo>
                  <a:cubicBezTo>
                    <a:pt x="0" y="1588"/>
                    <a:pt x="62" y="1883"/>
                    <a:pt x="186" y="2098"/>
                  </a:cubicBezTo>
                  <a:cubicBezTo>
                    <a:pt x="309" y="2314"/>
                    <a:pt x="477" y="2422"/>
                    <a:pt x="689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49"/>
                    <a:pt x="1399" y="791"/>
                    <a:pt x="1270" y="475"/>
                  </a:cubicBezTo>
                  <a:cubicBezTo>
                    <a:pt x="1140" y="159"/>
                    <a:pt x="953" y="1"/>
                    <a:pt x="708" y="1"/>
                  </a:cubicBezTo>
                  <a:close/>
                  <a:moveTo>
                    <a:pt x="4444" y="1"/>
                  </a:moveTo>
                  <a:cubicBezTo>
                    <a:pt x="4206" y="1"/>
                    <a:pt x="4025" y="159"/>
                    <a:pt x="3899" y="475"/>
                  </a:cubicBezTo>
                  <a:cubicBezTo>
                    <a:pt x="3774" y="791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1"/>
                    <a:pt x="4989" y="475"/>
                  </a:cubicBezTo>
                  <a:cubicBezTo>
                    <a:pt x="4863" y="159"/>
                    <a:pt x="4682" y="1"/>
                    <a:pt x="444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4" name="Shape 1135"/>
            <p:cNvSpPr>
              <a:spLocks/>
            </p:cNvSpPr>
            <p:nvPr/>
          </p:nvSpPr>
          <p:spPr bwMode="auto">
            <a:xfrm>
              <a:off x="250025" y="882100"/>
              <a:ext cx="129425" cy="92475"/>
            </a:xfrm>
            <a:custGeom>
              <a:avLst/>
              <a:gdLst>
                <a:gd name="T0" fmla="*/ 708 w 5177"/>
                <a:gd name="T1" fmla="*/ 382 h 3699"/>
                <a:gd name="T2" fmla="*/ 1014 w 5177"/>
                <a:gd name="T3" fmla="*/ 605 h 3699"/>
                <a:gd name="T4" fmla="*/ 1127 w 5177"/>
                <a:gd name="T5" fmla="*/ 1213 h 3699"/>
                <a:gd name="T6" fmla="*/ 1014 w 5177"/>
                <a:gd name="T7" fmla="*/ 1822 h 3699"/>
                <a:gd name="T8" fmla="*/ 708 w 5177"/>
                <a:gd name="T9" fmla="*/ 2044 h 3699"/>
                <a:gd name="T10" fmla="*/ 402 w 5177"/>
                <a:gd name="T11" fmla="*/ 1822 h 3699"/>
                <a:gd name="T12" fmla="*/ 289 w 5177"/>
                <a:gd name="T13" fmla="*/ 1213 h 3699"/>
                <a:gd name="T14" fmla="*/ 402 w 5177"/>
                <a:gd name="T15" fmla="*/ 605 h 3699"/>
                <a:gd name="T16" fmla="*/ 708 w 5177"/>
                <a:gd name="T17" fmla="*/ 382 h 3699"/>
                <a:gd name="T18" fmla="*/ 2768 w 5177"/>
                <a:gd name="T19" fmla="*/ 485 h 3699"/>
                <a:gd name="T20" fmla="*/ 2768 w 5177"/>
                <a:gd name="T21" fmla="*/ 2388 h 3699"/>
                <a:gd name="T22" fmla="*/ 2043 w 5177"/>
                <a:gd name="T23" fmla="*/ 2388 h 3699"/>
                <a:gd name="T24" fmla="*/ 2768 w 5177"/>
                <a:gd name="T25" fmla="*/ 485 h 3699"/>
                <a:gd name="T26" fmla="*/ 4444 w 5177"/>
                <a:gd name="T27" fmla="*/ 382 h 3699"/>
                <a:gd name="T28" fmla="*/ 4778 w 5177"/>
                <a:gd name="T29" fmla="*/ 749 h 3699"/>
                <a:gd name="T30" fmla="*/ 4890 w 5177"/>
                <a:gd name="T31" fmla="*/ 1851 h 3699"/>
                <a:gd name="T32" fmla="*/ 4778 w 5177"/>
                <a:gd name="T33" fmla="*/ 2950 h 3699"/>
                <a:gd name="T34" fmla="*/ 4444 w 5177"/>
                <a:gd name="T35" fmla="*/ 3317 h 3699"/>
                <a:gd name="T36" fmla="*/ 4111 w 5177"/>
                <a:gd name="T37" fmla="*/ 2950 h 3699"/>
                <a:gd name="T38" fmla="*/ 3999 w 5177"/>
                <a:gd name="T39" fmla="*/ 1851 h 3699"/>
                <a:gd name="T40" fmla="*/ 4111 w 5177"/>
                <a:gd name="T41" fmla="*/ 749 h 3699"/>
                <a:gd name="T42" fmla="*/ 4444 w 5177"/>
                <a:gd name="T43" fmla="*/ 382 h 3699"/>
                <a:gd name="T44" fmla="*/ 2692 w 5177"/>
                <a:gd name="T45" fmla="*/ 65 h 3699"/>
                <a:gd name="T46" fmla="*/ 1810 w 5177"/>
                <a:gd name="T47" fmla="*/ 2323 h 3699"/>
                <a:gd name="T48" fmla="*/ 1810 w 5177"/>
                <a:gd name="T49" fmla="*/ 2789 h 3699"/>
                <a:gd name="T50" fmla="*/ 2768 w 5177"/>
                <a:gd name="T51" fmla="*/ 2789 h 3699"/>
                <a:gd name="T52" fmla="*/ 2768 w 5177"/>
                <a:gd name="T53" fmla="*/ 3629 h 3699"/>
                <a:gd name="T54" fmla="*/ 3053 w 5177"/>
                <a:gd name="T55" fmla="*/ 3629 h 3699"/>
                <a:gd name="T56" fmla="*/ 3053 w 5177"/>
                <a:gd name="T57" fmla="*/ 2789 h 3699"/>
                <a:gd name="T58" fmla="*/ 3356 w 5177"/>
                <a:gd name="T59" fmla="*/ 2789 h 3699"/>
                <a:gd name="T60" fmla="*/ 3356 w 5177"/>
                <a:gd name="T61" fmla="*/ 2388 h 3699"/>
                <a:gd name="T62" fmla="*/ 3053 w 5177"/>
                <a:gd name="T63" fmla="*/ 2388 h 3699"/>
                <a:gd name="T64" fmla="*/ 3053 w 5177"/>
                <a:gd name="T65" fmla="*/ 65 h 3699"/>
                <a:gd name="T66" fmla="*/ 708 w 5177"/>
                <a:gd name="T67" fmla="*/ 0 h 3699"/>
                <a:gd name="T68" fmla="*/ 194 w 5177"/>
                <a:gd name="T69" fmla="*/ 332 h 3699"/>
                <a:gd name="T70" fmla="*/ 0 w 5177"/>
                <a:gd name="T71" fmla="*/ 1213 h 3699"/>
                <a:gd name="T72" fmla="*/ 186 w 5177"/>
                <a:gd name="T73" fmla="*/ 2098 h 3699"/>
                <a:gd name="T74" fmla="*/ 689 w 5177"/>
                <a:gd name="T75" fmla="*/ 2421 h 3699"/>
                <a:gd name="T76" fmla="*/ 969 w 5177"/>
                <a:gd name="T77" fmla="*/ 2311 h 3699"/>
                <a:gd name="T78" fmla="*/ 1178 w 5177"/>
                <a:gd name="T79" fmla="*/ 1996 h 3699"/>
                <a:gd name="T80" fmla="*/ 1178 w 5177"/>
                <a:gd name="T81" fmla="*/ 1996 h 3699"/>
                <a:gd name="T82" fmla="*/ 1007 w 5177"/>
                <a:gd name="T83" fmla="*/ 2972 h 3699"/>
                <a:gd name="T84" fmla="*/ 573 w 5177"/>
                <a:gd name="T85" fmla="*/ 3293 h 3699"/>
                <a:gd name="T86" fmla="*/ 356 w 5177"/>
                <a:gd name="T87" fmla="*/ 3247 h 3699"/>
                <a:gd name="T88" fmla="*/ 137 w 5177"/>
                <a:gd name="T89" fmla="*/ 3116 h 3699"/>
                <a:gd name="T90" fmla="*/ 137 w 5177"/>
                <a:gd name="T91" fmla="*/ 3555 h 3699"/>
                <a:gd name="T92" fmla="*/ 367 w 5177"/>
                <a:gd name="T93" fmla="*/ 3663 h 3699"/>
                <a:gd name="T94" fmla="*/ 586 w 5177"/>
                <a:gd name="T95" fmla="*/ 3699 h 3699"/>
                <a:gd name="T96" fmla="*/ 1226 w 5177"/>
                <a:gd name="T97" fmla="*/ 3196 h 3699"/>
                <a:gd name="T98" fmla="*/ 1464 w 5177"/>
                <a:gd name="T99" fmla="*/ 1851 h 3699"/>
                <a:gd name="T100" fmla="*/ 1270 w 5177"/>
                <a:gd name="T101" fmla="*/ 474 h 3699"/>
                <a:gd name="T102" fmla="*/ 708 w 5177"/>
                <a:gd name="T103" fmla="*/ 0 h 3699"/>
                <a:gd name="T104" fmla="*/ 4444 w 5177"/>
                <a:gd name="T105" fmla="*/ 0 h 3699"/>
                <a:gd name="T106" fmla="*/ 3899 w 5177"/>
                <a:gd name="T107" fmla="*/ 474 h 3699"/>
                <a:gd name="T108" fmla="*/ 3711 w 5177"/>
                <a:gd name="T109" fmla="*/ 1851 h 3699"/>
                <a:gd name="T110" fmla="*/ 3899 w 5177"/>
                <a:gd name="T111" fmla="*/ 3225 h 3699"/>
                <a:gd name="T112" fmla="*/ 4444 w 5177"/>
                <a:gd name="T113" fmla="*/ 3699 h 3699"/>
                <a:gd name="T114" fmla="*/ 4989 w 5177"/>
                <a:gd name="T115" fmla="*/ 3225 h 3699"/>
                <a:gd name="T116" fmla="*/ 5177 w 5177"/>
                <a:gd name="T117" fmla="*/ 1851 h 3699"/>
                <a:gd name="T118" fmla="*/ 4989 w 5177"/>
                <a:gd name="T119" fmla="*/ 474 h 3699"/>
                <a:gd name="T120" fmla="*/ 4444 w 5177"/>
                <a:gd name="T121" fmla="*/ 0 h 369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177"/>
                <a:gd name="T184" fmla="*/ 0 h 3699"/>
                <a:gd name="T185" fmla="*/ 5177 w 5177"/>
                <a:gd name="T186" fmla="*/ 3699 h 369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5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5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768" y="485"/>
                  </a:moveTo>
                  <a:lnTo>
                    <a:pt x="2768" y="2388"/>
                  </a:lnTo>
                  <a:lnTo>
                    <a:pt x="2043" y="2388"/>
                  </a:lnTo>
                  <a:lnTo>
                    <a:pt x="2768" y="485"/>
                  </a:lnTo>
                  <a:close/>
                  <a:moveTo>
                    <a:pt x="4444" y="382"/>
                  </a:moveTo>
                  <a:cubicBezTo>
                    <a:pt x="4593" y="382"/>
                    <a:pt x="4704" y="504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4"/>
                    <a:pt x="4593" y="3317"/>
                    <a:pt x="4444" y="3317"/>
                  </a:cubicBezTo>
                  <a:cubicBezTo>
                    <a:pt x="4296" y="3317"/>
                    <a:pt x="4185" y="3194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4"/>
                    <a:pt x="4296" y="382"/>
                    <a:pt x="4444" y="382"/>
                  </a:cubicBezTo>
                  <a:close/>
                  <a:moveTo>
                    <a:pt x="2692" y="65"/>
                  </a:moveTo>
                  <a:lnTo>
                    <a:pt x="1810" y="2323"/>
                  </a:lnTo>
                  <a:lnTo>
                    <a:pt x="1810" y="2789"/>
                  </a:lnTo>
                  <a:lnTo>
                    <a:pt x="2768" y="2789"/>
                  </a:lnTo>
                  <a:lnTo>
                    <a:pt x="2768" y="3629"/>
                  </a:lnTo>
                  <a:lnTo>
                    <a:pt x="3053" y="3629"/>
                  </a:lnTo>
                  <a:lnTo>
                    <a:pt x="3053" y="2789"/>
                  </a:lnTo>
                  <a:lnTo>
                    <a:pt x="3356" y="2789"/>
                  </a:lnTo>
                  <a:lnTo>
                    <a:pt x="3356" y="2388"/>
                  </a:lnTo>
                  <a:lnTo>
                    <a:pt x="3053" y="2388"/>
                  </a:lnTo>
                  <a:lnTo>
                    <a:pt x="3053" y="65"/>
                  </a:ln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3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1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2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7"/>
                  </a:cubicBezTo>
                  <a:cubicBezTo>
                    <a:pt x="282" y="3217"/>
                    <a:pt x="209" y="3173"/>
                    <a:pt x="137" y="3116"/>
                  </a:cubicBezTo>
                  <a:lnTo>
                    <a:pt x="137" y="3555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2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5" name="Shape 1136"/>
            <p:cNvSpPr>
              <a:spLocks/>
            </p:cNvSpPr>
            <p:nvPr/>
          </p:nvSpPr>
          <p:spPr bwMode="auto">
            <a:xfrm>
              <a:off x="250025" y="647800"/>
              <a:ext cx="129425" cy="92475"/>
            </a:xfrm>
            <a:custGeom>
              <a:avLst/>
              <a:gdLst>
                <a:gd name="T0" fmla="*/ 1014 w 5177"/>
                <a:gd name="T1" fmla="*/ 606 h 3699"/>
                <a:gd name="T2" fmla="*/ 1014 w 5177"/>
                <a:gd name="T3" fmla="*/ 1822 h 3699"/>
                <a:gd name="T4" fmla="*/ 402 w 5177"/>
                <a:gd name="T5" fmla="*/ 1822 h 3699"/>
                <a:gd name="T6" fmla="*/ 402 w 5177"/>
                <a:gd name="T7" fmla="*/ 606 h 3699"/>
                <a:gd name="T8" fmla="*/ 2628 w 5177"/>
                <a:gd name="T9" fmla="*/ 1655 h 3699"/>
                <a:gd name="T10" fmla="*/ 3048 w 5177"/>
                <a:gd name="T11" fmla="*/ 2486 h 3699"/>
                <a:gd name="T12" fmla="*/ 2628 w 5177"/>
                <a:gd name="T13" fmla="*/ 3317 h 3699"/>
                <a:gd name="T14" fmla="*/ 2209 w 5177"/>
                <a:gd name="T15" fmla="*/ 2486 h 3699"/>
                <a:gd name="T16" fmla="*/ 2628 w 5177"/>
                <a:gd name="T17" fmla="*/ 1655 h 3699"/>
                <a:gd name="T18" fmla="*/ 4778 w 5177"/>
                <a:gd name="T19" fmla="*/ 749 h 3699"/>
                <a:gd name="T20" fmla="*/ 4778 w 5177"/>
                <a:gd name="T21" fmla="*/ 2950 h 3699"/>
                <a:gd name="T22" fmla="*/ 4111 w 5177"/>
                <a:gd name="T23" fmla="*/ 2950 h 3699"/>
                <a:gd name="T24" fmla="*/ 4111 w 5177"/>
                <a:gd name="T25" fmla="*/ 749 h 3699"/>
                <a:gd name="T26" fmla="*/ 708 w 5177"/>
                <a:gd name="T27" fmla="*/ 0 h 3699"/>
                <a:gd name="T28" fmla="*/ 0 w 5177"/>
                <a:gd name="T29" fmla="*/ 1213 h 3699"/>
                <a:gd name="T30" fmla="*/ 689 w 5177"/>
                <a:gd name="T31" fmla="*/ 2421 h 3699"/>
                <a:gd name="T32" fmla="*/ 1178 w 5177"/>
                <a:gd name="T33" fmla="*/ 1996 h 3699"/>
                <a:gd name="T34" fmla="*/ 1007 w 5177"/>
                <a:gd name="T35" fmla="*/ 2972 h 3699"/>
                <a:gd name="T36" fmla="*/ 356 w 5177"/>
                <a:gd name="T37" fmla="*/ 3248 h 3699"/>
                <a:gd name="T38" fmla="*/ 137 w 5177"/>
                <a:gd name="T39" fmla="*/ 3556 h 3699"/>
                <a:gd name="T40" fmla="*/ 586 w 5177"/>
                <a:gd name="T41" fmla="*/ 3699 h 3699"/>
                <a:gd name="T42" fmla="*/ 1464 w 5177"/>
                <a:gd name="T43" fmla="*/ 1851 h 3699"/>
                <a:gd name="T44" fmla="*/ 708 w 5177"/>
                <a:gd name="T45" fmla="*/ 0 h 3699"/>
                <a:gd name="T46" fmla="*/ 2110 w 5177"/>
                <a:gd name="T47" fmla="*/ 503 h 3699"/>
                <a:gd name="T48" fmla="*/ 2066 w 5177"/>
                <a:gd name="T49" fmla="*/ 3225 h 3699"/>
                <a:gd name="T50" fmla="*/ 3143 w 5177"/>
                <a:gd name="T51" fmla="*/ 3367 h 3699"/>
                <a:gd name="T52" fmla="*/ 3151 w 5177"/>
                <a:gd name="T53" fmla="*/ 1599 h 3699"/>
                <a:gd name="T54" fmla="*/ 2367 w 5177"/>
                <a:gd name="T55" fmla="*/ 1384 h 3699"/>
                <a:gd name="T56" fmla="*/ 2328 w 5177"/>
                <a:gd name="T57" fmla="*/ 729 h 3699"/>
                <a:gd name="T58" fmla="*/ 2980 w 5177"/>
                <a:gd name="T59" fmla="*/ 452 h 3699"/>
                <a:gd name="T60" fmla="*/ 3198 w 5177"/>
                <a:gd name="T61" fmla="*/ 144 h 3699"/>
                <a:gd name="T62" fmla="*/ 2751 w 5177"/>
                <a:gd name="T63" fmla="*/ 0 h 3699"/>
                <a:gd name="T64" fmla="*/ 3899 w 5177"/>
                <a:gd name="T65" fmla="*/ 474 h 3699"/>
                <a:gd name="T66" fmla="*/ 3899 w 5177"/>
                <a:gd name="T67" fmla="*/ 3225 h 3699"/>
                <a:gd name="T68" fmla="*/ 4989 w 5177"/>
                <a:gd name="T69" fmla="*/ 3225 h 3699"/>
                <a:gd name="T70" fmla="*/ 4989 w 5177"/>
                <a:gd name="T71" fmla="*/ 474 h 36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177"/>
                <a:gd name="T109" fmla="*/ 0 h 3699"/>
                <a:gd name="T110" fmla="*/ 5177 w 5177"/>
                <a:gd name="T111" fmla="*/ 3699 h 3699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177" h="3699" extrusionOk="0">
                  <a:moveTo>
                    <a:pt x="708" y="382"/>
                  </a:moveTo>
                  <a:cubicBezTo>
                    <a:pt x="837" y="382"/>
                    <a:pt x="939" y="457"/>
                    <a:pt x="1014" y="606"/>
                  </a:cubicBezTo>
                  <a:cubicBezTo>
                    <a:pt x="1089" y="754"/>
                    <a:pt x="1127" y="957"/>
                    <a:pt x="1127" y="1213"/>
                  </a:cubicBezTo>
                  <a:cubicBezTo>
                    <a:pt x="1127" y="1471"/>
                    <a:pt x="1089" y="1674"/>
                    <a:pt x="1014" y="1822"/>
                  </a:cubicBezTo>
                  <a:cubicBezTo>
                    <a:pt x="939" y="1970"/>
                    <a:pt x="837" y="2044"/>
                    <a:pt x="708" y="2044"/>
                  </a:cubicBezTo>
                  <a:cubicBezTo>
                    <a:pt x="579" y="2044"/>
                    <a:pt x="477" y="1970"/>
                    <a:pt x="402" y="1822"/>
                  </a:cubicBezTo>
                  <a:cubicBezTo>
                    <a:pt x="326" y="1674"/>
                    <a:pt x="289" y="1471"/>
                    <a:pt x="289" y="1213"/>
                  </a:cubicBezTo>
                  <a:cubicBezTo>
                    <a:pt x="289" y="957"/>
                    <a:pt x="326" y="754"/>
                    <a:pt x="402" y="606"/>
                  </a:cubicBezTo>
                  <a:cubicBezTo>
                    <a:pt x="477" y="457"/>
                    <a:pt x="579" y="382"/>
                    <a:pt x="708" y="382"/>
                  </a:cubicBezTo>
                  <a:close/>
                  <a:moveTo>
                    <a:pt x="2628" y="1655"/>
                  </a:moveTo>
                  <a:cubicBezTo>
                    <a:pt x="2757" y="1655"/>
                    <a:pt x="2859" y="1729"/>
                    <a:pt x="2935" y="1877"/>
                  </a:cubicBezTo>
                  <a:cubicBezTo>
                    <a:pt x="3010" y="2025"/>
                    <a:pt x="3048" y="2228"/>
                    <a:pt x="3048" y="2486"/>
                  </a:cubicBezTo>
                  <a:cubicBezTo>
                    <a:pt x="3048" y="2742"/>
                    <a:pt x="3010" y="2945"/>
                    <a:pt x="2935" y="3094"/>
                  </a:cubicBezTo>
                  <a:cubicBezTo>
                    <a:pt x="2859" y="3242"/>
                    <a:pt x="2757" y="3317"/>
                    <a:pt x="2628" y="3317"/>
                  </a:cubicBezTo>
                  <a:cubicBezTo>
                    <a:pt x="2500" y="3317"/>
                    <a:pt x="2398" y="3242"/>
                    <a:pt x="2322" y="3094"/>
                  </a:cubicBezTo>
                  <a:cubicBezTo>
                    <a:pt x="2247" y="2945"/>
                    <a:pt x="2209" y="2742"/>
                    <a:pt x="2209" y="2486"/>
                  </a:cubicBezTo>
                  <a:cubicBezTo>
                    <a:pt x="2209" y="2228"/>
                    <a:pt x="2247" y="2025"/>
                    <a:pt x="2322" y="1877"/>
                  </a:cubicBezTo>
                  <a:cubicBezTo>
                    <a:pt x="2398" y="1729"/>
                    <a:pt x="2500" y="1655"/>
                    <a:pt x="2628" y="1655"/>
                  </a:cubicBezTo>
                  <a:close/>
                  <a:moveTo>
                    <a:pt x="4444" y="382"/>
                  </a:moveTo>
                  <a:cubicBezTo>
                    <a:pt x="4593" y="382"/>
                    <a:pt x="4704" y="505"/>
                    <a:pt x="4778" y="749"/>
                  </a:cubicBezTo>
                  <a:cubicBezTo>
                    <a:pt x="4853" y="993"/>
                    <a:pt x="4890" y="1360"/>
                    <a:pt x="4890" y="1851"/>
                  </a:cubicBezTo>
                  <a:cubicBezTo>
                    <a:pt x="4890" y="2339"/>
                    <a:pt x="4853" y="2706"/>
                    <a:pt x="4778" y="2950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0"/>
                  </a:cubicBezTo>
                  <a:cubicBezTo>
                    <a:pt x="4036" y="2706"/>
                    <a:pt x="3999" y="2339"/>
                    <a:pt x="3999" y="1851"/>
                  </a:cubicBezTo>
                  <a:cubicBezTo>
                    <a:pt x="3999" y="1360"/>
                    <a:pt x="4036" y="993"/>
                    <a:pt x="4111" y="749"/>
                  </a:cubicBezTo>
                  <a:cubicBezTo>
                    <a:pt x="4185" y="505"/>
                    <a:pt x="4296" y="382"/>
                    <a:pt x="4444" y="382"/>
                  </a:cubicBezTo>
                  <a:close/>
                  <a:moveTo>
                    <a:pt x="708" y="0"/>
                  </a:moveTo>
                  <a:cubicBezTo>
                    <a:pt x="494" y="0"/>
                    <a:pt x="322" y="111"/>
                    <a:pt x="194" y="332"/>
                  </a:cubicBezTo>
                  <a:cubicBezTo>
                    <a:pt x="65" y="553"/>
                    <a:pt x="0" y="847"/>
                    <a:pt x="0" y="1213"/>
                  </a:cubicBezTo>
                  <a:cubicBezTo>
                    <a:pt x="0" y="1587"/>
                    <a:pt x="62" y="1882"/>
                    <a:pt x="186" y="2098"/>
                  </a:cubicBezTo>
                  <a:cubicBezTo>
                    <a:pt x="309" y="2314"/>
                    <a:pt x="477" y="2421"/>
                    <a:pt x="689" y="2421"/>
                  </a:cubicBezTo>
                  <a:cubicBezTo>
                    <a:pt x="792" y="2421"/>
                    <a:pt x="885" y="2385"/>
                    <a:pt x="969" y="2312"/>
                  </a:cubicBezTo>
                  <a:cubicBezTo>
                    <a:pt x="1054" y="2238"/>
                    <a:pt x="1123" y="2133"/>
                    <a:pt x="1178" y="1996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7"/>
                    <a:pt x="209" y="3174"/>
                    <a:pt x="137" y="3116"/>
                  </a:cubicBezTo>
                  <a:lnTo>
                    <a:pt x="137" y="3556"/>
                  </a:lnTo>
                  <a:cubicBezTo>
                    <a:pt x="216" y="3603"/>
                    <a:pt x="293" y="3639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1"/>
                    <a:pt x="1226" y="3196"/>
                  </a:cubicBezTo>
                  <a:cubicBezTo>
                    <a:pt x="1384" y="2861"/>
                    <a:pt x="1464" y="2413"/>
                    <a:pt x="1464" y="1851"/>
                  </a:cubicBezTo>
                  <a:cubicBezTo>
                    <a:pt x="1464" y="1249"/>
                    <a:pt x="1399" y="790"/>
                    <a:pt x="1270" y="474"/>
                  </a:cubicBezTo>
                  <a:cubicBezTo>
                    <a:pt x="1140" y="158"/>
                    <a:pt x="953" y="0"/>
                    <a:pt x="708" y="0"/>
                  </a:cubicBezTo>
                  <a:close/>
                  <a:moveTo>
                    <a:pt x="2751" y="0"/>
                  </a:moveTo>
                  <a:cubicBezTo>
                    <a:pt x="2483" y="0"/>
                    <a:pt x="2269" y="168"/>
                    <a:pt x="2110" y="503"/>
                  </a:cubicBezTo>
                  <a:cubicBezTo>
                    <a:pt x="1951" y="838"/>
                    <a:pt x="1871" y="1287"/>
                    <a:pt x="1871" y="1851"/>
                  </a:cubicBezTo>
                  <a:cubicBezTo>
                    <a:pt x="1871" y="2451"/>
                    <a:pt x="1936" y="2909"/>
                    <a:pt x="2066" y="3225"/>
                  </a:cubicBezTo>
                  <a:cubicBezTo>
                    <a:pt x="2196" y="3541"/>
                    <a:pt x="2383" y="3699"/>
                    <a:pt x="2628" y="3699"/>
                  </a:cubicBezTo>
                  <a:cubicBezTo>
                    <a:pt x="2842" y="3699"/>
                    <a:pt x="3014" y="3588"/>
                    <a:pt x="3143" y="3367"/>
                  </a:cubicBezTo>
                  <a:cubicBezTo>
                    <a:pt x="3271" y="3146"/>
                    <a:pt x="3336" y="2852"/>
                    <a:pt x="3336" y="2486"/>
                  </a:cubicBezTo>
                  <a:cubicBezTo>
                    <a:pt x="3336" y="2112"/>
                    <a:pt x="3274" y="1816"/>
                    <a:pt x="3151" y="1599"/>
                  </a:cubicBezTo>
                  <a:cubicBezTo>
                    <a:pt x="3027" y="1382"/>
                    <a:pt x="2859" y="1273"/>
                    <a:pt x="2646" y="1273"/>
                  </a:cubicBezTo>
                  <a:cubicBezTo>
                    <a:pt x="2544" y="1273"/>
                    <a:pt x="2451" y="1310"/>
                    <a:pt x="2367" y="1384"/>
                  </a:cubicBezTo>
                  <a:cubicBezTo>
                    <a:pt x="2283" y="1458"/>
                    <a:pt x="2213" y="1564"/>
                    <a:pt x="2157" y="1703"/>
                  </a:cubicBezTo>
                  <a:cubicBezTo>
                    <a:pt x="2171" y="1268"/>
                    <a:pt x="2228" y="943"/>
                    <a:pt x="2328" y="729"/>
                  </a:cubicBezTo>
                  <a:cubicBezTo>
                    <a:pt x="2428" y="514"/>
                    <a:pt x="2573" y="406"/>
                    <a:pt x="2762" y="406"/>
                  </a:cubicBezTo>
                  <a:cubicBezTo>
                    <a:pt x="2834" y="406"/>
                    <a:pt x="2907" y="421"/>
                    <a:pt x="2980" y="452"/>
                  </a:cubicBezTo>
                  <a:cubicBezTo>
                    <a:pt x="3053" y="482"/>
                    <a:pt x="3126" y="526"/>
                    <a:pt x="3198" y="583"/>
                  </a:cubicBezTo>
                  <a:lnTo>
                    <a:pt x="3198" y="144"/>
                  </a:lnTo>
                  <a:cubicBezTo>
                    <a:pt x="3119" y="96"/>
                    <a:pt x="3042" y="60"/>
                    <a:pt x="2969" y="36"/>
                  </a:cubicBezTo>
                  <a:cubicBezTo>
                    <a:pt x="2895" y="12"/>
                    <a:pt x="2823" y="0"/>
                    <a:pt x="2751" y="0"/>
                  </a:cubicBezTo>
                  <a:close/>
                  <a:moveTo>
                    <a:pt x="4444" y="0"/>
                  </a:moveTo>
                  <a:cubicBezTo>
                    <a:pt x="4206" y="0"/>
                    <a:pt x="4025" y="158"/>
                    <a:pt x="3899" y="474"/>
                  </a:cubicBezTo>
                  <a:cubicBezTo>
                    <a:pt x="3774" y="790"/>
                    <a:pt x="3711" y="1249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49"/>
                    <a:pt x="5114" y="790"/>
                    <a:pt x="4989" y="474"/>
                  </a:cubicBezTo>
                  <a:cubicBezTo>
                    <a:pt x="4863" y="158"/>
                    <a:pt x="4682" y="0"/>
                    <a:pt x="4444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6" name="Shape 1137"/>
            <p:cNvSpPr>
              <a:spLocks/>
            </p:cNvSpPr>
            <p:nvPr/>
          </p:nvSpPr>
          <p:spPr bwMode="auto">
            <a:xfrm>
              <a:off x="250025" y="408400"/>
              <a:ext cx="129425" cy="92500"/>
            </a:xfrm>
            <a:custGeom>
              <a:avLst/>
              <a:gdLst>
                <a:gd name="T0" fmla="*/ 2882 w 5177"/>
                <a:gd name="T1" fmla="*/ 538 h 3700"/>
                <a:gd name="T2" fmla="*/ 2882 w 5177"/>
                <a:gd name="T3" fmla="*/ 1402 h 3700"/>
                <a:gd name="T4" fmla="*/ 2304 w 5177"/>
                <a:gd name="T5" fmla="*/ 1402 h 3700"/>
                <a:gd name="T6" fmla="*/ 2304 w 5177"/>
                <a:gd name="T7" fmla="*/ 538 h 3700"/>
                <a:gd name="T8" fmla="*/ 708 w 5177"/>
                <a:gd name="T9" fmla="*/ 383 h 3700"/>
                <a:gd name="T10" fmla="*/ 1127 w 5177"/>
                <a:gd name="T11" fmla="*/ 1214 h 3700"/>
                <a:gd name="T12" fmla="*/ 708 w 5177"/>
                <a:gd name="T13" fmla="*/ 2045 h 3700"/>
                <a:gd name="T14" fmla="*/ 289 w 5177"/>
                <a:gd name="T15" fmla="*/ 1214 h 3700"/>
                <a:gd name="T16" fmla="*/ 708 w 5177"/>
                <a:gd name="T17" fmla="*/ 383 h 3700"/>
                <a:gd name="T18" fmla="*/ 2916 w 5177"/>
                <a:gd name="T19" fmla="*/ 2121 h 3700"/>
                <a:gd name="T20" fmla="*/ 2915 w 5177"/>
                <a:gd name="T21" fmla="*/ 3132 h 3700"/>
                <a:gd name="T22" fmla="*/ 2271 w 5177"/>
                <a:gd name="T23" fmla="*/ 3133 h 3700"/>
                <a:gd name="T24" fmla="*/ 2271 w 5177"/>
                <a:gd name="T25" fmla="*/ 2121 h 3700"/>
                <a:gd name="T26" fmla="*/ 4444 w 5177"/>
                <a:gd name="T27" fmla="*/ 383 h 3700"/>
                <a:gd name="T28" fmla="*/ 4890 w 5177"/>
                <a:gd name="T29" fmla="*/ 1851 h 3700"/>
                <a:gd name="T30" fmla="*/ 4444 w 5177"/>
                <a:gd name="T31" fmla="*/ 3317 h 3700"/>
                <a:gd name="T32" fmla="*/ 3999 w 5177"/>
                <a:gd name="T33" fmla="*/ 1851 h 3700"/>
                <a:gd name="T34" fmla="*/ 4444 w 5177"/>
                <a:gd name="T35" fmla="*/ 383 h 3700"/>
                <a:gd name="T36" fmla="*/ 194 w 5177"/>
                <a:gd name="T37" fmla="*/ 333 h 3700"/>
                <a:gd name="T38" fmla="*/ 186 w 5177"/>
                <a:gd name="T39" fmla="*/ 2098 h 3700"/>
                <a:gd name="T40" fmla="*/ 969 w 5177"/>
                <a:gd name="T41" fmla="*/ 2312 h 3700"/>
                <a:gd name="T42" fmla="*/ 1178 w 5177"/>
                <a:gd name="T43" fmla="*/ 1997 h 3700"/>
                <a:gd name="T44" fmla="*/ 573 w 5177"/>
                <a:gd name="T45" fmla="*/ 3293 h 3700"/>
                <a:gd name="T46" fmla="*/ 137 w 5177"/>
                <a:gd name="T47" fmla="*/ 3117 h 3700"/>
                <a:gd name="T48" fmla="*/ 367 w 5177"/>
                <a:gd name="T49" fmla="*/ 3663 h 3700"/>
                <a:gd name="T50" fmla="*/ 1226 w 5177"/>
                <a:gd name="T51" fmla="*/ 3197 h 3700"/>
                <a:gd name="T52" fmla="*/ 1270 w 5177"/>
                <a:gd name="T53" fmla="*/ 475 h 3700"/>
                <a:gd name="T54" fmla="*/ 2593 w 5177"/>
                <a:gd name="T55" fmla="*/ 1 h 3700"/>
                <a:gd name="T56" fmla="*/ 1915 w 5177"/>
                <a:gd name="T57" fmla="*/ 925 h 3700"/>
                <a:gd name="T58" fmla="*/ 2306 w 5177"/>
                <a:gd name="T59" fmla="*/ 1732 h 3700"/>
                <a:gd name="T60" fmla="*/ 1866 w 5177"/>
                <a:gd name="T61" fmla="*/ 2627 h 3700"/>
                <a:gd name="T62" fmla="*/ 2593 w 5177"/>
                <a:gd name="T63" fmla="*/ 3699 h 3700"/>
                <a:gd name="T64" fmla="*/ 3320 w 5177"/>
                <a:gd name="T65" fmla="*/ 2627 h 3700"/>
                <a:gd name="T66" fmla="*/ 2881 w 5177"/>
                <a:gd name="T67" fmla="*/ 1732 h 3700"/>
                <a:gd name="T68" fmla="*/ 3271 w 5177"/>
                <a:gd name="T69" fmla="*/ 925 h 3700"/>
                <a:gd name="T70" fmla="*/ 2593 w 5177"/>
                <a:gd name="T71" fmla="*/ 1 h 3700"/>
                <a:gd name="T72" fmla="*/ 3899 w 5177"/>
                <a:gd name="T73" fmla="*/ 475 h 3700"/>
                <a:gd name="T74" fmla="*/ 3899 w 5177"/>
                <a:gd name="T75" fmla="*/ 3225 h 3700"/>
                <a:gd name="T76" fmla="*/ 4989 w 5177"/>
                <a:gd name="T77" fmla="*/ 3225 h 3700"/>
                <a:gd name="T78" fmla="*/ 4989 w 5177"/>
                <a:gd name="T79" fmla="*/ 475 h 370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177"/>
                <a:gd name="T121" fmla="*/ 0 h 3700"/>
                <a:gd name="T122" fmla="*/ 5177 w 5177"/>
                <a:gd name="T123" fmla="*/ 3700 h 370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177" h="3700" extrusionOk="0">
                  <a:moveTo>
                    <a:pt x="2593" y="383"/>
                  </a:moveTo>
                  <a:cubicBezTo>
                    <a:pt x="2716" y="383"/>
                    <a:pt x="2812" y="435"/>
                    <a:pt x="2882" y="538"/>
                  </a:cubicBezTo>
                  <a:cubicBezTo>
                    <a:pt x="2952" y="641"/>
                    <a:pt x="2986" y="786"/>
                    <a:pt x="2986" y="970"/>
                  </a:cubicBezTo>
                  <a:cubicBezTo>
                    <a:pt x="2986" y="1155"/>
                    <a:pt x="2952" y="1299"/>
                    <a:pt x="2882" y="1402"/>
                  </a:cubicBezTo>
                  <a:cubicBezTo>
                    <a:pt x="2812" y="1506"/>
                    <a:pt x="2716" y="1558"/>
                    <a:pt x="2593" y="1558"/>
                  </a:cubicBezTo>
                  <a:cubicBezTo>
                    <a:pt x="2469" y="1558"/>
                    <a:pt x="2373" y="1506"/>
                    <a:pt x="2304" y="1402"/>
                  </a:cubicBezTo>
                  <a:cubicBezTo>
                    <a:pt x="2235" y="1299"/>
                    <a:pt x="2201" y="1155"/>
                    <a:pt x="2201" y="970"/>
                  </a:cubicBezTo>
                  <a:cubicBezTo>
                    <a:pt x="2201" y="786"/>
                    <a:pt x="2235" y="641"/>
                    <a:pt x="2304" y="538"/>
                  </a:cubicBezTo>
                  <a:cubicBezTo>
                    <a:pt x="2373" y="435"/>
                    <a:pt x="2469" y="383"/>
                    <a:pt x="2593" y="383"/>
                  </a:cubicBezTo>
                  <a:close/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2"/>
                    <a:pt x="1089" y="1675"/>
                    <a:pt x="1014" y="1823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3"/>
                  </a:cubicBezTo>
                  <a:cubicBezTo>
                    <a:pt x="326" y="1675"/>
                    <a:pt x="289" y="1472"/>
                    <a:pt x="289" y="1214"/>
                  </a:cubicBezTo>
                  <a:cubicBezTo>
                    <a:pt x="289" y="957"/>
                    <a:pt x="326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2593" y="1937"/>
                  </a:moveTo>
                  <a:cubicBezTo>
                    <a:pt x="2730" y="1937"/>
                    <a:pt x="2838" y="1998"/>
                    <a:pt x="2916" y="2121"/>
                  </a:cubicBezTo>
                  <a:cubicBezTo>
                    <a:pt x="2994" y="2244"/>
                    <a:pt x="3033" y="2412"/>
                    <a:pt x="3033" y="2627"/>
                  </a:cubicBezTo>
                  <a:cubicBezTo>
                    <a:pt x="3033" y="2841"/>
                    <a:pt x="2994" y="3009"/>
                    <a:pt x="2915" y="3132"/>
                  </a:cubicBezTo>
                  <a:cubicBezTo>
                    <a:pt x="2837" y="3256"/>
                    <a:pt x="2729" y="3317"/>
                    <a:pt x="2593" y="3317"/>
                  </a:cubicBezTo>
                  <a:cubicBezTo>
                    <a:pt x="2457" y="3317"/>
                    <a:pt x="2349" y="3256"/>
                    <a:pt x="2271" y="3133"/>
                  </a:cubicBezTo>
                  <a:cubicBezTo>
                    <a:pt x="2193" y="3011"/>
                    <a:pt x="2154" y="2842"/>
                    <a:pt x="2154" y="2627"/>
                  </a:cubicBezTo>
                  <a:cubicBezTo>
                    <a:pt x="2154" y="2412"/>
                    <a:pt x="2193" y="2244"/>
                    <a:pt x="2271" y="2121"/>
                  </a:cubicBezTo>
                  <a:cubicBezTo>
                    <a:pt x="2349" y="1998"/>
                    <a:pt x="2457" y="1937"/>
                    <a:pt x="2593" y="1937"/>
                  </a:cubicBezTo>
                  <a:close/>
                  <a:moveTo>
                    <a:pt x="4444" y="383"/>
                  </a:moveTo>
                  <a:cubicBezTo>
                    <a:pt x="4593" y="383"/>
                    <a:pt x="4704" y="505"/>
                    <a:pt x="4778" y="749"/>
                  </a:cubicBezTo>
                  <a:cubicBezTo>
                    <a:pt x="4853" y="994"/>
                    <a:pt x="4890" y="1361"/>
                    <a:pt x="4890" y="1851"/>
                  </a:cubicBezTo>
                  <a:cubicBezTo>
                    <a:pt x="4890" y="2340"/>
                    <a:pt x="4853" y="2706"/>
                    <a:pt x="4778" y="2951"/>
                  </a:cubicBezTo>
                  <a:cubicBezTo>
                    <a:pt x="4704" y="3195"/>
                    <a:pt x="4593" y="3317"/>
                    <a:pt x="4444" y="3317"/>
                  </a:cubicBezTo>
                  <a:cubicBezTo>
                    <a:pt x="4296" y="3317"/>
                    <a:pt x="4185" y="3195"/>
                    <a:pt x="4111" y="2951"/>
                  </a:cubicBezTo>
                  <a:cubicBezTo>
                    <a:pt x="4036" y="2706"/>
                    <a:pt x="3999" y="2340"/>
                    <a:pt x="3999" y="1851"/>
                  </a:cubicBezTo>
                  <a:cubicBezTo>
                    <a:pt x="3999" y="1361"/>
                    <a:pt x="4036" y="994"/>
                    <a:pt x="4111" y="749"/>
                  </a:cubicBezTo>
                  <a:cubicBezTo>
                    <a:pt x="4185" y="505"/>
                    <a:pt x="4296" y="383"/>
                    <a:pt x="4444" y="383"/>
                  </a:cubicBezTo>
                  <a:close/>
                  <a:moveTo>
                    <a:pt x="708" y="1"/>
                  </a:moveTo>
                  <a:cubicBezTo>
                    <a:pt x="494" y="1"/>
                    <a:pt x="322" y="111"/>
                    <a:pt x="194" y="333"/>
                  </a:cubicBezTo>
                  <a:cubicBezTo>
                    <a:pt x="65" y="554"/>
                    <a:pt x="0" y="848"/>
                    <a:pt x="0" y="1214"/>
                  </a:cubicBezTo>
                  <a:cubicBezTo>
                    <a:pt x="0" y="1588"/>
                    <a:pt x="62" y="1883"/>
                    <a:pt x="186" y="2098"/>
                  </a:cubicBezTo>
                  <a:cubicBezTo>
                    <a:pt x="309" y="2314"/>
                    <a:pt x="477" y="2422"/>
                    <a:pt x="689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29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50"/>
                    <a:pt x="1399" y="791"/>
                    <a:pt x="1270" y="475"/>
                  </a:cubicBezTo>
                  <a:cubicBezTo>
                    <a:pt x="1140" y="159"/>
                    <a:pt x="953" y="1"/>
                    <a:pt x="708" y="1"/>
                  </a:cubicBezTo>
                  <a:close/>
                  <a:moveTo>
                    <a:pt x="2593" y="1"/>
                  </a:moveTo>
                  <a:cubicBezTo>
                    <a:pt x="2383" y="1"/>
                    <a:pt x="2217" y="84"/>
                    <a:pt x="2096" y="249"/>
                  </a:cubicBezTo>
                  <a:cubicBezTo>
                    <a:pt x="1976" y="415"/>
                    <a:pt x="1915" y="640"/>
                    <a:pt x="1915" y="925"/>
                  </a:cubicBezTo>
                  <a:cubicBezTo>
                    <a:pt x="1915" y="1129"/>
                    <a:pt x="1950" y="1301"/>
                    <a:pt x="2018" y="1443"/>
                  </a:cubicBezTo>
                  <a:cubicBezTo>
                    <a:pt x="2087" y="1585"/>
                    <a:pt x="2183" y="1681"/>
                    <a:pt x="2306" y="1732"/>
                  </a:cubicBezTo>
                  <a:cubicBezTo>
                    <a:pt x="2168" y="1786"/>
                    <a:pt x="2060" y="1892"/>
                    <a:pt x="1982" y="2049"/>
                  </a:cubicBezTo>
                  <a:cubicBezTo>
                    <a:pt x="1904" y="2207"/>
                    <a:pt x="1866" y="2400"/>
                    <a:pt x="1866" y="2627"/>
                  </a:cubicBezTo>
                  <a:cubicBezTo>
                    <a:pt x="1866" y="2973"/>
                    <a:pt x="1928" y="3238"/>
                    <a:pt x="2054" y="3422"/>
                  </a:cubicBezTo>
                  <a:cubicBezTo>
                    <a:pt x="2179" y="3607"/>
                    <a:pt x="2359" y="3699"/>
                    <a:pt x="2593" y="3699"/>
                  </a:cubicBezTo>
                  <a:cubicBezTo>
                    <a:pt x="2827" y="3699"/>
                    <a:pt x="3007" y="3607"/>
                    <a:pt x="3132" y="3422"/>
                  </a:cubicBezTo>
                  <a:cubicBezTo>
                    <a:pt x="3258" y="3238"/>
                    <a:pt x="3320" y="2973"/>
                    <a:pt x="3320" y="2627"/>
                  </a:cubicBezTo>
                  <a:cubicBezTo>
                    <a:pt x="3320" y="2400"/>
                    <a:pt x="3282" y="2207"/>
                    <a:pt x="3204" y="2049"/>
                  </a:cubicBezTo>
                  <a:cubicBezTo>
                    <a:pt x="3127" y="1892"/>
                    <a:pt x="3020" y="1786"/>
                    <a:pt x="2881" y="1732"/>
                  </a:cubicBezTo>
                  <a:cubicBezTo>
                    <a:pt x="3003" y="1681"/>
                    <a:pt x="3099" y="1585"/>
                    <a:pt x="3168" y="1443"/>
                  </a:cubicBezTo>
                  <a:cubicBezTo>
                    <a:pt x="3236" y="1301"/>
                    <a:pt x="3271" y="1129"/>
                    <a:pt x="3271" y="925"/>
                  </a:cubicBezTo>
                  <a:cubicBezTo>
                    <a:pt x="3271" y="640"/>
                    <a:pt x="3210" y="415"/>
                    <a:pt x="3090" y="249"/>
                  </a:cubicBezTo>
                  <a:cubicBezTo>
                    <a:pt x="2970" y="84"/>
                    <a:pt x="2804" y="1"/>
                    <a:pt x="2593" y="1"/>
                  </a:cubicBezTo>
                  <a:close/>
                  <a:moveTo>
                    <a:pt x="4444" y="1"/>
                  </a:moveTo>
                  <a:cubicBezTo>
                    <a:pt x="4206" y="1"/>
                    <a:pt x="4025" y="159"/>
                    <a:pt x="3899" y="475"/>
                  </a:cubicBezTo>
                  <a:cubicBezTo>
                    <a:pt x="3774" y="791"/>
                    <a:pt x="3711" y="1250"/>
                    <a:pt x="3711" y="1851"/>
                  </a:cubicBezTo>
                  <a:cubicBezTo>
                    <a:pt x="3711" y="2451"/>
                    <a:pt x="3774" y="2909"/>
                    <a:pt x="3899" y="3225"/>
                  </a:cubicBezTo>
                  <a:cubicBezTo>
                    <a:pt x="4025" y="3541"/>
                    <a:pt x="4206" y="3699"/>
                    <a:pt x="4444" y="3699"/>
                  </a:cubicBezTo>
                  <a:cubicBezTo>
                    <a:pt x="4682" y="3699"/>
                    <a:pt x="4863" y="3541"/>
                    <a:pt x="4989" y="3225"/>
                  </a:cubicBezTo>
                  <a:cubicBezTo>
                    <a:pt x="5114" y="2909"/>
                    <a:pt x="5177" y="2451"/>
                    <a:pt x="5177" y="1851"/>
                  </a:cubicBezTo>
                  <a:cubicBezTo>
                    <a:pt x="5177" y="1250"/>
                    <a:pt x="5114" y="791"/>
                    <a:pt x="4989" y="475"/>
                  </a:cubicBezTo>
                  <a:cubicBezTo>
                    <a:pt x="4863" y="159"/>
                    <a:pt x="4682" y="1"/>
                    <a:pt x="444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7" name="Shape 1138"/>
            <p:cNvSpPr>
              <a:spLocks/>
            </p:cNvSpPr>
            <p:nvPr/>
          </p:nvSpPr>
          <p:spPr bwMode="auto">
            <a:xfrm>
              <a:off x="214050" y="169025"/>
              <a:ext cx="172300" cy="92475"/>
            </a:xfrm>
            <a:custGeom>
              <a:avLst/>
              <a:gdLst>
                <a:gd name="T0" fmla="*/ 2791 w 6892"/>
                <a:gd name="T1" fmla="*/ 749 h 3699"/>
                <a:gd name="T2" fmla="*/ 2791 w 6892"/>
                <a:gd name="T3" fmla="*/ 2950 h 3699"/>
                <a:gd name="T4" fmla="*/ 2123 w 6892"/>
                <a:gd name="T5" fmla="*/ 2950 h 3699"/>
                <a:gd name="T6" fmla="*/ 2123 w 6892"/>
                <a:gd name="T7" fmla="*/ 749 h 3699"/>
                <a:gd name="T8" fmla="*/ 4307 w 6892"/>
                <a:gd name="T9" fmla="*/ 382 h 3699"/>
                <a:gd name="T10" fmla="*/ 4753 w 6892"/>
                <a:gd name="T11" fmla="*/ 1851 h 3699"/>
                <a:gd name="T12" fmla="*/ 4307 w 6892"/>
                <a:gd name="T13" fmla="*/ 3317 h 3699"/>
                <a:gd name="T14" fmla="*/ 3863 w 6892"/>
                <a:gd name="T15" fmla="*/ 1851 h 3699"/>
                <a:gd name="T16" fmla="*/ 4307 w 6892"/>
                <a:gd name="T17" fmla="*/ 382 h 3699"/>
                <a:gd name="T18" fmla="*/ 6493 w 6892"/>
                <a:gd name="T19" fmla="*/ 749 h 3699"/>
                <a:gd name="T20" fmla="*/ 6493 w 6892"/>
                <a:gd name="T21" fmla="*/ 2950 h 3699"/>
                <a:gd name="T22" fmla="*/ 5825 w 6892"/>
                <a:gd name="T23" fmla="*/ 2950 h 3699"/>
                <a:gd name="T24" fmla="*/ 5825 w 6892"/>
                <a:gd name="T25" fmla="*/ 749 h 3699"/>
                <a:gd name="T26" fmla="*/ 507 w 6892"/>
                <a:gd name="T27" fmla="*/ 65 h 3699"/>
                <a:gd name="T28" fmla="*/ 0 w 6892"/>
                <a:gd name="T29" fmla="*/ 676 h 3699"/>
                <a:gd name="T30" fmla="*/ 510 w 6892"/>
                <a:gd name="T31" fmla="*/ 3224 h 3699"/>
                <a:gd name="T32" fmla="*/ 41 w 6892"/>
                <a:gd name="T33" fmla="*/ 3629 h 3699"/>
                <a:gd name="T34" fmla="*/ 1263 w 6892"/>
                <a:gd name="T35" fmla="*/ 3224 h 3699"/>
                <a:gd name="T36" fmla="*/ 794 w 6892"/>
                <a:gd name="T37" fmla="*/ 65 h 3699"/>
                <a:gd name="T38" fmla="*/ 1911 w 6892"/>
                <a:gd name="T39" fmla="*/ 474 h 3699"/>
                <a:gd name="T40" fmla="*/ 1911 w 6892"/>
                <a:gd name="T41" fmla="*/ 3225 h 3699"/>
                <a:gd name="T42" fmla="*/ 3001 w 6892"/>
                <a:gd name="T43" fmla="*/ 3225 h 3699"/>
                <a:gd name="T44" fmla="*/ 3001 w 6892"/>
                <a:gd name="T45" fmla="*/ 474 h 3699"/>
                <a:gd name="T46" fmla="*/ 4307 w 6892"/>
                <a:gd name="T47" fmla="*/ 0 h 3699"/>
                <a:gd name="T48" fmla="*/ 3574 w 6892"/>
                <a:gd name="T49" fmla="*/ 1851 h 3699"/>
                <a:gd name="T50" fmla="*/ 4307 w 6892"/>
                <a:gd name="T51" fmla="*/ 3699 h 3699"/>
                <a:gd name="T52" fmla="*/ 5040 w 6892"/>
                <a:gd name="T53" fmla="*/ 1851 h 3699"/>
                <a:gd name="T54" fmla="*/ 4307 w 6892"/>
                <a:gd name="T55" fmla="*/ 0 h 3699"/>
                <a:gd name="T56" fmla="*/ 5613 w 6892"/>
                <a:gd name="T57" fmla="*/ 474 h 3699"/>
                <a:gd name="T58" fmla="*/ 5613 w 6892"/>
                <a:gd name="T59" fmla="*/ 3225 h 3699"/>
                <a:gd name="T60" fmla="*/ 6703 w 6892"/>
                <a:gd name="T61" fmla="*/ 3225 h 3699"/>
                <a:gd name="T62" fmla="*/ 6703 w 6892"/>
                <a:gd name="T63" fmla="*/ 474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892"/>
                <a:gd name="T97" fmla="*/ 0 h 3699"/>
                <a:gd name="T98" fmla="*/ 6892 w 6892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892" h="3699" extrusionOk="0">
                  <a:moveTo>
                    <a:pt x="2456" y="382"/>
                  </a:moveTo>
                  <a:cubicBezTo>
                    <a:pt x="2605" y="382"/>
                    <a:pt x="2716" y="504"/>
                    <a:pt x="2791" y="749"/>
                  </a:cubicBezTo>
                  <a:cubicBezTo>
                    <a:pt x="2865" y="993"/>
                    <a:pt x="2902" y="1360"/>
                    <a:pt x="2902" y="1851"/>
                  </a:cubicBezTo>
                  <a:cubicBezTo>
                    <a:pt x="2902" y="2339"/>
                    <a:pt x="2865" y="2706"/>
                    <a:pt x="2791" y="2950"/>
                  </a:cubicBezTo>
                  <a:cubicBezTo>
                    <a:pt x="2716" y="3195"/>
                    <a:pt x="2605" y="3317"/>
                    <a:pt x="2456" y="3317"/>
                  </a:cubicBezTo>
                  <a:cubicBezTo>
                    <a:pt x="2308" y="3317"/>
                    <a:pt x="2197" y="3195"/>
                    <a:pt x="2123" y="2950"/>
                  </a:cubicBezTo>
                  <a:cubicBezTo>
                    <a:pt x="2049" y="2706"/>
                    <a:pt x="2012" y="2339"/>
                    <a:pt x="2012" y="1851"/>
                  </a:cubicBezTo>
                  <a:cubicBezTo>
                    <a:pt x="2012" y="1360"/>
                    <a:pt x="2049" y="993"/>
                    <a:pt x="2123" y="749"/>
                  </a:cubicBezTo>
                  <a:cubicBezTo>
                    <a:pt x="2197" y="504"/>
                    <a:pt x="2308" y="382"/>
                    <a:pt x="2456" y="382"/>
                  </a:cubicBezTo>
                  <a:close/>
                  <a:moveTo>
                    <a:pt x="4307" y="382"/>
                  </a:moveTo>
                  <a:cubicBezTo>
                    <a:pt x="4456" y="382"/>
                    <a:pt x="4567" y="504"/>
                    <a:pt x="4642" y="749"/>
                  </a:cubicBezTo>
                  <a:cubicBezTo>
                    <a:pt x="4716" y="993"/>
                    <a:pt x="4753" y="1360"/>
                    <a:pt x="4753" y="1851"/>
                  </a:cubicBezTo>
                  <a:cubicBezTo>
                    <a:pt x="4753" y="2339"/>
                    <a:pt x="4716" y="2706"/>
                    <a:pt x="4642" y="2950"/>
                  </a:cubicBezTo>
                  <a:cubicBezTo>
                    <a:pt x="4567" y="3195"/>
                    <a:pt x="4456" y="3317"/>
                    <a:pt x="4307" y="3317"/>
                  </a:cubicBezTo>
                  <a:cubicBezTo>
                    <a:pt x="4159" y="3317"/>
                    <a:pt x="4048" y="3195"/>
                    <a:pt x="3974" y="2950"/>
                  </a:cubicBezTo>
                  <a:cubicBezTo>
                    <a:pt x="3900" y="2706"/>
                    <a:pt x="3863" y="2339"/>
                    <a:pt x="3863" y="1851"/>
                  </a:cubicBezTo>
                  <a:cubicBezTo>
                    <a:pt x="3863" y="1360"/>
                    <a:pt x="3900" y="993"/>
                    <a:pt x="3974" y="749"/>
                  </a:cubicBezTo>
                  <a:cubicBezTo>
                    <a:pt x="4048" y="504"/>
                    <a:pt x="4159" y="382"/>
                    <a:pt x="4307" y="382"/>
                  </a:cubicBezTo>
                  <a:close/>
                  <a:moveTo>
                    <a:pt x="6158" y="382"/>
                  </a:moveTo>
                  <a:cubicBezTo>
                    <a:pt x="6307" y="382"/>
                    <a:pt x="6418" y="504"/>
                    <a:pt x="6493" y="749"/>
                  </a:cubicBezTo>
                  <a:cubicBezTo>
                    <a:pt x="6567" y="993"/>
                    <a:pt x="6604" y="1360"/>
                    <a:pt x="6604" y="1851"/>
                  </a:cubicBezTo>
                  <a:cubicBezTo>
                    <a:pt x="6604" y="2339"/>
                    <a:pt x="6567" y="2706"/>
                    <a:pt x="6493" y="2950"/>
                  </a:cubicBezTo>
                  <a:cubicBezTo>
                    <a:pt x="6418" y="3195"/>
                    <a:pt x="6307" y="3317"/>
                    <a:pt x="6158" y="3317"/>
                  </a:cubicBezTo>
                  <a:cubicBezTo>
                    <a:pt x="6010" y="3317"/>
                    <a:pt x="5899" y="3195"/>
                    <a:pt x="5825" y="2950"/>
                  </a:cubicBezTo>
                  <a:cubicBezTo>
                    <a:pt x="5751" y="2706"/>
                    <a:pt x="5714" y="2339"/>
                    <a:pt x="5714" y="1851"/>
                  </a:cubicBezTo>
                  <a:cubicBezTo>
                    <a:pt x="5714" y="1360"/>
                    <a:pt x="5751" y="993"/>
                    <a:pt x="5825" y="749"/>
                  </a:cubicBezTo>
                  <a:cubicBezTo>
                    <a:pt x="5899" y="504"/>
                    <a:pt x="6010" y="382"/>
                    <a:pt x="6158" y="382"/>
                  </a:cubicBezTo>
                  <a:close/>
                  <a:moveTo>
                    <a:pt x="507" y="65"/>
                  </a:moveTo>
                  <a:lnTo>
                    <a:pt x="0" y="237"/>
                  </a:lnTo>
                  <a:lnTo>
                    <a:pt x="0" y="676"/>
                  </a:lnTo>
                  <a:lnTo>
                    <a:pt x="510" y="504"/>
                  </a:lnTo>
                  <a:lnTo>
                    <a:pt x="510" y="3224"/>
                  </a:lnTo>
                  <a:lnTo>
                    <a:pt x="41" y="3224"/>
                  </a:lnTo>
                  <a:lnTo>
                    <a:pt x="41" y="3629"/>
                  </a:lnTo>
                  <a:lnTo>
                    <a:pt x="1263" y="3629"/>
                  </a:lnTo>
                  <a:lnTo>
                    <a:pt x="1263" y="3224"/>
                  </a:lnTo>
                  <a:lnTo>
                    <a:pt x="794" y="3224"/>
                  </a:lnTo>
                  <a:lnTo>
                    <a:pt x="794" y="65"/>
                  </a:lnTo>
                  <a:close/>
                  <a:moveTo>
                    <a:pt x="2456" y="0"/>
                  </a:moveTo>
                  <a:cubicBezTo>
                    <a:pt x="2218" y="0"/>
                    <a:pt x="2037" y="158"/>
                    <a:pt x="1911" y="474"/>
                  </a:cubicBezTo>
                  <a:cubicBezTo>
                    <a:pt x="1786" y="790"/>
                    <a:pt x="1723" y="1249"/>
                    <a:pt x="1723" y="1851"/>
                  </a:cubicBezTo>
                  <a:cubicBezTo>
                    <a:pt x="1723" y="2451"/>
                    <a:pt x="1786" y="2909"/>
                    <a:pt x="1911" y="3225"/>
                  </a:cubicBezTo>
                  <a:cubicBezTo>
                    <a:pt x="2037" y="3541"/>
                    <a:pt x="2218" y="3699"/>
                    <a:pt x="2456" y="3699"/>
                  </a:cubicBezTo>
                  <a:cubicBezTo>
                    <a:pt x="2694" y="3699"/>
                    <a:pt x="2875" y="3541"/>
                    <a:pt x="3001" y="3225"/>
                  </a:cubicBezTo>
                  <a:cubicBezTo>
                    <a:pt x="3126" y="2909"/>
                    <a:pt x="3189" y="2451"/>
                    <a:pt x="3189" y="1851"/>
                  </a:cubicBezTo>
                  <a:cubicBezTo>
                    <a:pt x="3189" y="1249"/>
                    <a:pt x="3126" y="790"/>
                    <a:pt x="3001" y="474"/>
                  </a:cubicBezTo>
                  <a:cubicBezTo>
                    <a:pt x="2875" y="158"/>
                    <a:pt x="2694" y="0"/>
                    <a:pt x="2456" y="0"/>
                  </a:cubicBezTo>
                  <a:close/>
                  <a:moveTo>
                    <a:pt x="4307" y="0"/>
                  </a:moveTo>
                  <a:cubicBezTo>
                    <a:pt x="4069" y="0"/>
                    <a:pt x="3888" y="158"/>
                    <a:pt x="3762" y="474"/>
                  </a:cubicBezTo>
                  <a:cubicBezTo>
                    <a:pt x="3637" y="790"/>
                    <a:pt x="3574" y="1249"/>
                    <a:pt x="3574" y="1851"/>
                  </a:cubicBezTo>
                  <a:cubicBezTo>
                    <a:pt x="3574" y="2451"/>
                    <a:pt x="3637" y="2909"/>
                    <a:pt x="3762" y="3225"/>
                  </a:cubicBezTo>
                  <a:cubicBezTo>
                    <a:pt x="3888" y="3541"/>
                    <a:pt x="4069" y="3699"/>
                    <a:pt x="4307" y="3699"/>
                  </a:cubicBezTo>
                  <a:cubicBezTo>
                    <a:pt x="4545" y="3699"/>
                    <a:pt x="4726" y="3541"/>
                    <a:pt x="4852" y="3225"/>
                  </a:cubicBezTo>
                  <a:cubicBezTo>
                    <a:pt x="4977" y="2909"/>
                    <a:pt x="5040" y="2451"/>
                    <a:pt x="5040" y="1851"/>
                  </a:cubicBezTo>
                  <a:cubicBezTo>
                    <a:pt x="5040" y="1249"/>
                    <a:pt x="4977" y="790"/>
                    <a:pt x="4852" y="474"/>
                  </a:cubicBezTo>
                  <a:cubicBezTo>
                    <a:pt x="4726" y="158"/>
                    <a:pt x="4545" y="0"/>
                    <a:pt x="4307" y="0"/>
                  </a:cubicBezTo>
                  <a:close/>
                  <a:moveTo>
                    <a:pt x="6158" y="0"/>
                  </a:moveTo>
                  <a:cubicBezTo>
                    <a:pt x="5920" y="0"/>
                    <a:pt x="5739" y="158"/>
                    <a:pt x="5613" y="474"/>
                  </a:cubicBezTo>
                  <a:cubicBezTo>
                    <a:pt x="5488" y="790"/>
                    <a:pt x="5425" y="1249"/>
                    <a:pt x="5425" y="1851"/>
                  </a:cubicBezTo>
                  <a:cubicBezTo>
                    <a:pt x="5425" y="2451"/>
                    <a:pt x="5488" y="2909"/>
                    <a:pt x="5613" y="3225"/>
                  </a:cubicBezTo>
                  <a:cubicBezTo>
                    <a:pt x="5739" y="3541"/>
                    <a:pt x="5920" y="3699"/>
                    <a:pt x="6158" y="3699"/>
                  </a:cubicBezTo>
                  <a:cubicBezTo>
                    <a:pt x="6396" y="3699"/>
                    <a:pt x="6577" y="3541"/>
                    <a:pt x="6703" y="3225"/>
                  </a:cubicBezTo>
                  <a:cubicBezTo>
                    <a:pt x="6828" y="2909"/>
                    <a:pt x="6891" y="2451"/>
                    <a:pt x="6891" y="1851"/>
                  </a:cubicBezTo>
                  <a:cubicBezTo>
                    <a:pt x="6891" y="1249"/>
                    <a:pt x="6828" y="790"/>
                    <a:pt x="6703" y="474"/>
                  </a:cubicBezTo>
                  <a:cubicBezTo>
                    <a:pt x="6577" y="158"/>
                    <a:pt x="6396" y="0"/>
                    <a:pt x="6158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8" name="Shape 1139"/>
            <p:cNvSpPr>
              <a:spLocks/>
            </p:cNvSpPr>
            <p:nvPr/>
          </p:nvSpPr>
          <p:spPr bwMode="auto">
            <a:xfrm>
              <a:off x="99275" y="694750"/>
              <a:ext cx="70400" cy="1189225"/>
            </a:xfrm>
            <a:custGeom>
              <a:avLst/>
              <a:gdLst>
                <a:gd name="T0" fmla="*/ 2275 w 2816"/>
                <a:gd name="T1" fmla="*/ 812 h 47569"/>
                <a:gd name="T2" fmla="*/ 92 w 2816"/>
                <a:gd name="T3" fmla="*/ 2655 h 47569"/>
                <a:gd name="T4" fmla="*/ 2252 w 2816"/>
                <a:gd name="T5" fmla="*/ 3228 h 47569"/>
                <a:gd name="T6" fmla="*/ 1856 w 2816"/>
                <a:gd name="T7" fmla="*/ 3154 h 47569"/>
                <a:gd name="T8" fmla="*/ 496 w 2816"/>
                <a:gd name="T9" fmla="*/ 2631 h 47569"/>
                <a:gd name="T10" fmla="*/ 678 w 2816"/>
                <a:gd name="T11" fmla="*/ 6918 h 47569"/>
                <a:gd name="T12" fmla="*/ 506 w 2816"/>
                <a:gd name="T13" fmla="*/ 6215 h 47569"/>
                <a:gd name="T14" fmla="*/ 32 w 2816"/>
                <a:gd name="T15" fmla="*/ 6626 h 47569"/>
                <a:gd name="T16" fmla="*/ 942 w 2816"/>
                <a:gd name="T17" fmla="*/ 6320 h 47569"/>
                <a:gd name="T18" fmla="*/ 1 w 2816"/>
                <a:gd name="T19" fmla="*/ 9662 h 47569"/>
                <a:gd name="T20" fmla="*/ 320 w 2816"/>
                <a:gd name="T21" fmla="*/ 8850 h 47569"/>
                <a:gd name="T22" fmla="*/ 920 w 2816"/>
                <a:gd name="T23" fmla="*/ 13411 h 47569"/>
                <a:gd name="T24" fmla="*/ 582 w 2816"/>
                <a:gd name="T25" fmla="*/ 13406 h 47569"/>
                <a:gd name="T26" fmla="*/ 2217 w 2816"/>
                <a:gd name="T27" fmla="*/ 12752 h 47569"/>
                <a:gd name="T28" fmla="*/ 1824 w 2816"/>
                <a:gd name="T29" fmla="*/ 13800 h 47569"/>
                <a:gd name="T30" fmla="*/ 584 w 2816"/>
                <a:gd name="T31" fmla="*/ 15261 h 47569"/>
                <a:gd name="T32" fmla="*/ 620 w 2816"/>
                <a:gd name="T33" fmla="*/ 17099 h 47569"/>
                <a:gd name="T34" fmla="*/ 992 w 2816"/>
                <a:gd name="T35" fmla="*/ 15559 h 47569"/>
                <a:gd name="T36" fmla="*/ 1405 w 2816"/>
                <a:gd name="T37" fmla="*/ 18774 h 47569"/>
                <a:gd name="T38" fmla="*/ 1641 w 2816"/>
                <a:gd name="T39" fmla="*/ 19737 h 47569"/>
                <a:gd name="T40" fmla="*/ 620 w 2816"/>
                <a:gd name="T41" fmla="*/ 20608 h 47569"/>
                <a:gd name="T42" fmla="*/ 1981 w 2816"/>
                <a:gd name="T43" fmla="*/ 18774 h 47569"/>
                <a:gd name="T44" fmla="*/ 168 w 2816"/>
                <a:gd name="T45" fmla="*/ 21983 h 47569"/>
                <a:gd name="T46" fmla="*/ 984 w 2816"/>
                <a:gd name="T47" fmla="*/ 22838 h 47569"/>
                <a:gd name="T48" fmla="*/ 1847 w 2816"/>
                <a:gd name="T49" fmla="*/ 21176 h 47569"/>
                <a:gd name="T50" fmla="*/ 984 w 2816"/>
                <a:gd name="T51" fmla="*/ 21102 h 47569"/>
                <a:gd name="T52" fmla="*/ 1708 w 2816"/>
                <a:gd name="T53" fmla="*/ 25553 h 47569"/>
                <a:gd name="T54" fmla="*/ 751 w 2816"/>
                <a:gd name="T55" fmla="*/ 24031 h 47569"/>
                <a:gd name="T56" fmla="*/ 952 w 2816"/>
                <a:gd name="T57" fmla="*/ 25742 h 47569"/>
                <a:gd name="T58" fmla="*/ 1192 w 2816"/>
                <a:gd name="T59" fmla="*/ 25076 h 47569"/>
                <a:gd name="T60" fmla="*/ 2186 w 2816"/>
                <a:gd name="T61" fmla="*/ 24959 h 47569"/>
                <a:gd name="T62" fmla="*/ 593 w 2816"/>
                <a:gd name="T63" fmla="*/ 26641 h 47569"/>
                <a:gd name="T64" fmla="*/ 620 w 2816"/>
                <a:gd name="T65" fmla="*/ 27771 h 47569"/>
                <a:gd name="T66" fmla="*/ 1118 w 2816"/>
                <a:gd name="T67" fmla="*/ 27593 h 47569"/>
                <a:gd name="T68" fmla="*/ 1242 w 2816"/>
                <a:gd name="T69" fmla="*/ 31260 h 47569"/>
                <a:gd name="T70" fmla="*/ 1411 w 2816"/>
                <a:gd name="T71" fmla="*/ 29271 h 47569"/>
                <a:gd name="T72" fmla="*/ 2033 w 2816"/>
                <a:gd name="T73" fmla="*/ 31739 h 47569"/>
                <a:gd name="T74" fmla="*/ 1866 w 2816"/>
                <a:gd name="T75" fmla="*/ 29979 h 47569"/>
                <a:gd name="T76" fmla="*/ 1417 w 2816"/>
                <a:gd name="T77" fmla="*/ 33452 h 47569"/>
                <a:gd name="T78" fmla="*/ 1071 w 2816"/>
                <a:gd name="T79" fmla="*/ 34437 h 47569"/>
                <a:gd name="T80" fmla="*/ 815 w 2816"/>
                <a:gd name="T81" fmla="*/ 32886 h 47569"/>
                <a:gd name="T82" fmla="*/ 620 w 2816"/>
                <a:gd name="T83" fmla="*/ 35438 h 47569"/>
                <a:gd name="T84" fmla="*/ 2252 w 2816"/>
                <a:gd name="T85" fmla="*/ 33698 h 47569"/>
                <a:gd name="T86" fmla="*/ 582 w 2816"/>
                <a:gd name="T87" fmla="*/ 37178 h 47569"/>
                <a:gd name="T88" fmla="*/ 650 w 2816"/>
                <a:gd name="T89" fmla="*/ 39316 h 47569"/>
                <a:gd name="T90" fmla="*/ 2211 w 2816"/>
                <a:gd name="T91" fmla="*/ 39678 h 47569"/>
                <a:gd name="T92" fmla="*/ 1381 w 2816"/>
                <a:gd name="T93" fmla="*/ 38816 h 47569"/>
                <a:gd name="T94" fmla="*/ 965 w 2816"/>
                <a:gd name="T95" fmla="*/ 37443 h 47569"/>
                <a:gd name="T96" fmla="*/ 2211 w 2816"/>
                <a:gd name="T97" fmla="*/ 37094 h 47569"/>
                <a:gd name="T98" fmla="*/ 920 w 2816"/>
                <a:gd name="T99" fmla="*/ 42570 h 47569"/>
                <a:gd name="T100" fmla="*/ 582 w 2816"/>
                <a:gd name="T101" fmla="*/ 42565 h 47569"/>
                <a:gd name="T102" fmla="*/ 2217 w 2816"/>
                <a:gd name="T103" fmla="*/ 41911 h 47569"/>
                <a:gd name="T104" fmla="*/ 1824 w 2816"/>
                <a:gd name="T105" fmla="*/ 42959 h 47569"/>
                <a:gd name="T106" fmla="*/ 504 w 2816"/>
                <a:gd name="T107" fmla="*/ 47568 h 47569"/>
                <a:gd name="T108" fmla="*/ 504 w 2816"/>
                <a:gd name="T109" fmla="*/ 44283 h 4756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816"/>
                <a:gd name="T166" fmla="*/ 0 h 47569"/>
                <a:gd name="T167" fmla="*/ 2816 w 2816"/>
                <a:gd name="T168" fmla="*/ 47569 h 47569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816" h="47569" extrusionOk="0">
                  <a:moveTo>
                    <a:pt x="1" y="1"/>
                  </a:moveTo>
                  <a:lnTo>
                    <a:pt x="1" y="1483"/>
                  </a:lnTo>
                  <a:lnTo>
                    <a:pt x="320" y="1483"/>
                  </a:lnTo>
                  <a:lnTo>
                    <a:pt x="320" y="812"/>
                  </a:lnTo>
                  <a:lnTo>
                    <a:pt x="2275" y="812"/>
                  </a:lnTo>
                  <a:lnTo>
                    <a:pt x="2275" y="1483"/>
                  </a:lnTo>
                  <a:lnTo>
                    <a:pt x="2594" y="1483"/>
                  </a:lnTo>
                  <a:lnTo>
                    <a:pt x="2594" y="1"/>
                  </a:lnTo>
                  <a:close/>
                  <a:moveTo>
                    <a:pt x="209" y="2127"/>
                  </a:moveTo>
                  <a:cubicBezTo>
                    <a:pt x="157" y="2296"/>
                    <a:pt x="118" y="2472"/>
                    <a:pt x="92" y="2655"/>
                  </a:cubicBezTo>
                  <a:cubicBezTo>
                    <a:pt x="65" y="2838"/>
                    <a:pt x="52" y="3029"/>
                    <a:pt x="52" y="3228"/>
                  </a:cubicBezTo>
                  <a:cubicBezTo>
                    <a:pt x="52" y="3822"/>
                    <a:pt x="151" y="4292"/>
                    <a:pt x="348" y="4639"/>
                  </a:cubicBezTo>
                  <a:cubicBezTo>
                    <a:pt x="545" y="4986"/>
                    <a:pt x="814" y="5160"/>
                    <a:pt x="1153" y="5160"/>
                  </a:cubicBezTo>
                  <a:cubicBezTo>
                    <a:pt x="1491" y="5160"/>
                    <a:pt x="1758" y="4986"/>
                    <a:pt x="1956" y="4639"/>
                  </a:cubicBezTo>
                  <a:cubicBezTo>
                    <a:pt x="2153" y="4292"/>
                    <a:pt x="2252" y="3822"/>
                    <a:pt x="2252" y="3228"/>
                  </a:cubicBezTo>
                  <a:cubicBezTo>
                    <a:pt x="2252" y="3029"/>
                    <a:pt x="2239" y="2838"/>
                    <a:pt x="2212" y="2655"/>
                  </a:cubicBezTo>
                  <a:cubicBezTo>
                    <a:pt x="2186" y="2472"/>
                    <a:pt x="2146" y="2296"/>
                    <a:pt x="2094" y="2127"/>
                  </a:cubicBezTo>
                  <a:lnTo>
                    <a:pt x="1655" y="2127"/>
                  </a:lnTo>
                  <a:cubicBezTo>
                    <a:pt x="1725" y="2298"/>
                    <a:pt x="1775" y="2466"/>
                    <a:pt x="1807" y="2631"/>
                  </a:cubicBezTo>
                  <a:cubicBezTo>
                    <a:pt x="1840" y="2797"/>
                    <a:pt x="1856" y="2971"/>
                    <a:pt x="1856" y="3154"/>
                  </a:cubicBezTo>
                  <a:cubicBezTo>
                    <a:pt x="1856" y="3482"/>
                    <a:pt x="1793" y="3740"/>
                    <a:pt x="1668" y="3928"/>
                  </a:cubicBezTo>
                  <a:cubicBezTo>
                    <a:pt x="1543" y="4115"/>
                    <a:pt x="1371" y="4209"/>
                    <a:pt x="1153" y="4209"/>
                  </a:cubicBezTo>
                  <a:cubicBezTo>
                    <a:pt x="933" y="4209"/>
                    <a:pt x="761" y="4115"/>
                    <a:pt x="636" y="3928"/>
                  </a:cubicBezTo>
                  <a:cubicBezTo>
                    <a:pt x="511" y="3740"/>
                    <a:pt x="448" y="3482"/>
                    <a:pt x="448" y="3154"/>
                  </a:cubicBezTo>
                  <a:cubicBezTo>
                    <a:pt x="448" y="2971"/>
                    <a:pt x="464" y="2797"/>
                    <a:pt x="496" y="2631"/>
                  </a:cubicBezTo>
                  <a:cubicBezTo>
                    <a:pt x="529" y="2466"/>
                    <a:pt x="579" y="2298"/>
                    <a:pt x="648" y="2127"/>
                  </a:cubicBezTo>
                  <a:close/>
                  <a:moveTo>
                    <a:pt x="506" y="6215"/>
                  </a:moveTo>
                  <a:cubicBezTo>
                    <a:pt x="574" y="6215"/>
                    <a:pt x="631" y="6255"/>
                    <a:pt x="678" y="6334"/>
                  </a:cubicBezTo>
                  <a:cubicBezTo>
                    <a:pt x="724" y="6414"/>
                    <a:pt x="748" y="6511"/>
                    <a:pt x="748" y="6626"/>
                  </a:cubicBezTo>
                  <a:cubicBezTo>
                    <a:pt x="748" y="6742"/>
                    <a:pt x="725" y="6839"/>
                    <a:pt x="678" y="6918"/>
                  </a:cubicBezTo>
                  <a:cubicBezTo>
                    <a:pt x="632" y="6997"/>
                    <a:pt x="575" y="7036"/>
                    <a:pt x="506" y="7036"/>
                  </a:cubicBezTo>
                  <a:cubicBezTo>
                    <a:pt x="438" y="7036"/>
                    <a:pt x="380" y="6996"/>
                    <a:pt x="333" y="6917"/>
                  </a:cubicBezTo>
                  <a:cubicBezTo>
                    <a:pt x="286" y="6837"/>
                    <a:pt x="262" y="6740"/>
                    <a:pt x="262" y="6626"/>
                  </a:cubicBezTo>
                  <a:cubicBezTo>
                    <a:pt x="262" y="6513"/>
                    <a:pt x="286" y="6416"/>
                    <a:pt x="333" y="6336"/>
                  </a:cubicBezTo>
                  <a:cubicBezTo>
                    <a:pt x="380" y="6255"/>
                    <a:pt x="438" y="6215"/>
                    <a:pt x="506" y="6215"/>
                  </a:cubicBezTo>
                  <a:close/>
                  <a:moveTo>
                    <a:pt x="506" y="5833"/>
                  </a:moveTo>
                  <a:cubicBezTo>
                    <a:pt x="442" y="5833"/>
                    <a:pt x="381" y="5853"/>
                    <a:pt x="325" y="5892"/>
                  </a:cubicBezTo>
                  <a:cubicBezTo>
                    <a:pt x="268" y="5931"/>
                    <a:pt x="217" y="5987"/>
                    <a:pt x="171" y="6062"/>
                  </a:cubicBezTo>
                  <a:cubicBezTo>
                    <a:pt x="127" y="6139"/>
                    <a:pt x="92" y="6225"/>
                    <a:pt x="68" y="6322"/>
                  </a:cubicBezTo>
                  <a:cubicBezTo>
                    <a:pt x="44" y="6420"/>
                    <a:pt x="32" y="6521"/>
                    <a:pt x="32" y="6626"/>
                  </a:cubicBezTo>
                  <a:cubicBezTo>
                    <a:pt x="32" y="6850"/>
                    <a:pt x="78" y="7039"/>
                    <a:pt x="169" y="7193"/>
                  </a:cubicBezTo>
                  <a:cubicBezTo>
                    <a:pt x="260" y="7346"/>
                    <a:pt x="373" y="7423"/>
                    <a:pt x="506" y="7423"/>
                  </a:cubicBezTo>
                  <a:cubicBezTo>
                    <a:pt x="640" y="7423"/>
                    <a:pt x="752" y="7347"/>
                    <a:pt x="842" y="7195"/>
                  </a:cubicBezTo>
                  <a:cubicBezTo>
                    <a:pt x="933" y="7043"/>
                    <a:pt x="978" y="6855"/>
                    <a:pt x="978" y="6630"/>
                  </a:cubicBezTo>
                  <a:cubicBezTo>
                    <a:pt x="978" y="6522"/>
                    <a:pt x="966" y="6419"/>
                    <a:pt x="942" y="6320"/>
                  </a:cubicBezTo>
                  <a:cubicBezTo>
                    <a:pt x="918" y="6221"/>
                    <a:pt x="883" y="6134"/>
                    <a:pt x="837" y="6057"/>
                  </a:cubicBezTo>
                  <a:cubicBezTo>
                    <a:pt x="795" y="5986"/>
                    <a:pt x="745" y="5931"/>
                    <a:pt x="687" y="5892"/>
                  </a:cubicBezTo>
                  <a:cubicBezTo>
                    <a:pt x="630" y="5853"/>
                    <a:pt x="570" y="5833"/>
                    <a:pt x="506" y="5833"/>
                  </a:cubicBezTo>
                  <a:close/>
                  <a:moveTo>
                    <a:pt x="1" y="8179"/>
                  </a:moveTo>
                  <a:lnTo>
                    <a:pt x="1" y="9662"/>
                  </a:lnTo>
                  <a:lnTo>
                    <a:pt x="2594" y="9662"/>
                  </a:lnTo>
                  <a:lnTo>
                    <a:pt x="2594" y="8179"/>
                  </a:lnTo>
                  <a:lnTo>
                    <a:pt x="2275" y="8179"/>
                  </a:lnTo>
                  <a:lnTo>
                    <a:pt x="2275" y="8850"/>
                  </a:lnTo>
                  <a:lnTo>
                    <a:pt x="320" y="8850"/>
                  </a:lnTo>
                  <a:lnTo>
                    <a:pt x="320" y="8179"/>
                  </a:lnTo>
                  <a:close/>
                  <a:moveTo>
                    <a:pt x="1242" y="12898"/>
                  </a:moveTo>
                  <a:lnTo>
                    <a:pt x="1242" y="14008"/>
                  </a:lnTo>
                  <a:cubicBezTo>
                    <a:pt x="1138" y="13982"/>
                    <a:pt x="1058" y="13918"/>
                    <a:pt x="1003" y="13815"/>
                  </a:cubicBezTo>
                  <a:cubicBezTo>
                    <a:pt x="947" y="13711"/>
                    <a:pt x="920" y="13577"/>
                    <a:pt x="920" y="13411"/>
                  </a:cubicBezTo>
                  <a:cubicBezTo>
                    <a:pt x="920" y="13258"/>
                    <a:pt x="949" y="13135"/>
                    <a:pt x="1008" y="13040"/>
                  </a:cubicBezTo>
                  <a:cubicBezTo>
                    <a:pt x="1068" y="12945"/>
                    <a:pt x="1146" y="12898"/>
                    <a:pt x="1242" y="12898"/>
                  </a:cubicBezTo>
                  <a:close/>
                  <a:moveTo>
                    <a:pt x="1411" y="12019"/>
                  </a:moveTo>
                  <a:cubicBezTo>
                    <a:pt x="1159" y="12019"/>
                    <a:pt x="958" y="12145"/>
                    <a:pt x="807" y="12398"/>
                  </a:cubicBezTo>
                  <a:cubicBezTo>
                    <a:pt x="657" y="12650"/>
                    <a:pt x="582" y="12986"/>
                    <a:pt x="582" y="13406"/>
                  </a:cubicBezTo>
                  <a:cubicBezTo>
                    <a:pt x="582" y="13868"/>
                    <a:pt x="656" y="14230"/>
                    <a:pt x="805" y="14494"/>
                  </a:cubicBezTo>
                  <a:cubicBezTo>
                    <a:pt x="953" y="14757"/>
                    <a:pt x="1157" y="14889"/>
                    <a:pt x="1417" y="14889"/>
                  </a:cubicBezTo>
                  <a:cubicBezTo>
                    <a:pt x="1681" y="14889"/>
                    <a:pt x="1886" y="14755"/>
                    <a:pt x="2033" y="14487"/>
                  </a:cubicBezTo>
                  <a:cubicBezTo>
                    <a:pt x="2179" y="14218"/>
                    <a:pt x="2252" y="13842"/>
                    <a:pt x="2252" y="13359"/>
                  </a:cubicBezTo>
                  <a:cubicBezTo>
                    <a:pt x="2252" y="13156"/>
                    <a:pt x="2240" y="12954"/>
                    <a:pt x="2217" y="12752"/>
                  </a:cubicBezTo>
                  <a:cubicBezTo>
                    <a:pt x="2194" y="12550"/>
                    <a:pt x="2160" y="12348"/>
                    <a:pt x="2114" y="12146"/>
                  </a:cubicBezTo>
                  <a:lnTo>
                    <a:pt x="1722" y="12146"/>
                  </a:lnTo>
                  <a:cubicBezTo>
                    <a:pt x="1787" y="12345"/>
                    <a:pt x="1835" y="12538"/>
                    <a:pt x="1866" y="12727"/>
                  </a:cubicBezTo>
                  <a:cubicBezTo>
                    <a:pt x="1898" y="12916"/>
                    <a:pt x="1914" y="13100"/>
                    <a:pt x="1914" y="13280"/>
                  </a:cubicBezTo>
                  <a:cubicBezTo>
                    <a:pt x="1914" y="13503"/>
                    <a:pt x="1884" y="13676"/>
                    <a:pt x="1824" y="13800"/>
                  </a:cubicBezTo>
                  <a:cubicBezTo>
                    <a:pt x="1765" y="13924"/>
                    <a:pt x="1675" y="13997"/>
                    <a:pt x="1556" y="14017"/>
                  </a:cubicBezTo>
                  <a:lnTo>
                    <a:pt x="1556" y="12019"/>
                  </a:lnTo>
                  <a:close/>
                  <a:moveTo>
                    <a:pt x="1053" y="15113"/>
                  </a:moveTo>
                  <a:lnTo>
                    <a:pt x="593" y="15115"/>
                  </a:lnTo>
                  <a:cubicBezTo>
                    <a:pt x="588" y="15179"/>
                    <a:pt x="585" y="15228"/>
                    <a:pt x="584" y="15261"/>
                  </a:cubicBezTo>
                  <a:cubicBezTo>
                    <a:pt x="582" y="15294"/>
                    <a:pt x="582" y="15326"/>
                    <a:pt x="582" y="15354"/>
                  </a:cubicBezTo>
                  <a:cubicBezTo>
                    <a:pt x="582" y="15553"/>
                    <a:pt x="606" y="15724"/>
                    <a:pt x="653" y="15866"/>
                  </a:cubicBezTo>
                  <a:cubicBezTo>
                    <a:pt x="701" y="16009"/>
                    <a:pt x="777" y="16135"/>
                    <a:pt x="881" y="16245"/>
                  </a:cubicBezTo>
                  <a:lnTo>
                    <a:pt x="620" y="16245"/>
                  </a:lnTo>
                  <a:lnTo>
                    <a:pt x="620" y="17099"/>
                  </a:lnTo>
                  <a:lnTo>
                    <a:pt x="2211" y="17099"/>
                  </a:lnTo>
                  <a:lnTo>
                    <a:pt x="2211" y="16245"/>
                  </a:lnTo>
                  <a:lnTo>
                    <a:pt x="1478" y="16245"/>
                  </a:lnTo>
                  <a:cubicBezTo>
                    <a:pt x="1322" y="16245"/>
                    <a:pt x="1202" y="16185"/>
                    <a:pt x="1118" y="16067"/>
                  </a:cubicBezTo>
                  <a:cubicBezTo>
                    <a:pt x="1034" y="15948"/>
                    <a:pt x="992" y="15779"/>
                    <a:pt x="992" y="15559"/>
                  </a:cubicBezTo>
                  <a:cubicBezTo>
                    <a:pt x="992" y="15485"/>
                    <a:pt x="997" y="15410"/>
                    <a:pt x="1007" y="15336"/>
                  </a:cubicBezTo>
                  <a:cubicBezTo>
                    <a:pt x="1017" y="15262"/>
                    <a:pt x="1032" y="15188"/>
                    <a:pt x="1053" y="15113"/>
                  </a:cubicBezTo>
                  <a:close/>
                  <a:moveTo>
                    <a:pt x="620" y="17920"/>
                  </a:moveTo>
                  <a:lnTo>
                    <a:pt x="620" y="18774"/>
                  </a:lnTo>
                  <a:lnTo>
                    <a:pt x="1405" y="18774"/>
                  </a:lnTo>
                  <a:cubicBezTo>
                    <a:pt x="1550" y="18774"/>
                    <a:pt x="1664" y="18825"/>
                    <a:pt x="1745" y="18927"/>
                  </a:cubicBezTo>
                  <a:cubicBezTo>
                    <a:pt x="1826" y="19029"/>
                    <a:pt x="1867" y="19169"/>
                    <a:pt x="1867" y="19347"/>
                  </a:cubicBezTo>
                  <a:cubicBezTo>
                    <a:pt x="1867" y="19421"/>
                    <a:pt x="1858" y="19486"/>
                    <a:pt x="1840" y="19542"/>
                  </a:cubicBezTo>
                  <a:cubicBezTo>
                    <a:pt x="1822" y="19599"/>
                    <a:pt x="1797" y="19644"/>
                    <a:pt x="1763" y="19679"/>
                  </a:cubicBezTo>
                  <a:cubicBezTo>
                    <a:pt x="1738" y="19706"/>
                    <a:pt x="1697" y="19725"/>
                    <a:pt x="1641" y="19737"/>
                  </a:cubicBezTo>
                  <a:cubicBezTo>
                    <a:pt x="1584" y="19748"/>
                    <a:pt x="1492" y="19753"/>
                    <a:pt x="1364" y="19753"/>
                  </a:cubicBezTo>
                  <a:cubicBezTo>
                    <a:pt x="1321" y="19753"/>
                    <a:pt x="1234" y="19753"/>
                    <a:pt x="1104" y="19751"/>
                  </a:cubicBezTo>
                  <a:cubicBezTo>
                    <a:pt x="973" y="19749"/>
                    <a:pt x="865" y="19749"/>
                    <a:pt x="779" y="19749"/>
                  </a:cubicBezTo>
                  <a:lnTo>
                    <a:pt x="620" y="19749"/>
                  </a:lnTo>
                  <a:lnTo>
                    <a:pt x="620" y="20608"/>
                  </a:lnTo>
                  <a:lnTo>
                    <a:pt x="1592" y="20608"/>
                  </a:lnTo>
                  <a:cubicBezTo>
                    <a:pt x="1806" y="20608"/>
                    <a:pt x="1970" y="20527"/>
                    <a:pt x="2083" y="20366"/>
                  </a:cubicBezTo>
                  <a:cubicBezTo>
                    <a:pt x="2196" y="20204"/>
                    <a:pt x="2252" y="19969"/>
                    <a:pt x="2252" y="19660"/>
                  </a:cubicBezTo>
                  <a:cubicBezTo>
                    <a:pt x="2252" y="19487"/>
                    <a:pt x="2230" y="19328"/>
                    <a:pt x="2186" y="19184"/>
                  </a:cubicBezTo>
                  <a:cubicBezTo>
                    <a:pt x="2142" y="19040"/>
                    <a:pt x="2074" y="18903"/>
                    <a:pt x="1981" y="18774"/>
                  </a:cubicBezTo>
                  <a:lnTo>
                    <a:pt x="2211" y="18774"/>
                  </a:lnTo>
                  <a:lnTo>
                    <a:pt x="2211" y="17920"/>
                  </a:lnTo>
                  <a:close/>
                  <a:moveTo>
                    <a:pt x="620" y="21102"/>
                  </a:moveTo>
                  <a:lnTo>
                    <a:pt x="620" y="21983"/>
                  </a:lnTo>
                  <a:lnTo>
                    <a:pt x="168" y="21983"/>
                  </a:lnTo>
                  <a:lnTo>
                    <a:pt x="168" y="22838"/>
                  </a:lnTo>
                  <a:lnTo>
                    <a:pt x="620" y="22838"/>
                  </a:lnTo>
                  <a:lnTo>
                    <a:pt x="620" y="23263"/>
                  </a:lnTo>
                  <a:lnTo>
                    <a:pt x="984" y="23263"/>
                  </a:lnTo>
                  <a:lnTo>
                    <a:pt x="984" y="22838"/>
                  </a:lnTo>
                  <a:lnTo>
                    <a:pt x="1658" y="22838"/>
                  </a:lnTo>
                  <a:cubicBezTo>
                    <a:pt x="1859" y="22838"/>
                    <a:pt x="2001" y="22767"/>
                    <a:pt x="2085" y="22626"/>
                  </a:cubicBezTo>
                  <a:cubicBezTo>
                    <a:pt x="2169" y="22485"/>
                    <a:pt x="2211" y="22246"/>
                    <a:pt x="2211" y="21909"/>
                  </a:cubicBezTo>
                  <a:lnTo>
                    <a:pt x="2211" y="21176"/>
                  </a:lnTo>
                  <a:lnTo>
                    <a:pt x="1847" y="21176"/>
                  </a:lnTo>
                  <a:lnTo>
                    <a:pt x="1847" y="21615"/>
                  </a:lnTo>
                  <a:cubicBezTo>
                    <a:pt x="1847" y="21762"/>
                    <a:pt x="1834" y="21860"/>
                    <a:pt x="1808" y="21909"/>
                  </a:cubicBezTo>
                  <a:cubicBezTo>
                    <a:pt x="1782" y="21958"/>
                    <a:pt x="1732" y="21983"/>
                    <a:pt x="1658" y="21983"/>
                  </a:cubicBezTo>
                  <a:lnTo>
                    <a:pt x="984" y="21983"/>
                  </a:lnTo>
                  <a:lnTo>
                    <a:pt x="984" y="21102"/>
                  </a:lnTo>
                  <a:close/>
                  <a:moveTo>
                    <a:pt x="1553" y="24572"/>
                  </a:moveTo>
                  <a:cubicBezTo>
                    <a:pt x="1656" y="24572"/>
                    <a:pt x="1742" y="24627"/>
                    <a:pt x="1811" y="24737"/>
                  </a:cubicBezTo>
                  <a:cubicBezTo>
                    <a:pt x="1880" y="24846"/>
                    <a:pt x="1914" y="24982"/>
                    <a:pt x="1914" y="25142"/>
                  </a:cubicBezTo>
                  <a:cubicBezTo>
                    <a:pt x="1914" y="25271"/>
                    <a:pt x="1896" y="25372"/>
                    <a:pt x="1859" y="25444"/>
                  </a:cubicBezTo>
                  <a:cubicBezTo>
                    <a:pt x="1823" y="25517"/>
                    <a:pt x="1772" y="25553"/>
                    <a:pt x="1708" y="25553"/>
                  </a:cubicBezTo>
                  <a:cubicBezTo>
                    <a:pt x="1638" y="25553"/>
                    <a:pt x="1585" y="25508"/>
                    <a:pt x="1549" y="25418"/>
                  </a:cubicBezTo>
                  <a:cubicBezTo>
                    <a:pt x="1513" y="25328"/>
                    <a:pt x="1495" y="25194"/>
                    <a:pt x="1495" y="25016"/>
                  </a:cubicBezTo>
                  <a:lnTo>
                    <a:pt x="1495" y="24572"/>
                  </a:lnTo>
                  <a:close/>
                  <a:moveTo>
                    <a:pt x="1303" y="23710"/>
                  </a:moveTo>
                  <a:cubicBezTo>
                    <a:pt x="1048" y="23710"/>
                    <a:pt x="865" y="23817"/>
                    <a:pt x="751" y="24031"/>
                  </a:cubicBezTo>
                  <a:cubicBezTo>
                    <a:pt x="638" y="24245"/>
                    <a:pt x="582" y="24593"/>
                    <a:pt x="582" y="25076"/>
                  </a:cubicBezTo>
                  <a:cubicBezTo>
                    <a:pt x="582" y="25260"/>
                    <a:pt x="589" y="25445"/>
                    <a:pt x="602" y="25629"/>
                  </a:cubicBezTo>
                  <a:cubicBezTo>
                    <a:pt x="616" y="25814"/>
                    <a:pt x="636" y="25998"/>
                    <a:pt x="663" y="26181"/>
                  </a:cubicBezTo>
                  <a:lnTo>
                    <a:pt x="1050" y="26181"/>
                  </a:lnTo>
                  <a:cubicBezTo>
                    <a:pt x="1007" y="26046"/>
                    <a:pt x="974" y="25899"/>
                    <a:pt x="952" y="25742"/>
                  </a:cubicBezTo>
                  <a:cubicBezTo>
                    <a:pt x="931" y="25584"/>
                    <a:pt x="920" y="25414"/>
                    <a:pt x="920" y="25231"/>
                  </a:cubicBezTo>
                  <a:cubicBezTo>
                    <a:pt x="920" y="25005"/>
                    <a:pt x="938" y="24838"/>
                    <a:pt x="976" y="24732"/>
                  </a:cubicBezTo>
                  <a:cubicBezTo>
                    <a:pt x="1013" y="24625"/>
                    <a:pt x="1072" y="24572"/>
                    <a:pt x="1153" y="24572"/>
                  </a:cubicBezTo>
                  <a:lnTo>
                    <a:pt x="1192" y="24572"/>
                  </a:lnTo>
                  <a:lnTo>
                    <a:pt x="1192" y="25076"/>
                  </a:lnTo>
                  <a:cubicBezTo>
                    <a:pt x="1192" y="25537"/>
                    <a:pt x="1236" y="25876"/>
                    <a:pt x="1323" y="26091"/>
                  </a:cubicBezTo>
                  <a:cubicBezTo>
                    <a:pt x="1410" y="26307"/>
                    <a:pt x="1547" y="26415"/>
                    <a:pt x="1734" y="26415"/>
                  </a:cubicBezTo>
                  <a:cubicBezTo>
                    <a:pt x="1887" y="26415"/>
                    <a:pt x="2012" y="26329"/>
                    <a:pt x="2108" y="26156"/>
                  </a:cubicBezTo>
                  <a:cubicBezTo>
                    <a:pt x="2204" y="25983"/>
                    <a:pt x="2252" y="25758"/>
                    <a:pt x="2252" y="25481"/>
                  </a:cubicBezTo>
                  <a:cubicBezTo>
                    <a:pt x="2252" y="25276"/>
                    <a:pt x="2230" y="25102"/>
                    <a:pt x="2186" y="24959"/>
                  </a:cubicBezTo>
                  <a:cubicBezTo>
                    <a:pt x="2142" y="24815"/>
                    <a:pt x="2072" y="24686"/>
                    <a:pt x="1975" y="24572"/>
                  </a:cubicBezTo>
                  <a:lnTo>
                    <a:pt x="2211" y="24572"/>
                  </a:lnTo>
                  <a:lnTo>
                    <a:pt x="2211" y="23710"/>
                  </a:lnTo>
                  <a:close/>
                  <a:moveTo>
                    <a:pt x="1053" y="26639"/>
                  </a:moveTo>
                  <a:lnTo>
                    <a:pt x="593" y="26641"/>
                  </a:lnTo>
                  <a:cubicBezTo>
                    <a:pt x="588" y="26705"/>
                    <a:pt x="585" y="26754"/>
                    <a:pt x="584" y="26787"/>
                  </a:cubicBezTo>
                  <a:cubicBezTo>
                    <a:pt x="582" y="26820"/>
                    <a:pt x="582" y="26852"/>
                    <a:pt x="582" y="26880"/>
                  </a:cubicBezTo>
                  <a:cubicBezTo>
                    <a:pt x="582" y="27079"/>
                    <a:pt x="606" y="27250"/>
                    <a:pt x="653" y="27392"/>
                  </a:cubicBezTo>
                  <a:cubicBezTo>
                    <a:pt x="701" y="27535"/>
                    <a:pt x="777" y="27661"/>
                    <a:pt x="881" y="27771"/>
                  </a:cubicBezTo>
                  <a:lnTo>
                    <a:pt x="620" y="27771"/>
                  </a:lnTo>
                  <a:lnTo>
                    <a:pt x="620" y="28625"/>
                  </a:lnTo>
                  <a:lnTo>
                    <a:pt x="2211" y="28625"/>
                  </a:lnTo>
                  <a:lnTo>
                    <a:pt x="2211" y="27771"/>
                  </a:lnTo>
                  <a:lnTo>
                    <a:pt x="1478" y="27771"/>
                  </a:lnTo>
                  <a:cubicBezTo>
                    <a:pt x="1322" y="27771"/>
                    <a:pt x="1202" y="27711"/>
                    <a:pt x="1118" y="27593"/>
                  </a:cubicBezTo>
                  <a:cubicBezTo>
                    <a:pt x="1034" y="27474"/>
                    <a:pt x="992" y="27305"/>
                    <a:pt x="992" y="27085"/>
                  </a:cubicBezTo>
                  <a:cubicBezTo>
                    <a:pt x="992" y="27011"/>
                    <a:pt x="997" y="26936"/>
                    <a:pt x="1007" y="26862"/>
                  </a:cubicBezTo>
                  <a:cubicBezTo>
                    <a:pt x="1017" y="26788"/>
                    <a:pt x="1032" y="26714"/>
                    <a:pt x="1053" y="26639"/>
                  </a:cubicBezTo>
                  <a:close/>
                  <a:moveTo>
                    <a:pt x="1242" y="30150"/>
                  </a:moveTo>
                  <a:lnTo>
                    <a:pt x="1242" y="31260"/>
                  </a:lnTo>
                  <a:cubicBezTo>
                    <a:pt x="1138" y="31234"/>
                    <a:pt x="1058" y="31170"/>
                    <a:pt x="1003" y="31067"/>
                  </a:cubicBezTo>
                  <a:cubicBezTo>
                    <a:pt x="947" y="30963"/>
                    <a:pt x="920" y="30829"/>
                    <a:pt x="920" y="30663"/>
                  </a:cubicBezTo>
                  <a:cubicBezTo>
                    <a:pt x="920" y="30510"/>
                    <a:pt x="949" y="30387"/>
                    <a:pt x="1008" y="30292"/>
                  </a:cubicBezTo>
                  <a:cubicBezTo>
                    <a:pt x="1068" y="30197"/>
                    <a:pt x="1146" y="30150"/>
                    <a:pt x="1242" y="30150"/>
                  </a:cubicBezTo>
                  <a:close/>
                  <a:moveTo>
                    <a:pt x="1411" y="29271"/>
                  </a:moveTo>
                  <a:cubicBezTo>
                    <a:pt x="1159" y="29271"/>
                    <a:pt x="958" y="29397"/>
                    <a:pt x="807" y="29650"/>
                  </a:cubicBezTo>
                  <a:cubicBezTo>
                    <a:pt x="657" y="29902"/>
                    <a:pt x="582" y="30238"/>
                    <a:pt x="582" y="30658"/>
                  </a:cubicBezTo>
                  <a:cubicBezTo>
                    <a:pt x="582" y="31120"/>
                    <a:pt x="656" y="31482"/>
                    <a:pt x="805" y="31746"/>
                  </a:cubicBezTo>
                  <a:cubicBezTo>
                    <a:pt x="953" y="32009"/>
                    <a:pt x="1157" y="32141"/>
                    <a:pt x="1417" y="32141"/>
                  </a:cubicBezTo>
                  <a:cubicBezTo>
                    <a:pt x="1681" y="32141"/>
                    <a:pt x="1886" y="32007"/>
                    <a:pt x="2033" y="31739"/>
                  </a:cubicBezTo>
                  <a:cubicBezTo>
                    <a:pt x="2179" y="31470"/>
                    <a:pt x="2252" y="31094"/>
                    <a:pt x="2252" y="30611"/>
                  </a:cubicBezTo>
                  <a:cubicBezTo>
                    <a:pt x="2252" y="30408"/>
                    <a:pt x="2240" y="30206"/>
                    <a:pt x="2217" y="30004"/>
                  </a:cubicBezTo>
                  <a:cubicBezTo>
                    <a:pt x="2194" y="29802"/>
                    <a:pt x="2160" y="29600"/>
                    <a:pt x="2114" y="29398"/>
                  </a:cubicBezTo>
                  <a:lnTo>
                    <a:pt x="1722" y="29398"/>
                  </a:lnTo>
                  <a:cubicBezTo>
                    <a:pt x="1787" y="29597"/>
                    <a:pt x="1835" y="29790"/>
                    <a:pt x="1866" y="29979"/>
                  </a:cubicBezTo>
                  <a:cubicBezTo>
                    <a:pt x="1898" y="30168"/>
                    <a:pt x="1914" y="30352"/>
                    <a:pt x="1914" y="30532"/>
                  </a:cubicBezTo>
                  <a:cubicBezTo>
                    <a:pt x="1914" y="30755"/>
                    <a:pt x="1884" y="30928"/>
                    <a:pt x="1824" y="31052"/>
                  </a:cubicBezTo>
                  <a:cubicBezTo>
                    <a:pt x="1765" y="31176"/>
                    <a:pt x="1675" y="31249"/>
                    <a:pt x="1556" y="31269"/>
                  </a:cubicBezTo>
                  <a:lnTo>
                    <a:pt x="1556" y="29271"/>
                  </a:lnTo>
                  <a:close/>
                  <a:moveTo>
                    <a:pt x="1417" y="33452"/>
                  </a:moveTo>
                  <a:cubicBezTo>
                    <a:pt x="1568" y="33452"/>
                    <a:pt x="1684" y="33500"/>
                    <a:pt x="1763" y="33596"/>
                  </a:cubicBezTo>
                  <a:cubicBezTo>
                    <a:pt x="1843" y="33693"/>
                    <a:pt x="1883" y="33832"/>
                    <a:pt x="1883" y="34015"/>
                  </a:cubicBezTo>
                  <a:cubicBezTo>
                    <a:pt x="1883" y="34198"/>
                    <a:pt x="1843" y="34339"/>
                    <a:pt x="1763" y="34437"/>
                  </a:cubicBezTo>
                  <a:cubicBezTo>
                    <a:pt x="1683" y="34535"/>
                    <a:pt x="1567" y="34584"/>
                    <a:pt x="1417" y="34584"/>
                  </a:cubicBezTo>
                  <a:cubicBezTo>
                    <a:pt x="1266" y="34584"/>
                    <a:pt x="1151" y="34535"/>
                    <a:pt x="1071" y="34437"/>
                  </a:cubicBezTo>
                  <a:cubicBezTo>
                    <a:pt x="991" y="34339"/>
                    <a:pt x="951" y="34198"/>
                    <a:pt x="951" y="34015"/>
                  </a:cubicBezTo>
                  <a:cubicBezTo>
                    <a:pt x="951" y="33832"/>
                    <a:pt x="991" y="33693"/>
                    <a:pt x="1070" y="33596"/>
                  </a:cubicBezTo>
                  <a:cubicBezTo>
                    <a:pt x="1150" y="33500"/>
                    <a:pt x="1265" y="33452"/>
                    <a:pt x="1417" y="33452"/>
                  </a:cubicBezTo>
                  <a:close/>
                  <a:moveTo>
                    <a:pt x="1417" y="32569"/>
                  </a:moveTo>
                  <a:cubicBezTo>
                    <a:pt x="1172" y="32569"/>
                    <a:pt x="971" y="32675"/>
                    <a:pt x="815" y="32886"/>
                  </a:cubicBezTo>
                  <a:cubicBezTo>
                    <a:pt x="660" y="33098"/>
                    <a:pt x="582" y="33368"/>
                    <a:pt x="582" y="33698"/>
                  </a:cubicBezTo>
                  <a:cubicBezTo>
                    <a:pt x="582" y="33884"/>
                    <a:pt x="604" y="34049"/>
                    <a:pt x="648" y="34192"/>
                  </a:cubicBezTo>
                  <a:cubicBezTo>
                    <a:pt x="692" y="34335"/>
                    <a:pt x="760" y="34466"/>
                    <a:pt x="853" y="34584"/>
                  </a:cubicBezTo>
                  <a:lnTo>
                    <a:pt x="620" y="34584"/>
                  </a:lnTo>
                  <a:lnTo>
                    <a:pt x="620" y="35438"/>
                  </a:lnTo>
                  <a:lnTo>
                    <a:pt x="2816" y="35438"/>
                  </a:lnTo>
                  <a:lnTo>
                    <a:pt x="2816" y="34584"/>
                  </a:lnTo>
                  <a:lnTo>
                    <a:pt x="1981" y="34584"/>
                  </a:lnTo>
                  <a:cubicBezTo>
                    <a:pt x="2074" y="34466"/>
                    <a:pt x="2142" y="34335"/>
                    <a:pt x="2186" y="34192"/>
                  </a:cubicBezTo>
                  <a:cubicBezTo>
                    <a:pt x="2230" y="34049"/>
                    <a:pt x="2252" y="33884"/>
                    <a:pt x="2252" y="33698"/>
                  </a:cubicBezTo>
                  <a:cubicBezTo>
                    <a:pt x="2252" y="33368"/>
                    <a:pt x="2174" y="33098"/>
                    <a:pt x="2018" y="32886"/>
                  </a:cubicBezTo>
                  <a:cubicBezTo>
                    <a:pt x="1863" y="32675"/>
                    <a:pt x="1662" y="32569"/>
                    <a:pt x="1417" y="32569"/>
                  </a:cubicBezTo>
                  <a:close/>
                  <a:moveTo>
                    <a:pt x="1242" y="36235"/>
                  </a:moveTo>
                  <a:cubicBezTo>
                    <a:pt x="1027" y="36235"/>
                    <a:pt x="863" y="36315"/>
                    <a:pt x="751" y="36476"/>
                  </a:cubicBezTo>
                  <a:cubicBezTo>
                    <a:pt x="638" y="36637"/>
                    <a:pt x="582" y="36871"/>
                    <a:pt x="582" y="37178"/>
                  </a:cubicBezTo>
                  <a:cubicBezTo>
                    <a:pt x="582" y="37356"/>
                    <a:pt x="607" y="37520"/>
                    <a:pt x="659" y="37669"/>
                  </a:cubicBezTo>
                  <a:cubicBezTo>
                    <a:pt x="711" y="37817"/>
                    <a:pt x="786" y="37946"/>
                    <a:pt x="884" y="38054"/>
                  </a:cubicBezTo>
                  <a:cubicBezTo>
                    <a:pt x="789" y="38127"/>
                    <a:pt x="714" y="38235"/>
                    <a:pt x="661" y="38377"/>
                  </a:cubicBezTo>
                  <a:cubicBezTo>
                    <a:pt x="608" y="38518"/>
                    <a:pt x="582" y="38681"/>
                    <a:pt x="582" y="38866"/>
                  </a:cubicBezTo>
                  <a:cubicBezTo>
                    <a:pt x="582" y="39030"/>
                    <a:pt x="604" y="39180"/>
                    <a:pt x="650" y="39316"/>
                  </a:cubicBezTo>
                  <a:cubicBezTo>
                    <a:pt x="695" y="39452"/>
                    <a:pt x="763" y="39573"/>
                    <a:pt x="853" y="39678"/>
                  </a:cubicBezTo>
                  <a:lnTo>
                    <a:pt x="620" y="39678"/>
                  </a:lnTo>
                  <a:lnTo>
                    <a:pt x="620" y="40537"/>
                  </a:lnTo>
                  <a:lnTo>
                    <a:pt x="2211" y="40537"/>
                  </a:lnTo>
                  <a:lnTo>
                    <a:pt x="2211" y="39678"/>
                  </a:lnTo>
                  <a:lnTo>
                    <a:pt x="1428" y="39678"/>
                  </a:lnTo>
                  <a:cubicBezTo>
                    <a:pt x="1280" y="39678"/>
                    <a:pt x="1165" y="39633"/>
                    <a:pt x="1085" y="39544"/>
                  </a:cubicBezTo>
                  <a:cubicBezTo>
                    <a:pt x="1005" y="39455"/>
                    <a:pt x="965" y="39328"/>
                    <a:pt x="965" y="39164"/>
                  </a:cubicBezTo>
                  <a:cubicBezTo>
                    <a:pt x="965" y="39034"/>
                    <a:pt x="990" y="38943"/>
                    <a:pt x="1041" y="38892"/>
                  </a:cubicBezTo>
                  <a:cubicBezTo>
                    <a:pt x="1092" y="38841"/>
                    <a:pt x="1205" y="38816"/>
                    <a:pt x="1381" y="38816"/>
                  </a:cubicBezTo>
                  <a:lnTo>
                    <a:pt x="2211" y="38816"/>
                  </a:lnTo>
                  <a:lnTo>
                    <a:pt x="2211" y="37956"/>
                  </a:lnTo>
                  <a:lnTo>
                    <a:pt x="1430" y="37956"/>
                  </a:lnTo>
                  <a:cubicBezTo>
                    <a:pt x="1279" y="37953"/>
                    <a:pt x="1164" y="37907"/>
                    <a:pt x="1084" y="37819"/>
                  </a:cubicBezTo>
                  <a:cubicBezTo>
                    <a:pt x="1005" y="37731"/>
                    <a:pt x="965" y="37605"/>
                    <a:pt x="965" y="37443"/>
                  </a:cubicBezTo>
                  <a:cubicBezTo>
                    <a:pt x="965" y="37319"/>
                    <a:pt x="990" y="37229"/>
                    <a:pt x="1041" y="37173"/>
                  </a:cubicBezTo>
                  <a:cubicBezTo>
                    <a:pt x="1092" y="37118"/>
                    <a:pt x="1173" y="37090"/>
                    <a:pt x="1286" y="37090"/>
                  </a:cubicBezTo>
                  <a:cubicBezTo>
                    <a:pt x="1311" y="37090"/>
                    <a:pt x="1330" y="37090"/>
                    <a:pt x="1343" y="37091"/>
                  </a:cubicBezTo>
                  <a:cubicBezTo>
                    <a:pt x="1356" y="37092"/>
                    <a:pt x="1369" y="37093"/>
                    <a:pt x="1381" y="37094"/>
                  </a:cubicBezTo>
                  <a:lnTo>
                    <a:pt x="2211" y="37094"/>
                  </a:lnTo>
                  <a:lnTo>
                    <a:pt x="2211" y="36235"/>
                  </a:lnTo>
                  <a:close/>
                  <a:moveTo>
                    <a:pt x="1242" y="42057"/>
                  </a:moveTo>
                  <a:lnTo>
                    <a:pt x="1242" y="43167"/>
                  </a:lnTo>
                  <a:cubicBezTo>
                    <a:pt x="1138" y="43141"/>
                    <a:pt x="1058" y="43077"/>
                    <a:pt x="1003" y="42974"/>
                  </a:cubicBezTo>
                  <a:cubicBezTo>
                    <a:pt x="947" y="42870"/>
                    <a:pt x="920" y="42736"/>
                    <a:pt x="920" y="42570"/>
                  </a:cubicBezTo>
                  <a:cubicBezTo>
                    <a:pt x="920" y="42417"/>
                    <a:pt x="949" y="42294"/>
                    <a:pt x="1008" y="42199"/>
                  </a:cubicBezTo>
                  <a:cubicBezTo>
                    <a:pt x="1068" y="42104"/>
                    <a:pt x="1146" y="42057"/>
                    <a:pt x="1242" y="42057"/>
                  </a:cubicBezTo>
                  <a:close/>
                  <a:moveTo>
                    <a:pt x="1411" y="41178"/>
                  </a:moveTo>
                  <a:cubicBezTo>
                    <a:pt x="1159" y="41178"/>
                    <a:pt x="958" y="41304"/>
                    <a:pt x="807" y="41557"/>
                  </a:cubicBezTo>
                  <a:cubicBezTo>
                    <a:pt x="657" y="41809"/>
                    <a:pt x="582" y="42145"/>
                    <a:pt x="582" y="42565"/>
                  </a:cubicBezTo>
                  <a:cubicBezTo>
                    <a:pt x="582" y="43027"/>
                    <a:pt x="656" y="43389"/>
                    <a:pt x="805" y="43653"/>
                  </a:cubicBezTo>
                  <a:cubicBezTo>
                    <a:pt x="953" y="43916"/>
                    <a:pt x="1157" y="44048"/>
                    <a:pt x="1417" y="44048"/>
                  </a:cubicBezTo>
                  <a:cubicBezTo>
                    <a:pt x="1681" y="44048"/>
                    <a:pt x="1886" y="43914"/>
                    <a:pt x="2033" y="43646"/>
                  </a:cubicBezTo>
                  <a:cubicBezTo>
                    <a:pt x="2179" y="43377"/>
                    <a:pt x="2252" y="43001"/>
                    <a:pt x="2252" y="42518"/>
                  </a:cubicBezTo>
                  <a:cubicBezTo>
                    <a:pt x="2252" y="42315"/>
                    <a:pt x="2240" y="42113"/>
                    <a:pt x="2217" y="41911"/>
                  </a:cubicBezTo>
                  <a:cubicBezTo>
                    <a:pt x="2194" y="41709"/>
                    <a:pt x="2160" y="41507"/>
                    <a:pt x="2114" y="41305"/>
                  </a:cubicBezTo>
                  <a:lnTo>
                    <a:pt x="1722" y="41305"/>
                  </a:lnTo>
                  <a:cubicBezTo>
                    <a:pt x="1787" y="41504"/>
                    <a:pt x="1835" y="41697"/>
                    <a:pt x="1866" y="41886"/>
                  </a:cubicBezTo>
                  <a:cubicBezTo>
                    <a:pt x="1898" y="42075"/>
                    <a:pt x="1914" y="42259"/>
                    <a:pt x="1914" y="42439"/>
                  </a:cubicBezTo>
                  <a:cubicBezTo>
                    <a:pt x="1914" y="42662"/>
                    <a:pt x="1884" y="42835"/>
                    <a:pt x="1824" y="42959"/>
                  </a:cubicBezTo>
                  <a:cubicBezTo>
                    <a:pt x="1765" y="43083"/>
                    <a:pt x="1675" y="43156"/>
                    <a:pt x="1556" y="43176"/>
                  </a:cubicBezTo>
                  <a:lnTo>
                    <a:pt x="1556" y="41178"/>
                  </a:lnTo>
                  <a:close/>
                  <a:moveTo>
                    <a:pt x="90" y="44283"/>
                  </a:moveTo>
                  <a:lnTo>
                    <a:pt x="90" y="47568"/>
                  </a:lnTo>
                  <a:lnTo>
                    <a:pt x="504" y="47568"/>
                  </a:lnTo>
                  <a:lnTo>
                    <a:pt x="504" y="46384"/>
                  </a:lnTo>
                  <a:lnTo>
                    <a:pt x="2211" y="46384"/>
                  </a:lnTo>
                  <a:lnTo>
                    <a:pt x="2211" y="45465"/>
                  </a:lnTo>
                  <a:lnTo>
                    <a:pt x="504" y="45465"/>
                  </a:lnTo>
                  <a:lnTo>
                    <a:pt x="504" y="4428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29" name="Shape 1140"/>
            <p:cNvSpPr>
              <a:spLocks/>
            </p:cNvSpPr>
            <p:nvPr/>
          </p:nvSpPr>
          <p:spPr bwMode="auto">
            <a:xfrm>
              <a:off x="2580550" y="2552725"/>
              <a:ext cx="152350" cy="92475"/>
            </a:xfrm>
            <a:custGeom>
              <a:avLst/>
              <a:gdLst>
                <a:gd name="T0" fmla="*/ 733 w 6094"/>
                <a:gd name="T1" fmla="*/ 382 h 3699"/>
                <a:gd name="T2" fmla="*/ 1068 w 6094"/>
                <a:gd name="T3" fmla="*/ 749 h 3699"/>
                <a:gd name="T4" fmla="*/ 1179 w 6094"/>
                <a:gd name="T5" fmla="*/ 1851 h 3699"/>
                <a:gd name="T6" fmla="*/ 1068 w 6094"/>
                <a:gd name="T7" fmla="*/ 2950 h 3699"/>
                <a:gd name="T8" fmla="*/ 733 w 6094"/>
                <a:gd name="T9" fmla="*/ 3317 h 3699"/>
                <a:gd name="T10" fmla="*/ 400 w 6094"/>
                <a:gd name="T11" fmla="*/ 2950 h 3699"/>
                <a:gd name="T12" fmla="*/ 288 w 6094"/>
                <a:gd name="T13" fmla="*/ 1851 h 3699"/>
                <a:gd name="T14" fmla="*/ 400 w 6094"/>
                <a:gd name="T15" fmla="*/ 749 h 3699"/>
                <a:gd name="T16" fmla="*/ 733 w 6094"/>
                <a:gd name="T17" fmla="*/ 382 h 3699"/>
                <a:gd name="T18" fmla="*/ 3509 w 6094"/>
                <a:gd name="T19" fmla="*/ 382 h 3699"/>
                <a:gd name="T20" fmla="*/ 3844 w 6094"/>
                <a:gd name="T21" fmla="*/ 749 h 3699"/>
                <a:gd name="T22" fmla="*/ 3955 w 6094"/>
                <a:gd name="T23" fmla="*/ 1851 h 3699"/>
                <a:gd name="T24" fmla="*/ 3844 w 6094"/>
                <a:gd name="T25" fmla="*/ 2950 h 3699"/>
                <a:gd name="T26" fmla="*/ 3509 w 6094"/>
                <a:gd name="T27" fmla="*/ 3317 h 3699"/>
                <a:gd name="T28" fmla="*/ 3176 w 6094"/>
                <a:gd name="T29" fmla="*/ 2950 h 3699"/>
                <a:gd name="T30" fmla="*/ 3064 w 6094"/>
                <a:gd name="T31" fmla="*/ 1851 h 3699"/>
                <a:gd name="T32" fmla="*/ 3176 w 6094"/>
                <a:gd name="T33" fmla="*/ 749 h 3699"/>
                <a:gd name="T34" fmla="*/ 3509 w 6094"/>
                <a:gd name="T35" fmla="*/ 382 h 3699"/>
                <a:gd name="T36" fmla="*/ 5360 w 6094"/>
                <a:gd name="T37" fmla="*/ 382 h 3699"/>
                <a:gd name="T38" fmla="*/ 5695 w 6094"/>
                <a:gd name="T39" fmla="*/ 749 h 3699"/>
                <a:gd name="T40" fmla="*/ 5806 w 6094"/>
                <a:gd name="T41" fmla="*/ 1851 h 3699"/>
                <a:gd name="T42" fmla="*/ 5695 w 6094"/>
                <a:gd name="T43" fmla="*/ 2950 h 3699"/>
                <a:gd name="T44" fmla="*/ 5360 w 6094"/>
                <a:gd name="T45" fmla="*/ 3317 h 3699"/>
                <a:gd name="T46" fmla="*/ 5027 w 6094"/>
                <a:gd name="T47" fmla="*/ 2950 h 3699"/>
                <a:gd name="T48" fmla="*/ 4915 w 6094"/>
                <a:gd name="T49" fmla="*/ 1851 h 3699"/>
                <a:gd name="T50" fmla="*/ 5027 w 6094"/>
                <a:gd name="T51" fmla="*/ 749 h 3699"/>
                <a:gd name="T52" fmla="*/ 5360 w 6094"/>
                <a:gd name="T53" fmla="*/ 382 h 3699"/>
                <a:gd name="T54" fmla="*/ 1970 w 6094"/>
                <a:gd name="T55" fmla="*/ 3023 h 3699"/>
                <a:gd name="T56" fmla="*/ 1970 w 6094"/>
                <a:gd name="T57" fmla="*/ 3630 h 3699"/>
                <a:gd name="T58" fmla="*/ 2270 w 6094"/>
                <a:gd name="T59" fmla="*/ 3630 h 3699"/>
                <a:gd name="T60" fmla="*/ 2270 w 6094"/>
                <a:gd name="T61" fmla="*/ 3023 h 3699"/>
                <a:gd name="T62" fmla="*/ 733 w 6094"/>
                <a:gd name="T63" fmla="*/ 0 h 3699"/>
                <a:gd name="T64" fmla="*/ 188 w 6094"/>
                <a:gd name="T65" fmla="*/ 474 h 3699"/>
                <a:gd name="T66" fmla="*/ 0 w 6094"/>
                <a:gd name="T67" fmla="*/ 1851 h 3699"/>
                <a:gd name="T68" fmla="*/ 188 w 6094"/>
                <a:gd name="T69" fmla="*/ 3225 h 3699"/>
                <a:gd name="T70" fmla="*/ 733 w 6094"/>
                <a:gd name="T71" fmla="*/ 3699 h 3699"/>
                <a:gd name="T72" fmla="*/ 1278 w 6094"/>
                <a:gd name="T73" fmla="*/ 3225 h 3699"/>
                <a:gd name="T74" fmla="*/ 1466 w 6094"/>
                <a:gd name="T75" fmla="*/ 1851 h 3699"/>
                <a:gd name="T76" fmla="*/ 1278 w 6094"/>
                <a:gd name="T77" fmla="*/ 474 h 3699"/>
                <a:gd name="T78" fmla="*/ 733 w 6094"/>
                <a:gd name="T79" fmla="*/ 0 h 3699"/>
                <a:gd name="T80" fmla="*/ 3509 w 6094"/>
                <a:gd name="T81" fmla="*/ 0 h 3699"/>
                <a:gd name="T82" fmla="*/ 2964 w 6094"/>
                <a:gd name="T83" fmla="*/ 474 h 3699"/>
                <a:gd name="T84" fmla="*/ 2776 w 6094"/>
                <a:gd name="T85" fmla="*/ 1851 h 3699"/>
                <a:gd name="T86" fmla="*/ 2964 w 6094"/>
                <a:gd name="T87" fmla="*/ 3225 h 3699"/>
                <a:gd name="T88" fmla="*/ 3509 w 6094"/>
                <a:gd name="T89" fmla="*/ 3699 h 3699"/>
                <a:gd name="T90" fmla="*/ 4054 w 6094"/>
                <a:gd name="T91" fmla="*/ 3225 h 3699"/>
                <a:gd name="T92" fmla="*/ 4242 w 6094"/>
                <a:gd name="T93" fmla="*/ 1851 h 3699"/>
                <a:gd name="T94" fmla="*/ 4054 w 6094"/>
                <a:gd name="T95" fmla="*/ 474 h 3699"/>
                <a:gd name="T96" fmla="*/ 3509 w 6094"/>
                <a:gd name="T97" fmla="*/ 0 h 3699"/>
                <a:gd name="T98" fmla="*/ 5360 w 6094"/>
                <a:gd name="T99" fmla="*/ 0 h 3699"/>
                <a:gd name="T100" fmla="*/ 4815 w 6094"/>
                <a:gd name="T101" fmla="*/ 474 h 3699"/>
                <a:gd name="T102" fmla="*/ 4627 w 6094"/>
                <a:gd name="T103" fmla="*/ 1851 h 3699"/>
                <a:gd name="T104" fmla="*/ 4815 w 6094"/>
                <a:gd name="T105" fmla="*/ 3225 h 3699"/>
                <a:gd name="T106" fmla="*/ 5360 w 6094"/>
                <a:gd name="T107" fmla="*/ 3699 h 3699"/>
                <a:gd name="T108" fmla="*/ 5905 w 6094"/>
                <a:gd name="T109" fmla="*/ 3225 h 3699"/>
                <a:gd name="T110" fmla="*/ 6093 w 6094"/>
                <a:gd name="T111" fmla="*/ 1851 h 3699"/>
                <a:gd name="T112" fmla="*/ 5905 w 6094"/>
                <a:gd name="T113" fmla="*/ 474 h 3699"/>
                <a:gd name="T114" fmla="*/ 5360 w 6094"/>
                <a:gd name="T115" fmla="*/ 0 h 3699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094"/>
                <a:gd name="T175" fmla="*/ 0 h 3699"/>
                <a:gd name="T176" fmla="*/ 6094 w 6094"/>
                <a:gd name="T177" fmla="*/ 3699 h 3699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094" h="3699" extrusionOk="0">
                  <a:moveTo>
                    <a:pt x="733" y="382"/>
                  </a:moveTo>
                  <a:cubicBezTo>
                    <a:pt x="882" y="382"/>
                    <a:pt x="993" y="504"/>
                    <a:pt x="1068" y="749"/>
                  </a:cubicBezTo>
                  <a:cubicBezTo>
                    <a:pt x="1142" y="993"/>
                    <a:pt x="1179" y="1360"/>
                    <a:pt x="1179" y="1851"/>
                  </a:cubicBezTo>
                  <a:cubicBezTo>
                    <a:pt x="1179" y="2339"/>
                    <a:pt x="1142" y="2706"/>
                    <a:pt x="1068" y="2950"/>
                  </a:cubicBezTo>
                  <a:cubicBezTo>
                    <a:pt x="993" y="3195"/>
                    <a:pt x="882" y="3317"/>
                    <a:pt x="733" y="3317"/>
                  </a:cubicBezTo>
                  <a:cubicBezTo>
                    <a:pt x="585" y="3317"/>
                    <a:pt x="474" y="3195"/>
                    <a:pt x="400" y="2950"/>
                  </a:cubicBezTo>
                  <a:cubicBezTo>
                    <a:pt x="326" y="2706"/>
                    <a:pt x="288" y="2339"/>
                    <a:pt x="288" y="1851"/>
                  </a:cubicBezTo>
                  <a:cubicBezTo>
                    <a:pt x="288" y="1360"/>
                    <a:pt x="326" y="993"/>
                    <a:pt x="400" y="749"/>
                  </a:cubicBezTo>
                  <a:cubicBezTo>
                    <a:pt x="474" y="504"/>
                    <a:pt x="585" y="382"/>
                    <a:pt x="733" y="382"/>
                  </a:cubicBezTo>
                  <a:close/>
                  <a:moveTo>
                    <a:pt x="3509" y="382"/>
                  </a:moveTo>
                  <a:cubicBezTo>
                    <a:pt x="3658" y="382"/>
                    <a:pt x="3769" y="504"/>
                    <a:pt x="3844" y="749"/>
                  </a:cubicBezTo>
                  <a:cubicBezTo>
                    <a:pt x="3918" y="993"/>
                    <a:pt x="3955" y="1360"/>
                    <a:pt x="3955" y="1851"/>
                  </a:cubicBezTo>
                  <a:cubicBezTo>
                    <a:pt x="3955" y="2339"/>
                    <a:pt x="3918" y="2706"/>
                    <a:pt x="3844" y="2950"/>
                  </a:cubicBezTo>
                  <a:cubicBezTo>
                    <a:pt x="3769" y="3195"/>
                    <a:pt x="3658" y="3317"/>
                    <a:pt x="3509" y="3317"/>
                  </a:cubicBezTo>
                  <a:cubicBezTo>
                    <a:pt x="3361" y="3317"/>
                    <a:pt x="3250" y="3195"/>
                    <a:pt x="3176" y="2950"/>
                  </a:cubicBezTo>
                  <a:cubicBezTo>
                    <a:pt x="3102" y="2706"/>
                    <a:pt x="3064" y="2339"/>
                    <a:pt x="3064" y="1851"/>
                  </a:cubicBezTo>
                  <a:cubicBezTo>
                    <a:pt x="3064" y="1360"/>
                    <a:pt x="3102" y="993"/>
                    <a:pt x="3176" y="749"/>
                  </a:cubicBezTo>
                  <a:cubicBezTo>
                    <a:pt x="3250" y="504"/>
                    <a:pt x="3361" y="382"/>
                    <a:pt x="3509" y="382"/>
                  </a:cubicBezTo>
                  <a:close/>
                  <a:moveTo>
                    <a:pt x="5360" y="382"/>
                  </a:moveTo>
                  <a:cubicBezTo>
                    <a:pt x="5509" y="382"/>
                    <a:pt x="5620" y="504"/>
                    <a:pt x="5695" y="749"/>
                  </a:cubicBezTo>
                  <a:cubicBezTo>
                    <a:pt x="5769" y="993"/>
                    <a:pt x="5806" y="1360"/>
                    <a:pt x="5806" y="1851"/>
                  </a:cubicBezTo>
                  <a:cubicBezTo>
                    <a:pt x="5806" y="2339"/>
                    <a:pt x="5769" y="2706"/>
                    <a:pt x="5695" y="2950"/>
                  </a:cubicBezTo>
                  <a:cubicBezTo>
                    <a:pt x="5620" y="3195"/>
                    <a:pt x="5509" y="3317"/>
                    <a:pt x="5360" y="3317"/>
                  </a:cubicBezTo>
                  <a:cubicBezTo>
                    <a:pt x="5212" y="3317"/>
                    <a:pt x="5101" y="3195"/>
                    <a:pt x="5027" y="2950"/>
                  </a:cubicBezTo>
                  <a:cubicBezTo>
                    <a:pt x="4953" y="2706"/>
                    <a:pt x="4915" y="2339"/>
                    <a:pt x="4915" y="1851"/>
                  </a:cubicBezTo>
                  <a:cubicBezTo>
                    <a:pt x="4915" y="1360"/>
                    <a:pt x="4953" y="993"/>
                    <a:pt x="5027" y="749"/>
                  </a:cubicBezTo>
                  <a:cubicBezTo>
                    <a:pt x="5101" y="504"/>
                    <a:pt x="5212" y="382"/>
                    <a:pt x="5360" y="382"/>
                  </a:cubicBezTo>
                  <a:close/>
                  <a:moveTo>
                    <a:pt x="1970" y="3023"/>
                  </a:moveTo>
                  <a:lnTo>
                    <a:pt x="1970" y="3630"/>
                  </a:lnTo>
                  <a:lnTo>
                    <a:pt x="2270" y="3630"/>
                  </a:lnTo>
                  <a:lnTo>
                    <a:pt x="2270" y="3023"/>
                  </a:lnTo>
                  <a:close/>
                  <a:moveTo>
                    <a:pt x="733" y="0"/>
                  </a:moveTo>
                  <a:cubicBezTo>
                    <a:pt x="495" y="0"/>
                    <a:pt x="314" y="158"/>
                    <a:pt x="188" y="474"/>
                  </a:cubicBezTo>
                  <a:cubicBezTo>
                    <a:pt x="63" y="790"/>
                    <a:pt x="0" y="1249"/>
                    <a:pt x="0" y="1851"/>
                  </a:cubicBezTo>
                  <a:cubicBezTo>
                    <a:pt x="0" y="2451"/>
                    <a:pt x="63" y="2909"/>
                    <a:pt x="188" y="3225"/>
                  </a:cubicBezTo>
                  <a:cubicBezTo>
                    <a:pt x="314" y="3541"/>
                    <a:pt x="495" y="3699"/>
                    <a:pt x="733" y="3699"/>
                  </a:cubicBezTo>
                  <a:cubicBezTo>
                    <a:pt x="971" y="3699"/>
                    <a:pt x="1152" y="3541"/>
                    <a:pt x="1278" y="3225"/>
                  </a:cubicBezTo>
                  <a:cubicBezTo>
                    <a:pt x="1403" y="2909"/>
                    <a:pt x="1466" y="2451"/>
                    <a:pt x="1466" y="1851"/>
                  </a:cubicBezTo>
                  <a:cubicBezTo>
                    <a:pt x="1466" y="1249"/>
                    <a:pt x="1403" y="790"/>
                    <a:pt x="1278" y="474"/>
                  </a:cubicBezTo>
                  <a:cubicBezTo>
                    <a:pt x="1152" y="158"/>
                    <a:pt x="971" y="0"/>
                    <a:pt x="733" y="0"/>
                  </a:cubicBezTo>
                  <a:close/>
                  <a:moveTo>
                    <a:pt x="3509" y="0"/>
                  </a:moveTo>
                  <a:cubicBezTo>
                    <a:pt x="3271" y="0"/>
                    <a:pt x="3090" y="158"/>
                    <a:pt x="2964" y="474"/>
                  </a:cubicBezTo>
                  <a:cubicBezTo>
                    <a:pt x="2839" y="790"/>
                    <a:pt x="2776" y="1249"/>
                    <a:pt x="2776" y="1851"/>
                  </a:cubicBezTo>
                  <a:cubicBezTo>
                    <a:pt x="2776" y="2451"/>
                    <a:pt x="2839" y="2909"/>
                    <a:pt x="2964" y="3225"/>
                  </a:cubicBezTo>
                  <a:cubicBezTo>
                    <a:pt x="3090" y="3541"/>
                    <a:pt x="3271" y="3699"/>
                    <a:pt x="3509" y="3699"/>
                  </a:cubicBezTo>
                  <a:cubicBezTo>
                    <a:pt x="3747" y="3699"/>
                    <a:pt x="3928" y="3541"/>
                    <a:pt x="4054" y="3225"/>
                  </a:cubicBezTo>
                  <a:cubicBezTo>
                    <a:pt x="4179" y="2909"/>
                    <a:pt x="4242" y="2451"/>
                    <a:pt x="4242" y="1851"/>
                  </a:cubicBezTo>
                  <a:cubicBezTo>
                    <a:pt x="4242" y="1249"/>
                    <a:pt x="4179" y="790"/>
                    <a:pt x="4054" y="474"/>
                  </a:cubicBezTo>
                  <a:cubicBezTo>
                    <a:pt x="3928" y="158"/>
                    <a:pt x="3747" y="0"/>
                    <a:pt x="3509" y="0"/>
                  </a:cubicBezTo>
                  <a:close/>
                  <a:moveTo>
                    <a:pt x="5360" y="0"/>
                  </a:moveTo>
                  <a:cubicBezTo>
                    <a:pt x="5122" y="0"/>
                    <a:pt x="4941" y="158"/>
                    <a:pt x="4815" y="474"/>
                  </a:cubicBezTo>
                  <a:cubicBezTo>
                    <a:pt x="4690" y="790"/>
                    <a:pt x="4627" y="1249"/>
                    <a:pt x="4627" y="1851"/>
                  </a:cubicBezTo>
                  <a:cubicBezTo>
                    <a:pt x="4627" y="2451"/>
                    <a:pt x="4690" y="2909"/>
                    <a:pt x="4815" y="3225"/>
                  </a:cubicBezTo>
                  <a:cubicBezTo>
                    <a:pt x="4941" y="3541"/>
                    <a:pt x="5122" y="3699"/>
                    <a:pt x="5360" y="3699"/>
                  </a:cubicBezTo>
                  <a:cubicBezTo>
                    <a:pt x="5598" y="3699"/>
                    <a:pt x="5779" y="3541"/>
                    <a:pt x="5905" y="3225"/>
                  </a:cubicBezTo>
                  <a:cubicBezTo>
                    <a:pt x="6030" y="2909"/>
                    <a:pt x="6093" y="2451"/>
                    <a:pt x="6093" y="1851"/>
                  </a:cubicBezTo>
                  <a:cubicBezTo>
                    <a:pt x="6093" y="1249"/>
                    <a:pt x="6030" y="790"/>
                    <a:pt x="5905" y="474"/>
                  </a:cubicBezTo>
                  <a:cubicBezTo>
                    <a:pt x="5779" y="158"/>
                    <a:pt x="5598" y="0"/>
                    <a:pt x="536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0" name="Shape 1141"/>
            <p:cNvSpPr>
              <a:spLocks/>
            </p:cNvSpPr>
            <p:nvPr/>
          </p:nvSpPr>
          <p:spPr bwMode="auto">
            <a:xfrm>
              <a:off x="2583725" y="2313325"/>
              <a:ext cx="195450" cy="92500"/>
            </a:xfrm>
            <a:custGeom>
              <a:avLst/>
              <a:gdLst>
                <a:gd name="T0" fmla="*/ 2792 w 7818"/>
                <a:gd name="T1" fmla="*/ 749 h 3700"/>
                <a:gd name="T2" fmla="*/ 2792 w 7818"/>
                <a:gd name="T3" fmla="*/ 2951 h 3700"/>
                <a:gd name="T4" fmla="*/ 2124 w 7818"/>
                <a:gd name="T5" fmla="*/ 2951 h 3700"/>
                <a:gd name="T6" fmla="*/ 2124 w 7818"/>
                <a:gd name="T7" fmla="*/ 749 h 3700"/>
                <a:gd name="T8" fmla="*/ 5233 w 7818"/>
                <a:gd name="T9" fmla="*/ 383 h 3700"/>
                <a:gd name="T10" fmla="*/ 5679 w 7818"/>
                <a:gd name="T11" fmla="*/ 1851 h 3700"/>
                <a:gd name="T12" fmla="*/ 5233 w 7818"/>
                <a:gd name="T13" fmla="*/ 3317 h 3700"/>
                <a:gd name="T14" fmla="*/ 4788 w 7818"/>
                <a:gd name="T15" fmla="*/ 1851 h 3700"/>
                <a:gd name="T16" fmla="*/ 5233 w 7818"/>
                <a:gd name="T17" fmla="*/ 383 h 3700"/>
                <a:gd name="T18" fmla="*/ 7419 w 7818"/>
                <a:gd name="T19" fmla="*/ 749 h 3700"/>
                <a:gd name="T20" fmla="*/ 7419 w 7818"/>
                <a:gd name="T21" fmla="*/ 2951 h 3700"/>
                <a:gd name="T22" fmla="*/ 6751 w 7818"/>
                <a:gd name="T23" fmla="*/ 2951 h 3700"/>
                <a:gd name="T24" fmla="*/ 6751 w 7818"/>
                <a:gd name="T25" fmla="*/ 749 h 3700"/>
                <a:gd name="T26" fmla="*/ 508 w 7818"/>
                <a:gd name="T27" fmla="*/ 65 h 3700"/>
                <a:gd name="T28" fmla="*/ 1 w 7818"/>
                <a:gd name="T29" fmla="*/ 676 h 3700"/>
                <a:gd name="T30" fmla="*/ 511 w 7818"/>
                <a:gd name="T31" fmla="*/ 3224 h 3700"/>
                <a:gd name="T32" fmla="*/ 42 w 7818"/>
                <a:gd name="T33" fmla="*/ 3630 h 3700"/>
                <a:gd name="T34" fmla="*/ 1264 w 7818"/>
                <a:gd name="T35" fmla="*/ 3224 h 3700"/>
                <a:gd name="T36" fmla="*/ 795 w 7818"/>
                <a:gd name="T37" fmla="*/ 65 h 3700"/>
                <a:gd name="T38" fmla="*/ 3694 w 7818"/>
                <a:gd name="T39" fmla="*/ 3630 h 3700"/>
                <a:gd name="T40" fmla="*/ 3994 w 7818"/>
                <a:gd name="T41" fmla="*/ 3024 h 3700"/>
                <a:gd name="T42" fmla="*/ 1912 w 7818"/>
                <a:gd name="T43" fmla="*/ 475 h 3700"/>
                <a:gd name="T44" fmla="*/ 1912 w 7818"/>
                <a:gd name="T45" fmla="*/ 3225 h 3700"/>
                <a:gd name="T46" fmla="*/ 3002 w 7818"/>
                <a:gd name="T47" fmla="*/ 3225 h 3700"/>
                <a:gd name="T48" fmla="*/ 3002 w 7818"/>
                <a:gd name="T49" fmla="*/ 475 h 3700"/>
                <a:gd name="T50" fmla="*/ 5233 w 7818"/>
                <a:gd name="T51" fmla="*/ 1 h 3700"/>
                <a:gd name="T52" fmla="*/ 4500 w 7818"/>
                <a:gd name="T53" fmla="*/ 1851 h 3700"/>
                <a:gd name="T54" fmla="*/ 5233 w 7818"/>
                <a:gd name="T55" fmla="*/ 3699 h 3700"/>
                <a:gd name="T56" fmla="*/ 5966 w 7818"/>
                <a:gd name="T57" fmla="*/ 1851 h 3700"/>
                <a:gd name="T58" fmla="*/ 5233 w 7818"/>
                <a:gd name="T59" fmla="*/ 1 h 3700"/>
                <a:gd name="T60" fmla="*/ 6539 w 7818"/>
                <a:gd name="T61" fmla="*/ 475 h 3700"/>
                <a:gd name="T62" fmla="*/ 6539 w 7818"/>
                <a:gd name="T63" fmla="*/ 3225 h 3700"/>
                <a:gd name="T64" fmla="*/ 7629 w 7818"/>
                <a:gd name="T65" fmla="*/ 3225 h 3700"/>
                <a:gd name="T66" fmla="*/ 7629 w 7818"/>
                <a:gd name="T67" fmla="*/ 475 h 370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7818"/>
                <a:gd name="T103" fmla="*/ 0 h 3700"/>
                <a:gd name="T104" fmla="*/ 7818 w 7818"/>
                <a:gd name="T105" fmla="*/ 3700 h 370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7818" h="3700" extrusionOk="0">
                  <a:moveTo>
                    <a:pt x="2457" y="383"/>
                  </a:moveTo>
                  <a:cubicBezTo>
                    <a:pt x="2606" y="383"/>
                    <a:pt x="2717" y="505"/>
                    <a:pt x="2792" y="749"/>
                  </a:cubicBezTo>
                  <a:cubicBezTo>
                    <a:pt x="2866" y="994"/>
                    <a:pt x="2903" y="1361"/>
                    <a:pt x="2903" y="1851"/>
                  </a:cubicBezTo>
                  <a:cubicBezTo>
                    <a:pt x="2903" y="2340"/>
                    <a:pt x="2866" y="2706"/>
                    <a:pt x="2792" y="2951"/>
                  </a:cubicBezTo>
                  <a:cubicBezTo>
                    <a:pt x="2717" y="3195"/>
                    <a:pt x="2606" y="3317"/>
                    <a:pt x="2457" y="3317"/>
                  </a:cubicBezTo>
                  <a:cubicBezTo>
                    <a:pt x="2309" y="3317"/>
                    <a:pt x="2198" y="3195"/>
                    <a:pt x="2124" y="2951"/>
                  </a:cubicBezTo>
                  <a:cubicBezTo>
                    <a:pt x="2050" y="2706"/>
                    <a:pt x="2012" y="2340"/>
                    <a:pt x="2012" y="1851"/>
                  </a:cubicBezTo>
                  <a:cubicBezTo>
                    <a:pt x="2012" y="1361"/>
                    <a:pt x="2050" y="994"/>
                    <a:pt x="2124" y="749"/>
                  </a:cubicBezTo>
                  <a:cubicBezTo>
                    <a:pt x="2198" y="505"/>
                    <a:pt x="2309" y="383"/>
                    <a:pt x="2457" y="383"/>
                  </a:cubicBezTo>
                  <a:close/>
                  <a:moveTo>
                    <a:pt x="5233" y="383"/>
                  </a:moveTo>
                  <a:cubicBezTo>
                    <a:pt x="5382" y="383"/>
                    <a:pt x="5493" y="505"/>
                    <a:pt x="5568" y="749"/>
                  </a:cubicBezTo>
                  <a:cubicBezTo>
                    <a:pt x="5642" y="994"/>
                    <a:pt x="5679" y="1361"/>
                    <a:pt x="5679" y="1851"/>
                  </a:cubicBezTo>
                  <a:cubicBezTo>
                    <a:pt x="5679" y="2340"/>
                    <a:pt x="5642" y="2706"/>
                    <a:pt x="5568" y="2951"/>
                  </a:cubicBezTo>
                  <a:cubicBezTo>
                    <a:pt x="5493" y="3195"/>
                    <a:pt x="5382" y="3317"/>
                    <a:pt x="5233" y="3317"/>
                  </a:cubicBezTo>
                  <a:cubicBezTo>
                    <a:pt x="5085" y="3317"/>
                    <a:pt x="4974" y="3195"/>
                    <a:pt x="4900" y="2951"/>
                  </a:cubicBezTo>
                  <a:cubicBezTo>
                    <a:pt x="4826" y="2706"/>
                    <a:pt x="4788" y="2340"/>
                    <a:pt x="4788" y="1851"/>
                  </a:cubicBezTo>
                  <a:cubicBezTo>
                    <a:pt x="4788" y="1361"/>
                    <a:pt x="4826" y="994"/>
                    <a:pt x="4900" y="749"/>
                  </a:cubicBezTo>
                  <a:cubicBezTo>
                    <a:pt x="4974" y="505"/>
                    <a:pt x="5085" y="383"/>
                    <a:pt x="5233" y="383"/>
                  </a:cubicBezTo>
                  <a:close/>
                  <a:moveTo>
                    <a:pt x="7084" y="383"/>
                  </a:moveTo>
                  <a:cubicBezTo>
                    <a:pt x="7233" y="383"/>
                    <a:pt x="7344" y="505"/>
                    <a:pt x="7419" y="749"/>
                  </a:cubicBezTo>
                  <a:cubicBezTo>
                    <a:pt x="7493" y="994"/>
                    <a:pt x="7530" y="1361"/>
                    <a:pt x="7530" y="1851"/>
                  </a:cubicBezTo>
                  <a:cubicBezTo>
                    <a:pt x="7530" y="2340"/>
                    <a:pt x="7493" y="2706"/>
                    <a:pt x="7419" y="2951"/>
                  </a:cubicBezTo>
                  <a:cubicBezTo>
                    <a:pt x="7344" y="3195"/>
                    <a:pt x="7233" y="3317"/>
                    <a:pt x="7084" y="3317"/>
                  </a:cubicBezTo>
                  <a:cubicBezTo>
                    <a:pt x="6936" y="3317"/>
                    <a:pt x="6825" y="3195"/>
                    <a:pt x="6751" y="2951"/>
                  </a:cubicBezTo>
                  <a:cubicBezTo>
                    <a:pt x="6677" y="2706"/>
                    <a:pt x="6639" y="2340"/>
                    <a:pt x="6639" y="1851"/>
                  </a:cubicBezTo>
                  <a:cubicBezTo>
                    <a:pt x="6639" y="1361"/>
                    <a:pt x="6677" y="994"/>
                    <a:pt x="6751" y="749"/>
                  </a:cubicBezTo>
                  <a:cubicBezTo>
                    <a:pt x="6825" y="505"/>
                    <a:pt x="6936" y="383"/>
                    <a:pt x="7084" y="383"/>
                  </a:cubicBezTo>
                  <a:close/>
                  <a:moveTo>
                    <a:pt x="508" y="65"/>
                  </a:moveTo>
                  <a:lnTo>
                    <a:pt x="1" y="237"/>
                  </a:lnTo>
                  <a:lnTo>
                    <a:pt x="1" y="676"/>
                  </a:lnTo>
                  <a:lnTo>
                    <a:pt x="511" y="504"/>
                  </a:lnTo>
                  <a:lnTo>
                    <a:pt x="511" y="3224"/>
                  </a:lnTo>
                  <a:lnTo>
                    <a:pt x="42" y="3224"/>
                  </a:lnTo>
                  <a:lnTo>
                    <a:pt x="42" y="3630"/>
                  </a:lnTo>
                  <a:lnTo>
                    <a:pt x="1264" y="3630"/>
                  </a:lnTo>
                  <a:lnTo>
                    <a:pt x="1264" y="3224"/>
                  </a:lnTo>
                  <a:lnTo>
                    <a:pt x="795" y="3224"/>
                  </a:lnTo>
                  <a:lnTo>
                    <a:pt x="795" y="65"/>
                  </a:lnTo>
                  <a:close/>
                  <a:moveTo>
                    <a:pt x="3694" y="3024"/>
                  </a:moveTo>
                  <a:lnTo>
                    <a:pt x="3694" y="3630"/>
                  </a:lnTo>
                  <a:lnTo>
                    <a:pt x="3994" y="3630"/>
                  </a:lnTo>
                  <a:lnTo>
                    <a:pt x="3994" y="3024"/>
                  </a:lnTo>
                  <a:close/>
                  <a:moveTo>
                    <a:pt x="2457" y="1"/>
                  </a:moveTo>
                  <a:cubicBezTo>
                    <a:pt x="2219" y="1"/>
                    <a:pt x="2038" y="159"/>
                    <a:pt x="1912" y="475"/>
                  </a:cubicBezTo>
                  <a:cubicBezTo>
                    <a:pt x="1787" y="791"/>
                    <a:pt x="1724" y="1249"/>
                    <a:pt x="1724" y="1851"/>
                  </a:cubicBezTo>
                  <a:cubicBezTo>
                    <a:pt x="1724" y="2451"/>
                    <a:pt x="1787" y="2909"/>
                    <a:pt x="1912" y="3225"/>
                  </a:cubicBezTo>
                  <a:cubicBezTo>
                    <a:pt x="2038" y="3541"/>
                    <a:pt x="2219" y="3699"/>
                    <a:pt x="2457" y="3699"/>
                  </a:cubicBezTo>
                  <a:cubicBezTo>
                    <a:pt x="2695" y="3699"/>
                    <a:pt x="2876" y="3541"/>
                    <a:pt x="3002" y="3225"/>
                  </a:cubicBezTo>
                  <a:cubicBezTo>
                    <a:pt x="3127" y="2909"/>
                    <a:pt x="3190" y="2451"/>
                    <a:pt x="3190" y="1851"/>
                  </a:cubicBezTo>
                  <a:cubicBezTo>
                    <a:pt x="3190" y="1249"/>
                    <a:pt x="3127" y="791"/>
                    <a:pt x="3002" y="475"/>
                  </a:cubicBezTo>
                  <a:cubicBezTo>
                    <a:pt x="2876" y="159"/>
                    <a:pt x="2695" y="1"/>
                    <a:pt x="2457" y="1"/>
                  </a:cubicBezTo>
                  <a:close/>
                  <a:moveTo>
                    <a:pt x="5233" y="1"/>
                  </a:moveTo>
                  <a:cubicBezTo>
                    <a:pt x="4995" y="1"/>
                    <a:pt x="4814" y="159"/>
                    <a:pt x="4688" y="475"/>
                  </a:cubicBezTo>
                  <a:cubicBezTo>
                    <a:pt x="4563" y="791"/>
                    <a:pt x="4500" y="1249"/>
                    <a:pt x="4500" y="1851"/>
                  </a:cubicBezTo>
                  <a:cubicBezTo>
                    <a:pt x="4500" y="2451"/>
                    <a:pt x="4563" y="2909"/>
                    <a:pt x="4688" y="3225"/>
                  </a:cubicBezTo>
                  <a:cubicBezTo>
                    <a:pt x="4814" y="3541"/>
                    <a:pt x="4995" y="3699"/>
                    <a:pt x="5233" y="3699"/>
                  </a:cubicBezTo>
                  <a:cubicBezTo>
                    <a:pt x="5471" y="3699"/>
                    <a:pt x="5652" y="3541"/>
                    <a:pt x="5778" y="3225"/>
                  </a:cubicBezTo>
                  <a:cubicBezTo>
                    <a:pt x="5903" y="2909"/>
                    <a:pt x="5966" y="2451"/>
                    <a:pt x="5966" y="1851"/>
                  </a:cubicBezTo>
                  <a:cubicBezTo>
                    <a:pt x="5966" y="1249"/>
                    <a:pt x="5903" y="791"/>
                    <a:pt x="5778" y="475"/>
                  </a:cubicBezTo>
                  <a:cubicBezTo>
                    <a:pt x="5652" y="159"/>
                    <a:pt x="5471" y="1"/>
                    <a:pt x="5233" y="1"/>
                  </a:cubicBezTo>
                  <a:close/>
                  <a:moveTo>
                    <a:pt x="7084" y="1"/>
                  </a:moveTo>
                  <a:cubicBezTo>
                    <a:pt x="6846" y="1"/>
                    <a:pt x="6665" y="159"/>
                    <a:pt x="6539" y="475"/>
                  </a:cubicBezTo>
                  <a:cubicBezTo>
                    <a:pt x="6414" y="791"/>
                    <a:pt x="6351" y="1249"/>
                    <a:pt x="6351" y="1851"/>
                  </a:cubicBezTo>
                  <a:cubicBezTo>
                    <a:pt x="6351" y="2451"/>
                    <a:pt x="6414" y="2909"/>
                    <a:pt x="6539" y="3225"/>
                  </a:cubicBezTo>
                  <a:cubicBezTo>
                    <a:pt x="6665" y="3541"/>
                    <a:pt x="6846" y="3699"/>
                    <a:pt x="7084" y="3699"/>
                  </a:cubicBezTo>
                  <a:cubicBezTo>
                    <a:pt x="7322" y="3699"/>
                    <a:pt x="7503" y="3541"/>
                    <a:pt x="7629" y="3225"/>
                  </a:cubicBezTo>
                  <a:cubicBezTo>
                    <a:pt x="7754" y="2909"/>
                    <a:pt x="7817" y="2451"/>
                    <a:pt x="7817" y="1851"/>
                  </a:cubicBezTo>
                  <a:cubicBezTo>
                    <a:pt x="7817" y="1249"/>
                    <a:pt x="7754" y="791"/>
                    <a:pt x="7629" y="475"/>
                  </a:cubicBezTo>
                  <a:cubicBezTo>
                    <a:pt x="7503" y="159"/>
                    <a:pt x="7322" y="1"/>
                    <a:pt x="7084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1" name="Shape 1142"/>
            <p:cNvSpPr>
              <a:spLocks/>
            </p:cNvSpPr>
            <p:nvPr/>
          </p:nvSpPr>
          <p:spPr bwMode="auto">
            <a:xfrm>
              <a:off x="2581075" y="2073950"/>
              <a:ext cx="198100" cy="92475"/>
            </a:xfrm>
            <a:custGeom>
              <a:avLst/>
              <a:gdLst>
                <a:gd name="T0" fmla="*/ 2898 w 7924"/>
                <a:gd name="T1" fmla="*/ 749 h 3699"/>
                <a:gd name="T2" fmla="*/ 2898 w 7924"/>
                <a:gd name="T3" fmla="*/ 2950 h 3699"/>
                <a:gd name="T4" fmla="*/ 2230 w 7924"/>
                <a:gd name="T5" fmla="*/ 2950 h 3699"/>
                <a:gd name="T6" fmla="*/ 2230 w 7924"/>
                <a:gd name="T7" fmla="*/ 749 h 3699"/>
                <a:gd name="T8" fmla="*/ 5339 w 7924"/>
                <a:gd name="T9" fmla="*/ 382 h 3699"/>
                <a:gd name="T10" fmla="*/ 5785 w 7924"/>
                <a:gd name="T11" fmla="*/ 1851 h 3699"/>
                <a:gd name="T12" fmla="*/ 5339 w 7924"/>
                <a:gd name="T13" fmla="*/ 3317 h 3699"/>
                <a:gd name="T14" fmla="*/ 4894 w 7924"/>
                <a:gd name="T15" fmla="*/ 1851 h 3699"/>
                <a:gd name="T16" fmla="*/ 5339 w 7924"/>
                <a:gd name="T17" fmla="*/ 382 h 3699"/>
                <a:gd name="T18" fmla="*/ 7525 w 7924"/>
                <a:gd name="T19" fmla="*/ 749 h 3699"/>
                <a:gd name="T20" fmla="*/ 7525 w 7924"/>
                <a:gd name="T21" fmla="*/ 2950 h 3699"/>
                <a:gd name="T22" fmla="*/ 6857 w 7924"/>
                <a:gd name="T23" fmla="*/ 2950 h 3699"/>
                <a:gd name="T24" fmla="*/ 6857 w 7924"/>
                <a:gd name="T25" fmla="*/ 749 h 3699"/>
                <a:gd name="T26" fmla="*/ 614 w 7924"/>
                <a:gd name="T27" fmla="*/ 0 h 3699"/>
                <a:gd name="T28" fmla="*/ 15 w 7924"/>
                <a:gd name="T29" fmla="*/ 237 h 3699"/>
                <a:gd name="T30" fmla="*/ 335 w 7924"/>
                <a:gd name="T31" fmla="*/ 485 h 3699"/>
                <a:gd name="T32" fmla="*/ 929 w 7924"/>
                <a:gd name="T33" fmla="*/ 585 h 3699"/>
                <a:gd name="T34" fmla="*/ 993 w 7924"/>
                <a:gd name="T35" fmla="*/ 1403 h 3699"/>
                <a:gd name="T36" fmla="*/ 446 w 7924"/>
                <a:gd name="T37" fmla="*/ 2461 h 3699"/>
                <a:gd name="T38" fmla="*/ 0 w 7924"/>
                <a:gd name="T39" fmla="*/ 3629 h 3699"/>
                <a:gd name="T40" fmla="*/ 1347 w 7924"/>
                <a:gd name="T41" fmla="*/ 3224 h 3699"/>
                <a:gd name="T42" fmla="*/ 883 w 7924"/>
                <a:gd name="T43" fmla="*/ 2298 h 3699"/>
                <a:gd name="T44" fmla="*/ 1287 w 7924"/>
                <a:gd name="T45" fmla="*/ 1434 h 3699"/>
                <a:gd name="T46" fmla="*/ 1140 w 7924"/>
                <a:gd name="T47" fmla="*/ 277 h 3699"/>
                <a:gd name="T48" fmla="*/ 3800 w 7924"/>
                <a:gd name="T49" fmla="*/ 3023 h 3699"/>
                <a:gd name="T50" fmla="*/ 4100 w 7924"/>
                <a:gd name="T51" fmla="*/ 3629 h 3699"/>
                <a:gd name="T52" fmla="*/ 2563 w 7924"/>
                <a:gd name="T53" fmla="*/ 0 h 3699"/>
                <a:gd name="T54" fmla="*/ 1830 w 7924"/>
                <a:gd name="T55" fmla="*/ 1851 h 3699"/>
                <a:gd name="T56" fmla="*/ 2563 w 7924"/>
                <a:gd name="T57" fmla="*/ 3699 h 3699"/>
                <a:gd name="T58" fmla="*/ 3296 w 7924"/>
                <a:gd name="T59" fmla="*/ 1851 h 3699"/>
                <a:gd name="T60" fmla="*/ 2563 w 7924"/>
                <a:gd name="T61" fmla="*/ 0 h 3699"/>
                <a:gd name="T62" fmla="*/ 4794 w 7924"/>
                <a:gd name="T63" fmla="*/ 474 h 3699"/>
                <a:gd name="T64" fmla="*/ 4794 w 7924"/>
                <a:gd name="T65" fmla="*/ 3225 h 3699"/>
                <a:gd name="T66" fmla="*/ 5884 w 7924"/>
                <a:gd name="T67" fmla="*/ 3225 h 3699"/>
                <a:gd name="T68" fmla="*/ 5884 w 7924"/>
                <a:gd name="T69" fmla="*/ 474 h 3699"/>
                <a:gd name="T70" fmla="*/ 7190 w 7924"/>
                <a:gd name="T71" fmla="*/ 0 h 3699"/>
                <a:gd name="T72" fmla="*/ 6457 w 7924"/>
                <a:gd name="T73" fmla="*/ 1851 h 3699"/>
                <a:gd name="T74" fmla="*/ 7190 w 7924"/>
                <a:gd name="T75" fmla="*/ 3699 h 3699"/>
                <a:gd name="T76" fmla="*/ 7923 w 7924"/>
                <a:gd name="T77" fmla="*/ 1851 h 3699"/>
                <a:gd name="T78" fmla="*/ 7190 w 7924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924"/>
                <a:gd name="T121" fmla="*/ 0 h 3699"/>
                <a:gd name="T122" fmla="*/ 7924 w 7924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924" h="3699" extrusionOk="0">
                  <a:moveTo>
                    <a:pt x="2563" y="382"/>
                  </a:moveTo>
                  <a:cubicBezTo>
                    <a:pt x="2712" y="382"/>
                    <a:pt x="2823" y="504"/>
                    <a:pt x="2898" y="749"/>
                  </a:cubicBezTo>
                  <a:cubicBezTo>
                    <a:pt x="2972" y="993"/>
                    <a:pt x="3009" y="1360"/>
                    <a:pt x="3009" y="1851"/>
                  </a:cubicBezTo>
                  <a:cubicBezTo>
                    <a:pt x="3009" y="2339"/>
                    <a:pt x="2972" y="2706"/>
                    <a:pt x="2898" y="2950"/>
                  </a:cubicBezTo>
                  <a:cubicBezTo>
                    <a:pt x="2823" y="3194"/>
                    <a:pt x="2712" y="3317"/>
                    <a:pt x="2563" y="3317"/>
                  </a:cubicBezTo>
                  <a:cubicBezTo>
                    <a:pt x="2415" y="3317"/>
                    <a:pt x="2304" y="3194"/>
                    <a:pt x="2230" y="2950"/>
                  </a:cubicBezTo>
                  <a:cubicBezTo>
                    <a:pt x="2156" y="2706"/>
                    <a:pt x="2118" y="2339"/>
                    <a:pt x="2118" y="1851"/>
                  </a:cubicBezTo>
                  <a:cubicBezTo>
                    <a:pt x="2118" y="1360"/>
                    <a:pt x="2156" y="993"/>
                    <a:pt x="2230" y="749"/>
                  </a:cubicBezTo>
                  <a:cubicBezTo>
                    <a:pt x="2304" y="504"/>
                    <a:pt x="2415" y="382"/>
                    <a:pt x="2563" y="382"/>
                  </a:cubicBezTo>
                  <a:close/>
                  <a:moveTo>
                    <a:pt x="5339" y="382"/>
                  </a:moveTo>
                  <a:cubicBezTo>
                    <a:pt x="5488" y="382"/>
                    <a:pt x="5599" y="504"/>
                    <a:pt x="5674" y="749"/>
                  </a:cubicBezTo>
                  <a:cubicBezTo>
                    <a:pt x="5748" y="993"/>
                    <a:pt x="5785" y="1360"/>
                    <a:pt x="5785" y="1851"/>
                  </a:cubicBezTo>
                  <a:cubicBezTo>
                    <a:pt x="5785" y="2339"/>
                    <a:pt x="5748" y="2706"/>
                    <a:pt x="5674" y="2950"/>
                  </a:cubicBezTo>
                  <a:cubicBezTo>
                    <a:pt x="5599" y="3194"/>
                    <a:pt x="5488" y="3317"/>
                    <a:pt x="5339" y="3317"/>
                  </a:cubicBezTo>
                  <a:cubicBezTo>
                    <a:pt x="5191" y="3317"/>
                    <a:pt x="5080" y="3194"/>
                    <a:pt x="5006" y="2950"/>
                  </a:cubicBezTo>
                  <a:cubicBezTo>
                    <a:pt x="4932" y="2706"/>
                    <a:pt x="4894" y="2339"/>
                    <a:pt x="4894" y="1851"/>
                  </a:cubicBezTo>
                  <a:cubicBezTo>
                    <a:pt x="4894" y="1360"/>
                    <a:pt x="4932" y="993"/>
                    <a:pt x="5006" y="749"/>
                  </a:cubicBezTo>
                  <a:cubicBezTo>
                    <a:pt x="5080" y="504"/>
                    <a:pt x="5191" y="382"/>
                    <a:pt x="5339" y="382"/>
                  </a:cubicBezTo>
                  <a:close/>
                  <a:moveTo>
                    <a:pt x="7190" y="382"/>
                  </a:moveTo>
                  <a:cubicBezTo>
                    <a:pt x="7339" y="382"/>
                    <a:pt x="7450" y="504"/>
                    <a:pt x="7525" y="749"/>
                  </a:cubicBezTo>
                  <a:cubicBezTo>
                    <a:pt x="7599" y="993"/>
                    <a:pt x="7636" y="1360"/>
                    <a:pt x="7636" y="1851"/>
                  </a:cubicBezTo>
                  <a:cubicBezTo>
                    <a:pt x="7636" y="2339"/>
                    <a:pt x="7599" y="2706"/>
                    <a:pt x="7525" y="2950"/>
                  </a:cubicBezTo>
                  <a:cubicBezTo>
                    <a:pt x="7450" y="3194"/>
                    <a:pt x="7339" y="3317"/>
                    <a:pt x="7190" y="3317"/>
                  </a:cubicBezTo>
                  <a:cubicBezTo>
                    <a:pt x="7042" y="3317"/>
                    <a:pt x="6931" y="3194"/>
                    <a:pt x="6857" y="2950"/>
                  </a:cubicBezTo>
                  <a:cubicBezTo>
                    <a:pt x="6783" y="2706"/>
                    <a:pt x="6745" y="2339"/>
                    <a:pt x="6745" y="1851"/>
                  </a:cubicBezTo>
                  <a:cubicBezTo>
                    <a:pt x="6745" y="1360"/>
                    <a:pt x="6783" y="993"/>
                    <a:pt x="6857" y="749"/>
                  </a:cubicBezTo>
                  <a:cubicBezTo>
                    <a:pt x="6931" y="504"/>
                    <a:pt x="7042" y="382"/>
                    <a:pt x="7190" y="382"/>
                  </a:cubicBezTo>
                  <a:close/>
                  <a:moveTo>
                    <a:pt x="614" y="0"/>
                  </a:moveTo>
                  <a:cubicBezTo>
                    <a:pt x="531" y="0"/>
                    <a:pt x="439" y="20"/>
                    <a:pt x="338" y="60"/>
                  </a:cubicBezTo>
                  <a:cubicBezTo>
                    <a:pt x="238" y="100"/>
                    <a:pt x="130" y="159"/>
                    <a:pt x="15" y="237"/>
                  </a:cubicBezTo>
                  <a:lnTo>
                    <a:pt x="15" y="724"/>
                  </a:lnTo>
                  <a:cubicBezTo>
                    <a:pt x="128" y="617"/>
                    <a:pt x="235" y="537"/>
                    <a:pt x="335" y="485"/>
                  </a:cubicBezTo>
                  <a:cubicBezTo>
                    <a:pt x="435" y="432"/>
                    <a:pt x="530" y="406"/>
                    <a:pt x="620" y="406"/>
                  </a:cubicBezTo>
                  <a:cubicBezTo>
                    <a:pt x="747" y="406"/>
                    <a:pt x="850" y="466"/>
                    <a:pt x="929" y="585"/>
                  </a:cubicBezTo>
                  <a:cubicBezTo>
                    <a:pt x="1008" y="705"/>
                    <a:pt x="1047" y="859"/>
                    <a:pt x="1047" y="1048"/>
                  </a:cubicBezTo>
                  <a:cubicBezTo>
                    <a:pt x="1047" y="1165"/>
                    <a:pt x="1029" y="1283"/>
                    <a:pt x="993" y="1403"/>
                  </a:cubicBezTo>
                  <a:cubicBezTo>
                    <a:pt x="956" y="1523"/>
                    <a:pt x="892" y="1670"/>
                    <a:pt x="800" y="1843"/>
                  </a:cubicBezTo>
                  <a:cubicBezTo>
                    <a:pt x="752" y="1936"/>
                    <a:pt x="634" y="2142"/>
                    <a:pt x="446" y="2461"/>
                  </a:cubicBezTo>
                  <a:cubicBezTo>
                    <a:pt x="258" y="2780"/>
                    <a:pt x="109" y="3034"/>
                    <a:pt x="0" y="3224"/>
                  </a:cubicBezTo>
                  <a:lnTo>
                    <a:pt x="0" y="3629"/>
                  </a:lnTo>
                  <a:lnTo>
                    <a:pt x="1347" y="3629"/>
                  </a:lnTo>
                  <a:lnTo>
                    <a:pt x="1347" y="3224"/>
                  </a:lnTo>
                  <a:lnTo>
                    <a:pt x="346" y="3224"/>
                  </a:lnTo>
                  <a:cubicBezTo>
                    <a:pt x="577" y="2827"/>
                    <a:pt x="756" y="2519"/>
                    <a:pt x="883" y="2298"/>
                  </a:cubicBezTo>
                  <a:cubicBezTo>
                    <a:pt x="1009" y="2078"/>
                    <a:pt x="1085" y="1945"/>
                    <a:pt x="1108" y="1898"/>
                  </a:cubicBezTo>
                  <a:cubicBezTo>
                    <a:pt x="1195" y="1720"/>
                    <a:pt x="1254" y="1565"/>
                    <a:pt x="1287" y="1434"/>
                  </a:cubicBezTo>
                  <a:cubicBezTo>
                    <a:pt x="1319" y="1303"/>
                    <a:pt x="1336" y="1164"/>
                    <a:pt x="1336" y="1017"/>
                  </a:cubicBezTo>
                  <a:cubicBezTo>
                    <a:pt x="1336" y="708"/>
                    <a:pt x="1270" y="462"/>
                    <a:pt x="1140" y="277"/>
                  </a:cubicBezTo>
                  <a:cubicBezTo>
                    <a:pt x="1009" y="92"/>
                    <a:pt x="834" y="0"/>
                    <a:pt x="614" y="0"/>
                  </a:cubicBezTo>
                  <a:close/>
                  <a:moveTo>
                    <a:pt x="3800" y="3023"/>
                  </a:moveTo>
                  <a:lnTo>
                    <a:pt x="3800" y="3629"/>
                  </a:lnTo>
                  <a:lnTo>
                    <a:pt x="4100" y="3629"/>
                  </a:lnTo>
                  <a:lnTo>
                    <a:pt x="4100" y="3023"/>
                  </a:lnTo>
                  <a:close/>
                  <a:moveTo>
                    <a:pt x="2563" y="0"/>
                  </a:moveTo>
                  <a:cubicBezTo>
                    <a:pt x="2325" y="0"/>
                    <a:pt x="2144" y="158"/>
                    <a:pt x="2018" y="474"/>
                  </a:cubicBezTo>
                  <a:cubicBezTo>
                    <a:pt x="1893" y="790"/>
                    <a:pt x="1830" y="1249"/>
                    <a:pt x="1830" y="1851"/>
                  </a:cubicBezTo>
                  <a:cubicBezTo>
                    <a:pt x="1830" y="2451"/>
                    <a:pt x="1893" y="2909"/>
                    <a:pt x="2018" y="3225"/>
                  </a:cubicBezTo>
                  <a:cubicBezTo>
                    <a:pt x="2144" y="3541"/>
                    <a:pt x="2325" y="3699"/>
                    <a:pt x="2563" y="3699"/>
                  </a:cubicBezTo>
                  <a:cubicBezTo>
                    <a:pt x="2801" y="3699"/>
                    <a:pt x="2982" y="3541"/>
                    <a:pt x="3108" y="3225"/>
                  </a:cubicBezTo>
                  <a:cubicBezTo>
                    <a:pt x="3233" y="2909"/>
                    <a:pt x="3296" y="2451"/>
                    <a:pt x="3296" y="1851"/>
                  </a:cubicBezTo>
                  <a:cubicBezTo>
                    <a:pt x="3296" y="1249"/>
                    <a:pt x="3233" y="790"/>
                    <a:pt x="3108" y="474"/>
                  </a:cubicBezTo>
                  <a:cubicBezTo>
                    <a:pt x="2982" y="158"/>
                    <a:pt x="2801" y="0"/>
                    <a:pt x="2563" y="0"/>
                  </a:cubicBezTo>
                  <a:close/>
                  <a:moveTo>
                    <a:pt x="5339" y="0"/>
                  </a:moveTo>
                  <a:cubicBezTo>
                    <a:pt x="5101" y="0"/>
                    <a:pt x="4920" y="158"/>
                    <a:pt x="4794" y="474"/>
                  </a:cubicBezTo>
                  <a:cubicBezTo>
                    <a:pt x="4669" y="790"/>
                    <a:pt x="4606" y="1249"/>
                    <a:pt x="4606" y="1851"/>
                  </a:cubicBezTo>
                  <a:cubicBezTo>
                    <a:pt x="4606" y="2451"/>
                    <a:pt x="4669" y="2909"/>
                    <a:pt x="4794" y="3225"/>
                  </a:cubicBezTo>
                  <a:cubicBezTo>
                    <a:pt x="4920" y="3541"/>
                    <a:pt x="5101" y="3699"/>
                    <a:pt x="5339" y="3699"/>
                  </a:cubicBezTo>
                  <a:cubicBezTo>
                    <a:pt x="5577" y="3699"/>
                    <a:pt x="5758" y="3541"/>
                    <a:pt x="5884" y="3225"/>
                  </a:cubicBezTo>
                  <a:cubicBezTo>
                    <a:pt x="6009" y="2909"/>
                    <a:pt x="6072" y="2451"/>
                    <a:pt x="6072" y="1851"/>
                  </a:cubicBezTo>
                  <a:cubicBezTo>
                    <a:pt x="6072" y="1249"/>
                    <a:pt x="6009" y="790"/>
                    <a:pt x="5884" y="474"/>
                  </a:cubicBezTo>
                  <a:cubicBezTo>
                    <a:pt x="5758" y="158"/>
                    <a:pt x="5577" y="0"/>
                    <a:pt x="5339" y="0"/>
                  </a:cubicBezTo>
                  <a:close/>
                  <a:moveTo>
                    <a:pt x="7190" y="0"/>
                  </a:moveTo>
                  <a:cubicBezTo>
                    <a:pt x="6952" y="0"/>
                    <a:pt x="6771" y="158"/>
                    <a:pt x="6645" y="474"/>
                  </a:cubicBezTo>
                  <a:cubicBezTo>
                    <a:pt x="6520" y="790"/>
                    <a:pt x="6457" y="1249"/>
                    <a:pt x="6457" y="1851"/>
                  </a:cubicBezTo>
                  <a:cubicBezTo>
                    <a:pt x="6457" y="2451"/>
                    <a:pt x="6520" y="2909"/>
                    <a:pt x="6645" y="3225"/>
                  </a:cubicBezTo>
                  <a:cubicBezTo>
                    <a:pt x="6771" y="3541"/>
                    <a:pt x="6952" y="3699"/>
                    <a:pt x="7190" y="3699"/>
                  </a:cubicBezTo>
                  <a:cubicBezTo>
                    <a:pt x="7428" y="3699"/>
                    <a:pt x="7609" y="3541"/>
                    <a:pt x="7735" y="3225"/>
                  </a:cubicBezTo>
                  <a:cubicBezTo>
                    <a:pt x="7860" y="2909"/>
                    <a:pt x="7923" y="2451"/>
                    <a:pt x="7923" y="1851"/>
                  </a:cubicBezTo>
                  <a:cubicBezTo>
                    <a:pt x="7923" y="1249"/>
                    <a:pt x="7860" y="790"/>
                    <a:pt x="7735" y="474"/>
                  </a:cubicBezTo>
                  <a:cubicBezTo>
                    <a:pt x="7609" y="158"/>
                    <a:pt x="7428" y="0"/>
                    <a:pt x="7190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2" name="Shape 1143"/>
            <p:cNvSpPr>
              <a:spLocks/>
            </p:cNvSpPr>
            <p:nvPr/>
          </p:nvSpPr>
          <p:spPr bwMode="auto">
            <a:xfrm>
              <a:off x="2581275" y="1839650"/>
              <a:ext cx="197900" cy="92475"/>
            </a:xfrm>
            <a:custGeom>
              <a:avLst/>
              <a:gdLst>
                <a:gd name="T0" fmla="*/ 2890 w 7916"/>
                <a:gd name="T1" fmla="*/ 749 h 3699"/>
                <a:gd name="T2" fmla="*/ 2890 w 7916"/>
                <a:gd name="T3" fmla="*/ 2950 h 3699"/>
                <a:gd name="T4" fmla="*/ 2222 w 7916"/>
                <a:gd name="T5" fmla="*/ 2950 h 3699"/>
                <a:gd name="T6" fmla="*/ 2222 w 7916"/>
                <a:gd name="T7" fmla="*/ 749 h 3699"/>
                <a:gd name="T8" fmla="*/ 5331 w 7916"/>
                <a:gd name="T9" fmla="*/ 382 h 3699"/>
                <a:gd name="T10" fmla="*/ 5777 w 7916"/>
                <a:gd name="T11" fmla="*/ 1851 h 3699"/>
                <a:gd name="T12" fmla="*/ 5331 w 7916"/>
                <a:gd name="T13" fmla="*/ 3317 h 3699"/>
                <a:gd name="T14" fmla="*/ 4886 w 7916"/>
                <a:gd name="T15" fmla="*/ 1851 h 3699"/>
                <a:gd name="T16" fmla="*/ 5331 w 7916"/>
                <a:gd name="T17" fmla="*/ 382 h 3699"/>
                <a:gd name="T18" fmla="*/ 7517 w 7916"/>
                <a:gd name="T19" fmla="*/ 749 h 3699"/>
                <a:gd name="T20" fmla="*/ 7517 w 7916"/>
                <a:gd name="T21" fmla="*/ 2950 h 3699"/>
                <a:gd name="T22" fmla="*/ 6849 w 7916"/>
                <a:gd name="T23" fmla="*/ 2950 h 3699"/>
                <a:gd name="T24" fmla="*/ 6849 w 7916"/>
                <a:gd name="T25" fmla="*/ 749 h 3699"/>
                <a:gd name="T26" fmla="*/ 3792 w 7916"/>
                <a:gd name="T27" fmla="*/ 3023 h 3699"/>
                <a:gd name="T28" fmla="*/ 4092 w 7916"/>
                <a:gd name="T29" fmla="*/ 3630 h 3699"/>
                <a:gd name="T30" fmla="*/ 640 w 7916"/>
                <a:gd name="T31" fmla="*/ 0 h 3699"/>
                <a:gd name="T32" fmla="*/ 65 w 7916"/>
                <a:gd name="T33" fmla="*/ 153 h 3699"/>
                <a:gd name="T34" fmla="*/ 362 w 7916"/>
                <a:gd name="T35" fmla="*/ 449 h 3699"/>
                <a:gd name="T36" fmla="*/ 946 w 7916"/>
                <a:gd name="T37" fmla="*/ 553 h 3699"/>
                <a:gd name="T38" fmla="*/ 950 w 7916"/>
                <a:gd name="T39" fmla="*/ 1384 h 3699"/>
                <a:gd name="T40" fmla="*/ 367 w 7916"/>
                <a:gd name="T41" fmla="*/ 1526 h 3699"/>
                <a:gd name="T42" fmla="*/ 615 w 7916"/>
                <a:gd name="T43" fmla="*/ 1922 h 3699"/>
                <a:gd name="T44" fmla="*/ 1112 w 7916"/>
                <a:gd name="T45" fmla="*/ 2593 h 3699"/>
                <a:gd name="T46" fmla="*/ 559 w 7916"/>
                <a:gd name="T47" fmla="*/ 3293 h 3699"/>
                <a:gd name="T48" fmla="*/ 1 w 7916"/>
                <a:gd name="T49" fmla="*/ 3057 h 3699"/>
                <a:gd name="T50" fmla="*/ 293 w 7916"/>
                <a:gd name="T51" fmla="*/ 3655 h 3699"/>
                <a:gd name="T52" fmla="*/ 1181 w 7916"/>
                <a:gd name="T53" fmla="*/ 3410 h 3699"/>
                <a:gd name="T54" fmla="*/ 1282 w 7916"/>
                <a:gd name="T55" fmla="*/ 2016 h 3699"/>
                <a:gd name="T56" fmla="*/ 1247 w 7916"/>
                <a:gd name="T57" fmla="*/ 1425 h 3699"/>
                <a:gd name="T58" fmla="*/ 1157 w 7916"/>
                <a:gd name="T59" fmla="*/ 250 h 3699"/>
                <a:gd name="T60" fmla="*/ 2555 w 7916"/>
                <a:gd name="T61" fmla="*/ 0 h 3699"/>
                <a:gd name="T62" fmla="*/ 1822 w 7916"/>
                <a:gd name="T63" fmla="*/ 1851 h 3699"/>
                <a:gd name="T64" fmla="*/ 2555 w 7916"/>
                <a:gd name="T65" fmla="*/ 3699 h 3699"/>
                <a:gd name="T66" fmla="*/ 3288 w 7916"/>
                <a:gd name="T67" fmla="*/ 1851 h 3699"/>
                <a:gd name="T68" fmla="*/ 2555 w 7916"/>
                <a:gd name="T69" fmla="*/ 0 h 3699"/>
                <a:gd name="T70" fmla="*/ 4786 w 7916"/>
                <a:gd name="T71" fmla="*/ 474 h 3699"/>
                <a:gd name="T72" fmla="*/ 4786 w 7916"/>
                <a:gd name="T73" fmla="*/ 3225 h 3699"/>
                <a:gd name="T74" fmla="*/ 5876 w 7916"/>
                <a:gd name="T75" fmla="*/ 3225 h 3699"/>
                <a:gd name="T76" fmla="*/ 5876 w 7916"/>
                <a:gd name="T77" fmla="*/ 474 h 3699"/>
                <a:gd name="T78" fmla="*/ 7182 w 7916"/>
                <a:gd name="T79" fmla="*/ 0 h 3699"/>
                <a:gd name="T80" fmla="*/ 6449 w 7916"/>
                <a:gd name="T81" fmla="*/ 1851 h 3699"/>
                <a:gd name="T82" fmla="*/ 7182 w 7916"/>
                <a:gd name="T83" fmla="*/ 3699 h 3699"/>
                <a:gd name="T84" fmla="*/ 7915 w 7916"/>
                <a:gd name="T85" fmla="*/ 1851 h 3699"/>
                <a:gd name="T86" fmla="*/ 7182 w 7916"/>
                <a:gd name="T87" fmla="*/ 0 h 369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16"/>
                <a:gd name="T133" fmla="*/ 0 h 3699"/>
                <a:gd name="T134" fmla="*/ 7916 w 7916"/>
                <a:gd name="T135" fmla="*/ 3699 h 369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16" h="3699" extrusionOk="0">
                  <a:moveTo>
                    <a:pt x="2555" y="382"/>
                  </a:moveTo>
                  <a:cubicBezTo>
                    <a:pt x="2704" y="382"/>
                    <a:pt x="2815" y="505"/>
                    <a:pt x="2890" y="749"/>
                  </a:cubicBezTo>
                  <a:cubicBezTo>
                    <a:pt x="2964" y="993"/>
                    <a:pt x="3001" y="1361"/>
                    <a:pt x="3001" y="1851"/>
                  </a:cubicBezTo>
                  <a:cubicBezTo>
                    <a:pt x="3001" y="2339"/>
                    <a:pt x="2964" y="2706"/>
                    <a:pt x="2890" y="2950"/>
                  </a:cubicBezTo>
                  <a:cubicBezTo>
                    <a:pt x="2815" y="3195"/>
                    <a:pt x="2704" y="3317"/>
                    <a:pt x="2555" y="3317"/>
                  </a:cubicBezTo>
                  <a:cubicBezTo>
                    <a:pt x="2407" y="3317"/>
                    <a:pt x="2296" y="3195"/>
                    <a:pt x="2222" y="2950"/>
                  </a:cubicBezTo>
                  <a:cubicBezTo>
                    <a:pt x="2148" y="2706"/>
                    <a:pt x="2110" y="2339"/>
                    <a:pt x="2110" y="1851"/>
                  </a:cubicBezTo>
                  <a:cubicBezTo>
                    <a:pt x="2110" y="1361"/>
                    <a:pt x="2148" y="993"/>
                    <a:pt x="2222" y="749"/>
                  </a:cubicBezTo>
                  <a:cubicBezTo>
                    <a:pt x="2296" y="505"/>
                    <a:pt x="2407" y="382"/>
                    <a:pt x="2555" y="382"/>
                  </a:cubicBezTo>
                  <a:close/>
                  <a:moveTo>
                    <a:pt x="5331" y="382"/>
                  </a:moveTo>
                  <a:cubicBezTo>
                    <a:pt x="5480" y="382"/>
                    <a:pt x="5591" y="505"/>
                    <a:pt x="5666" y="749"/>
                  </a:cubicBezTo>
                  <a:cubicBezTo>
                    <a:pt x="5740" y="993"/>
                    <a:pt x="5777" y="1361"/>
                    <a:pt x="5777" y="1851"/>
                  </a:cubicBezTo>
                  <a:cubicBezTo>
                    <a:pt x="5777" y="2339"/>
                    <a:pt x="5740" y="2706"/>
                    <a:pt x="5666" y="2950"/>
                  </a:cubicBezTo>
                  <a:cubicBezTo>
                    <a:pt x="5591" y="3195"/>
                    <a:pt x="5480" y="3317"/>
                    <a:pt x="5331" y="3317"/>
                  </a:cubicBezTo>
                  <a:cubicBezTo>
                    <a:pt x="5183" y="3317"/>
                    <a:pt x="5072" y="3195"/>
                    <a:pt x="4998" y="2950"/>
                  </a:cubicBezTo>
                  <a:cubicBezTo>
                    <a:pt x="4924" y="2706"/>
                    <a:pt x="4886" y="2339"/>
                    <a:pt x="4886" y="1851"/>
                  </a:cubicBezTo>
                  <a:cubicBezTo>
                    <a:pt x="4886" y="1361"/>
                    <a:pt x="4924" y="993"/>
                    <a:pt x="4998" y="749"/>
                  </a:cubicBezTo>
                  <a:cubicBezTo>
                    <a:pt x="5072" y="505"/>
                    <a:pt x="5183" y="382"/>
                    <a:pt x="5331" y="382"/>
                  </a:cubicBezTo>
                  <a:close/>
                  <a:moveTo>
                    <a:pt x="7182" y="382"/>
                  </a:moveTo>
                  <a:cubicBezTo>
                    <a:pt x="7331" y="382"/>
                    <a:pt x="7442" y="505"/>
                    <a:pt x="7517" y="749"/>
                  </a:cubicBezTo>
                  <a:cubicBezTo>
                    <a:pt x="7591" y="993"/>
                    <a:pt x="7628" y="1361"/>
                    <a:pt x="7628" y="1851"/>
                  </a:cubicBezTo>
                  <a:cubicBezTo>
                    <a:pt x="7628" y="2339"/>
                    <a:pt x="7591" y="2706"/>
                    <a:pt x="7517" y="2950"/>
                  </a:cubicBezTo>
                  <a:cubicBezTo>
                    <a:pt x="7442" y="3195"/>
                    <a:pt x="7331" y="3317"/>
                    <a:pt x="7182" y="3317"/>
                  </a:cubicBezTo>
                  <a:cubicBezTo>
                    <a:pt x="7034" y="3317"/>
                    <a:pt x="6923" y="3195"/>
                    <a:pt x="6849" y="2950"/>
                  </a:cubicBezTo>
                  <a:cubicBezTo>
                    <a:pt x="6775" y="2706"/>
                    <a:pt x="6737" y="2339"/>
                    <a:pt x="6737" y="1851"/>
                  </a:cubicBezTo>
                  <a:cubicBezTo>
                    <a:pt x="6737" y="1361"/>
                    <a:pt x="6775" y="993"/>
                    <a:pt x="6849" y="749"/>
                  </a:cubicBezTo>
                  <a:cubicBezTo>
                    <a:pt x="6923" y="505"/>
                    <a:pt x="7034" y="382"/>
                    <a:pt x="7182" y="382"/>
                  </a:cubicBezTo>
                  <a:close/>
                  <a:moveTo>
                    <a:pt x="3792" y="3023"/>
                  </a:moveTo>
                  <a:lnTo>
                    <a:pt x="3792" y="3630"/>
                  </a:lnTo>
                  <a:lnTo>
                    <a:pt x="4092" y="3630"/>
                  </a:lnTo>
                  <a:lnTo>
                    <a:pt x="4092" y="3023"/>
                  </a:lnTo>
                  <a:close/>
                  <a:moveTo>
                    <a:pt x="640" y="0"/>
                  </a:moveTo>
                  <a:cubicBezTo>
                    <a:pt x="556" y="0"/>
                    <a:pt x="466" y="13"/>
                    <a:pt x="371" y="39"/>
                  </a:cubicBezTo>
                  <a:cubicBezTo>
                    <a:pt x="276" y="64"/>
                    <a:pt x="174" y="102"/>
                    <a:pt x="65" y="153"/>
                  </a:cubicBezTo>
                  <a:lnTo>
                    <a:pt x="65" y="583"/>
                  </a:lnTo>
                  <a:cubicBezTo>
                    <a:pt x="173" y="522"/>
                    <a:pt x="272" y="478"/>
                    <a:pt x="362" y="449"/>
                  </a:cubicBezTo>
                  <a:cubicBezTo>
                    <a:pt x="452" y="421"/>
                    <a:pt x="536" y="406"/>
                    <a:pt x="615" y="406"/>
                  </a:cubicBezTo>
                  <a:cubicBezTo>
                    <a:pt x="759" y="406"/>
                    <a:pt x="869" y="455"/>
                    <a:pt x="946" y="553"/>
                  </a:cubicBezTo>
                  <a:cubicBezTo>
                    <a:pt x="1023" y="651"/>
                    <a:pt x="1062" y="791"/>
                    <a:pt x="1062" y="975"/>
                  </a:cubicBezTo>
                  <a:cubicBezTo>
                    <a:pt x="1062" y="1153"/>
                    <a:pt x="1025" y="1289"/>
                    <a:pt x="950" y="1384"/>
                  </a:cubicBezTo>
                  <a:cubicBezTo>
                    <a:pt x="875" y="1479"/>
                    <a:pt x="767" y="1526"/>
                    <a:pt x="626" y="1526"/>
                  </a:cubicBezTo>
                  <a:lnTo>
                    <a:pt x="367" y="1526"/>
                  </a:lnTo>
                  <a:lnTo>
                    <a:pt x="367" y="1922"/>
                  </a:lnTo>
                  <a:lnTo>
                    <a:pt x="615" y="1922"/>
                  </a:lnTo>
                  <a:cubicBezTo>
                    <a:pt x="771" y="1922"/>
                    <a:pt x="893" y="1982"/>
                    <a:pt x="980" y="2100"/>
                  </a:cubicBezTo>
                  <a:cubicBezTo>
                    <a:pt x="1068" y="2219"/>
                    <a:pt x="1112" y="2383"/>
                    <a:pt x="1112" y="2593"/>
                  </a:cubicBezTo>
                  <a:cubicBezTo>
                    <a:pt x="1112" y="2821"/>
                    <a:pt x="1065" y="2994"/>
                    <a:pt x="970" y="3114"/>
                  </a:cubicBezTo>
                  <a:cubicBezTo>
                    <a:pt x="876" y="3233"/>
                    <a:pt x="739" y="3293"/>
                    <a:pt x="559" y="3293"/>
                  </a:cubicBezTo>
                  <a:cubicBezTo>
                    <a:pt x="456" y="3293"/>
                    <a:pt x="357" y="3273"/>
                    <a:pt x="262" y="3233"/>
                  </a:cubicBezTo>
                  <a:cubicBezTo>
                    <a:pt x="168" y="3193"/>
                    <a:pt x="80" y="3135"/>
                    <a:pt x="1" y="3057"/>
                  </a:cubicBezTo>
                  <a:lnTo>
                    <a:pt x="1" y="3522"/>
                  </a:lnTo>
                  <a:cubicBezTo>
                    <a:pt x="101" y="3581"/>
                    <a:pt x="199" y="3625"/>
                    <a:pt x="293" y="3655"/>
                  </a:cubicBezTo>
                  <a:cubicBezTo>
                    <a:pt x="387" y="3684"/>
                    <a:pt x="479" y="3699"/>
                    <a:pt x="568" y="3699"/>
                  </a:cubicBezTo>
                  <a:cubicBezTo>
                    <a:pt x="833" y="3699"/>
                    <a:pt x="1037" y="3603"/>
                    <a:pt x="1181" y="3410"/>
                  </a:cubicBezTo>
                  <a:cubicBezTo>
                    <a:pt x="1325" y="3217"/>
                    <a:pt x="1397" y="2945"/>
                    <a:pt x="1397" y="2593"/>
                  </a:cubicBezTo>
                  <a:cubicBezTo>
                    <a:pt x="1397" y="2364"/>
                    <a:pt x="1359" y="2172"/>
                    <a:pt x="1282" y="2016"/>
                  </a:cubicBezTo>
                  <a:cubicBezTo>
                    <a:pt x="1204" y="1860"/>
                    <a:pt x="1097" y="1757"/>
                    <a:pt x="960" y="1708"/>
                  </a:cubicBezTo>
                  <a:cubicBezTo>
                    <a:pt x="1084" y="1655"/>
                    <a:pt x="1179" y="1561"/>
                    <a:pt x="1247" y="1425"/>
                  </a:cubicBezTo>
                  <a:cubicBezTo>
                    <a:pt x="1314" y="1288"/>
                    <a:pt x="1348" y="1122"/>
                    <a:pt x="1348" y="924"/>
                  </a:cubicBezTo>
                  <a:cubicBezTo>
                    <a:pt x="1348" y="641"/>
                    <a:pt x="1284" y="416"/>
                    <a:pt x="1157" y="250"/>
                  </a:cubicBezTo>
                  <a:cubicBezTo>
                    <a:pt x="1030" y="83"/>
                    <a:pt x="858" y="0"/>
                    <a:pt x="640" y="0"/>
                  </a:cubicBezTo>
                  <a:close/>
                  <a:moveTo>
                    <a:pt x="2555" y="0"/>
                  </a:moveTo>
                  <a:cubicBezTo>
                    <a:pt x="2317" y="0"/>
                    <a:pt x="2136" y="158"/>
                    <a:pt x="2010" y="474"/>
                  </a:cubicBezTo>
                  <a:cubicBezTo>
                    <a:pt x="1885" y="790"/>
                    <a:pt x="1822" y="1249"/>
                    <a:pt x="1822" y="1851"/>
                  </a:cubicBezTo>
                  <a:cubicBezTo>
                    <a:pt x="1822" y="2451"/>
                    <a:pt x="1885" y="2909"/>
                    <a:pt x="2010" y="3225"/>
                  </a:cubicBezTo>
                  <a:cubicBezTo>
                    <a:pt x="2136" y="3541"/>
                    <a:pt x="2317" y="3699"/>
                    <a:pt x="2555" y="3699"/>
                  </a:cubicBezTo>
                  <a:cubicBezTo>
                    <a:pt x="2793" y="3699"/>
                    <a:pt x="2974" y="3541"/>
                    <a:pt x="3100" y="3225"/>
                  </a:cubicBezTo>
                  <a:cubicBezTo>
                    <a:pt x="3225" y="2909"/>
                    <a:pt x="3288" y="2451"/>
                    <a:pt x="3288" y="1851"/>
                  </a:cubicBezTo>
                  <a:cubicBezTo>
                    <a:pt x="3288" y="1249"/>
                    <a:pt x="3225" y="790"/>
                    <a:pt x="3100" y="474"/>
                  </a:cubicBezTo>
                  <a:cubicBezTo>
                    <a:pt x="2974" y="158"/>
                    <a:pt x="2793" y="0"/>
                    <a:pt x="2555" y="0"/>
                  </a:cubicBezTo>
                  <a:close/>
                  <a:moveTo>
                    <a:pt x="5331" y="0"/>
                  </a:moveTo>
                  <a:cubicBezTo>
                    <a:pt x="5093" y="0"/>
                    <a:pt x="4912" y="158"/>
                    <a:pt x="4786" y="474"/>
                  </a:cubicBezTo>
                  <a:cubicBezTo>
                    <a:pt x="4661" y="790"/>
                    <a:pt x="4598" y="1249"/>
                    <a:pt x="4598" y="1851"/>
                  </a:cubicBezTo>
                  <a:cubicBezTo>
                    <a:pt x="4598" y="2451"/>
                    <a:pt x="4661" y="2909"/>
                    <a:pt x="4786" y="3225"/>
                  </a:cubicBezTo>
                  <a:cubicBezTo>
                    <a:pt x="4912" y="3541"/>
                    <a:pt x="5093" y="3699"/>
                    <a:pt x="5331" y="3699"/>
                  </a:cubicBezTo>
                  <a:cubicBezTo>
                    <a:pt x="5569" y="3699"/>
                    <a:pt x="5750" y="3541"/>
                    <a:pt x="5876" y="3225"/>
                  </a:cubicBezTo>
                  <a:cubicBezTo>
                    <a:pt x="6001" y="2909"/>
                    <a:pt x="6064" y="2451"/>
                    <a:pt x="6064" y="1851"/>
                  </a:cubicBezTo>
                  <a:cubicBezTo>
                    <a:pt x="6064" y="1249"/>
                    <a:pt x="6001" y="790"/>
                    <a:pt x="5876" y="474"/>
                  </a:cubicBezTo>
                  <a:cubicBezTo>
                    <a:pt x="5750" y="158"/>
                    <a:pt x="5569" y="0"/>
                    <a:pt x="5331" y="0"/>
                  </a:cubicBezTo>
                  <a:close/>
                  <a:moveTo>
                    <a:pt x="7182" y="0"/>
                  </a:moveTo>
                  <a:cubicBezTo>
                    <a:pt x="6944" y="0"/>
                    <a:pt x="6763" y="158"/>
                    <a:pt x="6637" y="474"/>
                  </a:cubicBezTo>
                  <a:cubicBezTo>
                    <a:pt x="6512" y="790"/>
                    <a:pt x="6449" y="1249"/>
                    <a:pt x="6449" y="1851"/>
                  </a:cubicBezTo>
                  <a:cubicBezTo>
                    <a:pt x="6449" y="2451"/>
                    <a:pt x="6512" y="2909"/>
                    <a:pt x="6637" y="3225"/>
                  </a:cubicBezTo>
                  <a:cubicBezTo>
                    <a:pt x="6763" y="3541"/>
                    <a:pt x="6944" y="3699"/>
                    <a:pt x="7182" y="3699"/>
                  </a:cubicBezTo>
                  <a:cubicBezTo>
                    <a:pt x="7420" y="3699"/>
                    <a:pt x="7601" y="3541"/>
                    <a:pt x="7727" y="3225"/>
                  </a:cubicBezTo>
                  <a:cubicBezTo>
                    <a:pt x="7852" y="2909"/>
                    <a:pt x="7915" y="2451"/>
                    <a:pt x="7915" y="1851"/>
                  </a:cubicBezTo>
                  <a:cubicBezTo>
                    <a:pt x="7915" y="1249"/>
                    <a:pt x="7852" y="790"/>
                    <a:pt x="7727" y="474"/>
                  </a:cubicBezTo>
                  <a:cubicBezTo>
                    <a:pt x="7601" y="158"/>
                    <a:pt x="7420" y="0"/>
                    <a:pt x="7182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3" name="Shape 1144"/>
            <p:cNvSpPr>
              <a:spLocks/>
            </p:cNvSpPr>
            <p:nvPr/>
          </p:nvSpPr>
          <p:spPr bwMode="auto">
            <a:xfrm>
              <a:off x="2579300" y="1600250"/>
              <a:ext cx="199875" cy="92500"/>
            </a:xfrm>
            <a:custGeom>
              <a:avLst/>
              <a:gdLst>
                <a:gd name="T0" fmla="*/ 958 w 7995"/>
                <a:gd name="T1" fmla="*/ 2388 h 3700"/>
                <a:gd name="T2" fmla="*/ 958 w 7995"/>
                <a:gd name="T3" fmla="*/ 485 h 3700"/>
                <a:gd name="T4" fmla="*/ 2969 w 7995"/>
                <a:gd name="T5" fmla="*/ 749 h 3700"/>
                <a:gd name="T6" fmla="*/ 2969 w 7995"/>
                <a:gd name="T7" fmla="*/ 2951 h 3700"/>
                <a:gd name="T8" fmla="*/ 2301 w 7995"/>
                <a:gd name="T9" fmla="*/ 2951 h 3700"/>
                <a:gd name="T10" fmla="*/ 2301 w 7995"/>
                <a:gd name="T11" fmla="*/ 749 h 3700"/>
                <a:gd name="T12" fmla="*/ 5410 w 7995"/>
                <a:gd name="T13" fmla="*/ 383 h 3700"/>
                <a:gd name="T14" fmla="*/ 5856 w 7995"/>
                <a:gd name="T15" fmla="*/ 1851 h 3700"/>
                <a:gd name="T16" fmla="*/ 5410 w 7995"/>
                <a:gd name="T17" fmla="*/ 3317 h 3700"/>
                <a:gd name="T18" fmla="*/ 4965 w 7995"/>
                <a:gd name="T19" fmla="*/ 1851 h 3700"/>
                <a:gd name="T20" fmla="*/ 5410 w 7995"/>
                <a:gd name="T21" fmla="*/ 383 h 3700"/>
                <a:gd name="T22" fmla="*/ 7596 w 7995"/>
                <a:gd name="T23" fmla="*/ 749 h 3700"/>
                <a:gd name="T24" fmla="*/ 7596 w 7995"/>
                <a:gd name="T25" fmla="*/ 2951 h 3700"/>
                <a:gd name="T26" fmla="*/ 6928 w 7995"/>
                <a:gd name="T27" fmla="*/ 2951 h 3700"/>
                <a:gd name="T28" fmla="*/ 6928 w 7995"/>
                <a:gd name="T29" fmla="*/ 749 h 3700"/>
                <a:gd name="T30" fmla="*/ 883 w 7995"/>
                <a:gd name="T31" fmla="*/ 65 h 3700"/>
                <a:gd name="T32" fmla="*/ 0 w 7995"/>
                <a:gd name="T33" fmla="*/ 2790 h 3700"/>
                <a:gd name="T34" fmla="*/ 958 w 7995"/>
                <a:gd name="T35" fmla="*/ 3630 h 3700"/>
                <a:gd name="T36" fmla="*/ 1243 w 7995"/>
                <a:gd name="T37" fmla="*/ 2790 h 3700"/>
                <a:gd name="T38" fmla="*/ 1546 w 7995"/>
                <a:gd name="T39" fmla="*/ 2388 h 3700"/>
                <a:gd name="T40" fmla="*/ 1243 w 7995"/>
                <a:gd name="T41" fmla="*/ 65 h 3700"/>
                <a:gd name="T42" fmla="*/ 3871 w 7995"/>
                <a:gd name="T43" fmla="*/ 3630 h 3700"/>
                <a:gd name="T44" fmla="*/ 4171 w 7995"/>
                <a:gd name="T45" fmla="*/ 3024 h 3700"/>
                <a:gd name="T46" fmla="*/ 2089 w 7995"/>
                <a:gd name="T47" fmla="*/ 475 h 3700"/>
                <a:gd name="T48" fmla="*/ 2089 w 7995"/>
                <a:gd name="T49" fmla="*/ 3225 h 3700"/>
                <a:gd name="T50" fmla="*/ 3179 w 7995"/>
                <a:gd name="T51" fmla="*/ 3225 h 3700"/>
                <a:gd name="T52" fmla="*/ 3179 w 7995"/>
                <a:gd name="T53" fmla="*/ 475 h 3700"/>
                <a:gd name="T54" fmla="*/ 5410 w 7995"/>
                <a:gd name="T55" fmla="*/ 1 h 3700"/>
                <a:gd name="T56" fmla="*/ 4677 w 7995"/>
                <a:gd name="T57" fmla="*/ 1851 h 3700"/>
                <a:gd name="T58" fmla="*/ 5410 w 7995"/>
                <a:gd name="T59" fmla="*/ 3699 h 3700"/>
                <a:gd name="T60" fmla="*/ 6143 w 7995"/>
                <a:gd name="T61" fmla="*/ 1851 h 3700"/>
                <a:gd name="T62" fmla="*/ 5410 w 7995"/>
                <a:gd name="T63" fmla="*/ 1 h 3700"/>
                <a:gd name="T64" fmla="*/ 6716 w 7995"/>
                <a:gd name="T65" fmla="*/ 475 h 3700"/>
                <a:gd name="T66" fmla="*/ 6716 w 7995"/>
                <a:gd name="T67" fmla="*/ 3225 h 3700"/>
                <a:gd name="T68" fmla="*/ 7806 w 7995"/>
                <a:gd name="T69" fmla="*/ 3225 h 3700"/>
                <a:gd name="T70" fmla="*/ 7806 w 7995"/>
                <a:gd name="T71" fmla="*/ 475 h 370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995"/>
                <a:gd name="T109" fmla="*/ 0 h 3700"/>
                <a:gd name="T110" fmla="*/ 7995 w 7995"/>
                <a:gd name="T111" fmla="*/ 3700 h 370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995" h="3700" extrusionOk="0">
                  <a:moveTo>
                    <a:pt x="958" y="485"/>
                  </a:moveTo>
                  <a:lnTo>
                    <a:pt x="958" y="2388"/>
                  </a:lnTo>
                  <a:lnTo>
                    <a:pt x="233" y="2388"/>
                  </a:lnTo>
                  <a:lnTo>
                    <a:pt x="958" y="485"/>
                  </a:lnTo>
                  <a:close/>
                  <a:moveTo>
                    <a:pt x="2634" y="383"/>
                  </a:moveTo>
                  <a:cubicBezTo>
                    <a:pt x="2783" y="383"/>
                    <a:pt x="2894" y="505"/>
                    <a:pt x="2969" y="749"/>
                  </a:cubicBezTo>
                  <a:cubicBezTo>
                    <a:pt x="3043" y="994"/>
                    <a:pt x="3080" y="1361"/>
                    <a:pt x="3080" y="1851"/>
                  </a:cubicBezTo>
                  <a:cubicBezTo>
                    <a:pt x="3080" y="2340"/>
                    <a:pt x="3043" y="2706"/>
                    <a:pt x="2969" y="2951"/>
                  </a:cubicBezTo>
                  <a:cubicBezTo>
                    <a:pt x="2894" y="3195"/>
                    <a:pt x="2783" y="3317"/>
                    <a:pt x="2634" y="3317"/>
                  </a:cubicBezTo>
                  <a:cubicBezTo>
                    <a:pt x="2486" y="3317"/>
                    <a:pt x="2375" y="3195"/>
                    <a:pt x="2301" y="2951"/>
                  </a:cubicBezTo>
                  <a:cubicBezTo>
                    <a:pt x="2227" y="2706"/>
                    <a:pt x="2189" y="2340"/>
                    <a:pt x="2189" y="1851"/>
                  </a:cubicBezTo>
                  <a:cubicBezTo>
                    <a:pt x="2189" y="1361"/>
                    <a:pt x="2227" y="994"/>
                    <a:pt x="2301" y="749"/>
                  </a:cubicBezTo>
                  <a:cubicBezTo>
                    <a:pt x="2375" y="505"/>
                    <a:pt x="2486" y="383"/>
                    <a:pt x="2634" y="383"/>
                  </a:cubicBezTo>
                  <a:close/>
                  <a:moveTo>
                    <a:pt x="5410" y="383"/>
                  </a:moveTo>
                  <a:cubicBezTo>
                    <a:pt x="5559" y="383"/>
                    <a:pt x="5670" y="505"/>
                    <a:pt x="5745" y="749"/>
                  </a:cubicBezTo>
                  <a:cubicBezTo>
                    <a:pt x="5819" y="994"/>
                    <a:pt x="5856" y="1361"/>
                    <a:pt x="5856" y="1851"/>
                  </a:cubicBezTo>
                  <a:cubicBezTo>
                    <a:pt x="5856" y="2340"/>
                    <a:pt x="5819" y="2706"/>
                    <a:pt x="5745" y="2951"/>
                  </a:cubicBezTo>
                  <a:cubicBezTo>
                    <a:pt x="5670" y="3195"/>
                    <a:pt x="5559" y="3317"/>
                    <a:pt x="5410" y="3317"/>
                  </a:cubicBezTo>
                  <a:cubicBezTo>
                    <a:pt x="5262" y="3317"/>
                    <a:pt x="5151" y="3195"/>
                    <a:pt x="5077" y="2951"/>
                  </a:cubicBezTo>
                  <a:cubicBezTo>
                    <a:pt x="5003" y="2706"/>
                    <a:pt x="4965" y="2340"/>
                    <a:pt x="4965" y="1851"/>
                  </a:cubicBezTo>
                  <a:cubicBezTo>
                    <a:pt x="4965" y="1361"/>
                    <a:pt x="5003" y="994"/>
                    <a:pt x="5077" y="749"/>
                  </a:cubicBezTo>
                  <a:cubicBezTo>
                    <a:pt x="5151" y="505"/>
                    <a:pt x="5262" y="383"/>
                    <a:pt x="5410" y="383"/>
                  </a:cubicBezTo>
                  <a:close/>
                  <a:moveTo>
                    <a:pt x="7261" y="383"/>
                  </a:moveTo>
                  <a:cubicBezTo>
                    <a:pt x="7410" y="383"/>
                    <a:pt x="7521" y="505"/>
                    <a:pt x="7596" y="749"/>
                  </a:cubicBezTo>
                  <a:cubicBezTo>
                    <a:pt x="7670" y="994"/>
                    <a:pt x="7707" y="1361"/>
                    <a:pt x="7707" y="1851"/>
                  </a:cubicBezTo>
                  <a:cubicBezTo>
                    <a:pt x="7707" y="2340"/>
                    <a:pt x="7670" y="2706"/>
                    <a:pt x="7596" y="2951"/>
                  </a:cubicBezTo>
                  <a:cubicBezTo>
                    <a:pt x="7521" y="3195"/>
                    <a:pt x="7410" y="3317"/>
                    <a:pt x="7261" y="3317"/>
                  </a:cubicBezTo>
                  <a:cubicBezTo>
                    <a:pt x="7113" y="3317"/>
                    <a:pt x="7002" y="3195"/>
                    <a:pt x="6928" y="2951"/>
                  </a:cubicBezTo>
                  <a:cubicBezTo>
                    <a:pt x="6854" y="2706"/>
                    <a:pt x="6816" y="2340"/>
                    <a:pt x="6816" y="1851"/>
                  </a:cubicBezTo>
                  <a:cubicBezTo>
                    <a:pt x="6816" y="1361"/>
                    <a:pt x="6854" y="994"/>
                    <a:pt x="6928" y="749"/>
                  </a:cubicBezTo>
                  <a:cubicBezTo>
                    <a:pt x="7002" y="505"/>
                    <a:pt x="7113" y="383"/>
                    <a:pt x="7261" y="383"/>
                  </a:cubicBezTo>
                  <a:close/>
                  <a:moveTo>
                    <a:pt x="883" y="65"/>
                  </a:moveTo>
                  <a:lnTo>
                    <a:pt x="0" y="2324"/>
                  </a:lnTo>
                  <a:lnTo>
                    <a:pt x="0" y="2790"/>
                  </a:lnTo>
                  <a:lnTo>
                    <a:pt x="958" y="2790"/>
                  </a:lnTo>
                  <a:lnTo>
                    <a:pt x="958" y="3630"/>
                  </a:lnTo>
                  <a:lnTo>
                    <a:pt x="1243" y="3630"/>
                  </a:lnTo>
                  <a:lnTo>
                    <a:pt x="1243" y="2790"/>
                  </a:lnTo>
                  <a:lnTo>
                    <a:pt x="1546" y="2790"/>
                  </a:lnTo>
                  <a:lnTo>
                    <a:pt x="1546" y="2388"/>
                  </a:lnTo>
                  <a:lnTo>
                    <a:pt x="1243" y="2388"/>
                  </a:lnTo>
                  <a:lnTo>
                    <a:pt x="1243" y="65"/>
                  </a:lnTo>
                  <a:close/>
                  <a:moveTo>
                    <a:pt x="3871" y="3024"/>
                  </a:moveTo>
                  <a:lnTo>
                    <a:pt x="3871" y="3630"/>
                  </a:lnTo>
                  <a:lnTo>
                    <a:pt x="4171" y="3630"/>
                  </a:lnTo>
                  <a:lnTo>
                    <a:pt x="4171" y="3024"/>
                  </a:lnTo>
                  <a:close/>
                  <a:moveTo>
                    <a:pt x="2634" y="1"/>
                  </a:moveTo>
                  <a:cubicBezTo>
                    <a:pt x="2396" y="1"/>
                    <a:pt x="2215" y="159"/>
                    <a:pt x="2089" y="475"/>
                  </a:cubicBezTo>
                  <a:cubicBezTo>
                    <a:pt x="1964" y="791"/>
                    <a:pt x="1901" y="1250"/>
                    <a:pt x="1901" y="1851"/>
                  </a:cubicBezTo>
                  <a:cubicBezTo>
                    <a:pt x="1901" y="2451"/>
                    <a:pt x="1964" y="2909"/>
                    <a:pt x="2089" y="3225"/>
                  </a:cubicBezTo>
                  <a:cubicBezTo>
                    <a:pt x="2215" y="3541"/>
                    <a:pt x="2396" y="3699"/>
                    <a:pt x="2634" y="3699"/>
                  </a:cubicBezTo>
                  <a:cubicBezTo>
                    <a:pt x="2872" y="3699"/>
                    <a:pt x="3053" y="3541"/>
                    <a:pt x="3179" y="3225"/>
                  </a:cubicBezTo>
                  <a:cubicBezTo>
                    <a:pt x="3304" y="2909"/>
                    <a:pt x="3367" y="2451"/>
                    <a:pt x="3367" y="1851"/>
                  </a:cubicBezTo>
                  <a:cubicBezTo>
                    <a:pt x="3367" y="1250"/>
                    <a:pt x="3304" y="791"/>
                    <a:pt x="3179" y="475"/>
                  </a:cubicBezTo>
                  <a:cubicBezTo>
                    <a:pt x="3053" y="159"/>
                    <a:pt x="2872" y="1"/>
                    <a:pt x="2634" y="1"/>
                  </a:cubicBezTo>
                  <a:close/>
                  <a:moveTo>
                    <a:pt x="5410" y="1"/>
                  </a:moveTo>
                  <a:cubicBezTo>
                    <a:pt x="5172" y="1"/>
                    <a:pt x="4991" y="159"/>
                    <a:pt x="4865" y="475"/>
                  </a:cubicBezTo>
                  <a:cubicBezTo>
                    <a:pt x="4740" y="791"/>
                    <a:pt x="4677" y="1250"/>
                    <a:pt x="4677" y="1851"/>
                  </a:cubicBezTo>
                  <a:cubicBezTo>
                    <a:pt x="4677" y="2451"/>
                    <a:pt x="4740" y="2909"/>
                    <a:pt x="4865" y="3225"/>
                  </a:cubicBezTo>
                  <a:cubicBezTo>
                    <a:pt x="4991" y="3541"/>
                    <a:pt x="5172" y="3699"/>
                    <a:pt x="5410" y="3699"/>
                  </a:cubicBezTo>
                  <a:cubicBezTo>
                    <a:pt x="5648" y="3699"/>
                    <a:pt x="5829" y="3541"/>
                    <a:pt x="5955" y="3225"/>
                  </a:cubicBezTo>
                  <a:cubicBezTo>
                    <a:pt x="6080" y="2909"/>
                    <a:pt x="6143" y="2451"/>
                    <a:pt x="6143" y="1851"/>
                  </a:cubicBezTo>
                  <a:cubicBezTo>
                    <a:pt x="6143" y="1250"/>
                    <a:pt x="6080" y="791"/>
                    <a:pt x="5955" y="475"/>
                  </a:cubicBezTo>
                  <a:cubicBezTo>
                    <a:pt x="5829" y="159"/>
                    <a:pt x="5648" y="1"/>
                    <a:pt x="5410" y="1"/>
                  </a:cubicBezTo>
                  <a:close/>
                  <a:moveTo>
                    <a:pt x="7261" y="1"/>
                  </a:moveTo>
                  <a:cubicBezTo>
                    <a:pt x="7023" y="1"/>
                    <a:pt x="6842" y="159"/>
                    <a:pt x="6716" y="475"/>
                  </a:cubicBezTo>
                  <a:cubicBezTo>
                    <a:pt x="6591" y="791"/>
                    <a:pt x="6528" y="1250"/>
                    <a:pt x="6528" y="1851"/>
                  </a:cubicBezTo>
                  <a:cubicBezTo>
                    <a:pt x="6528" y="2451"/>
                    <a:pt x="6591" y="2909"/>
                    <a:pt x="6716" y="3225"/>
                  </a:cubicBezTo>
                  <a:cubicBezTo>
                    <a:pt x="6842" y="3541"/>
                    <a:pt x="7023" y="3699"/>
                    <a:pt x="7261" y="3699"/>
                  </a:cubicBezTo>
                  <a:cubicBezTo>
                    <a:pt x="7499" y="3699"/>
                    <a:pt x="7680" y="3541"/>
                    <a:pt x="7806" y="3225"/>
                  </a:cubicBezTo>
                  <a:cubicBezTo>
                    <a:pt x="7931" y="2909"/>
                    <a:pt x="7994" y="2451"/>
                    <a:pt x="7994" y="1851"/>
                  </a:cubicBezTo>
                  <a:cubicBezTo>
                    <a:pt x="7994" y="1250"/>
                    <a:pt x="7931" y="791"/>
                    <a:pt x="7806" y="475"/>
                  </a:cubicBezTo>
                  <a:cubicBezTo>
                    <a:pt x="7680" y="159"/>
                    <a:pt x="7499" y="1"/>
                    <a:pt x="7261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4" name="Shape 1145"/>
            <p:cNvSpPr>
              <a:spLocks/>
            </p:cNvSpPr>
            <p:nvPr/>
          </p:nvSpPr>
          <p:spPr bwMode="auto">
            <a:xfrm>
              <a:off x="2581350" y="1360875"/>
              <a:ext cx="197825" cy="92475"/>
            </a:xfrm>
            <a:custGeom>
              <a:avLst/>
              <a:gdLst>
                <a:gd name="T0" fmla="*/ 2887 w 7913"/>
                <a:gd name="T1" fmla="*/ 749 h 3699"/>
                <a:gd name="T2" fmla="*/ 2887 w 7913"/>
                <a:gd name="T3" fmla="*/ 2950 h 3699"/>
                <a:gd name="T4" fmla="*/ 2219 w 7913"/>
                <a:gd name="T5" fmla="*/ 2950 h 3699"/>
                <a:gd name="T6" fmla="*/ 2219 w 7913"/>
                <a:gd name="T7" fmla="*/ 749 h 3699"/>
                <a:gd name="T8" fmla="*/ 5328 w 7913"/>
                <a:gd name="T9" fmla="*/ 382 h 3699"/>
                <a:gd name="T10" fmla="*/ 5774 w 7913"/>
                <a:gd name="T11" fmla="*/ 1851 h 3699"/>
                <a:gd name="T12" fmla="*/ 5328 w 7913"/>
                <a:gd name="T13" fmla="*/ 3317 h 3699"/>
                <a:gd name="T14" fmla="*/ 4883 w 7913"/>
                <a:gd name="T15" fmla="*/ 1851 h 3699"/>
                <a:gd name="T16" fmla="*/ 5328 w 7913"/>
                <a:gd name="T17" fmla="*/ 382 h 3699"/>
                <a:gd name="T18" fmla="*/ 7514 w 7913"/>
                <a:gd name="T19" fmla="*/ 749 h 3699"/>
                <a:gd name="T20" fmla="*/ 7514 w 7913"/>
                <a:gd name="T21" fmla="*/ 2950 h 3699"/>
                <a:gd name="T22" fmla="*/ 6846 w 7913"/>
                <a:gd name="T23" fmla="*/ 2950 h 3699"/>
                <a:gd name="T24" fmla="*/ 6846 w 7913"/>
                <a:gd name="T25" fmla="*/ 749 h 3699"/>
                <a:gd name="T26" fmla="*/ 3789 w 7913"/>
                <a:gd name="T27" fmla="*/ 3023 h 3699"/>
                <a:gd name="T28" fmla="*/ 4089 w 7913"/>
                <a:gd name="T29" fmla="*/ 3630 h 3699"/>
                <a:gd name="T30" fmla="*/ 90 w 7913"/>
                <a:gd name="T31" fmla="*/ 65 h 3699"/>
                <a:gd name="T32" fmla="*/ 324 w 7913"/>
                <a:gd name="T33" fmla="*/ 1722 h 3699"/>
                <a:gd name="T34" fmla="*/ 943 w 7913"/>
                <a:gd name="T35" fmla="*/ 1896 h 3699"/>
                <a:gd name="T36" fmla="*/ 943 w 7913"/>
                <a:gd name="T37" fmla="*/ 3076 h 3699"/>
                <a:gd name="T38" fmla="*/ 265 w 7913"/>
                <a:gd name="T39" fmla="*/ 3236 h 3699"/>
                <a:gd name="T40" fmla="*/ 1 w 7913"/>
                <a:gd name="T41" fmla="*/ 3546 h 3699"/>
                <a:gd name="T42" fmla="*/ 559 w 7913"/>
                <a:gd name="T43" fmla="*/ 3699 h 3699"/>
                <a:gd name="T44" fmla="*/ 1373 w 7913"/>
                <a:gd name="T45" fmla="*/ 2486 h 3699"/>
                <a:gd name="T46" fmla="*/ 603 w 7913"/>
                <a:gd name="T47" fmla="*/ 1273 h 3699"/>
                <a:gd name="T48" fmla="*/ 353 w 7913"/>
                <a:gd name="T49" fmla="*/ 1344 h 3699"/>
                <a:gd name="T50" fmla="*/ 1217 w 7913"/>
                <a:gd name="T51" fmla="*/ 471 h 3699"/>
                <a:gd name="T52" fmla="*/ 2552 w 7913"/>
                <a:gd name="T53" fmla="*/ 0 h 3699"/>
                <a:gd name="T54" fmla="*/ 1819 w 7913"/>
                <a:gd name="T55" fmla="*/ 1851 h 3699"/>
                <a:gd name="T56" fmla="*/ 2552 w 7913"/>
                <a:gd name="T57" fmla="*/ 3699 h 3699"/>
                <a:gd name="T58" fmla="*/ 3285 w 7913"/>
                <a:gd name="T59" fmla="*/ 1851 h 3699"/>
                <a:gd name="T60" fmla="*/ 2552 w 7913"/>
                <a:gd name="T61" fmla="*/ 0 h 3699"/>
                <a:gd name="T62" fmla="*/ 4783 w 7913"/>
                <a:gd name="T63" fmla="*/ 474 h 3699"/>
                <a:gd name="T64" fmla="*/ 4783 w 7913"/>
                <a:gd name="T65" fmla="*/ 3225 h 3699"/>
                <a:gd name="T66" fmla="*/ 5873 w 7913"/>
                <a:gd name="T67" fmla="*/ 3225 h 3699"/>
                <a:gd name="T68" fmla="*/ 5873 w 7913"/>
                <a:gd name="T69" fmla="*/ 474 h 3699"/>
                <a:gd name="T70" fmla="*/ 7179 w 7913"/>
                <a:gd name="T71" fmla="*/ 0 h 3699"/>
                <a:gd name="T72" fmla="*/ 6446 w 7913"/>
                <a:gd name="T73" fmla="*/ 1851 h 3699"/>
                <a:gd name="T74" fmla="*/ 7179 w 7913"/>
                <a:gd name="T75" fmla="*/ 3699 h 3699"/>
                <a:gd name="T76" fmla="*/ 7912 w 7913"/>
                <a:gd name="T77" fmla="*/ 1851 h 3699"/>
                <a:gd name="T78" fmla="*/ 7179 w 7913"/>
                <a:gd name="T79" fmla="*/ 0 h 36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7913"/>
                <a:gd name="T121" fmla="*/ 0 h 3699"/>
                <a:gd name="T122" fmla="*/ 7913 w 7913"/>
                <a:gd name="T123" fmla="*/ 3699 h 36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7913" h="3699" extrusionOk="0">
                  <a:moveTo>
                    <a:pt x="2552" y="382"/>
                  </a:moveTo>
                  <a:cubicBezTo>
                    <a:pt x="2701" y="382"/>
                    <a:pt x="2812" y="504"/>
                    <a:pt x="2887" y="749"/>
                  </a:cubicBezTo>
                  <a:cubicBezTo>
                    <a:pt x="2961" y="993"/>
                    <a:pt x="2998" y="1360"/>
                    <a:pt x="2998" y="1851"/>
                  </a:cubicBezTo>
                  <a:cubicBezTo>
                    <a:pt x="2998" y="2339"/>
                    <a:pt x="2961" y="2706"/>
                    <a:pt x="2887" y="2950"/>
                  </a:cubicBezTo>
                  <a:cubicBezTo>
                    <a:pt x="2812" y="3195"/>
                    <a:pt x="2701" y="3317"/>
                    <a:pt x="2552" y="3317"/>
                  </a:cubicBezTo>
                  <a:cubicBezTo>
                    <a:pt x="2404" y="3317"/>
                    <a:pt x="2293" y="3195"/>
                    <a:pt x="2219" y="2950"/>
                  </a:cubicBezTo>
                  <a:cubicBezTo>
                    <a:pt x="2145" y="2706"/>
                    <a:pt x="2107" y="2339"/>
                    <a:pt x="2107" y="1851"/>
                  </a:cubicBezTo>
                  <a:cubicBezTo>
                    <a:pt x="2107" y="1360"/>
                    <a:pt x="2145" y="993"/>
                    <a:pt x="2219" y="749"/>
                  </a:cubicBezTo>
                  <a:cubicBezTo>
                    <a:pt x="2293" y="504"/>
                    <a:pt x="2404" y="382"/>
                    <a:pt x="2552" y="382"/>
                  </a:cubicBezTo>
                  <a:close/>
                  <a:moveTo>
                    <a:pt x="5328" y="382"/>
                  </a:moveTo>
                  <a:cubicBezTo>
                    <a:pt x="5477" y="382"/>
                    <a:pt x="5588" y="504"/>
                    <a:pt x="5663" y="749"/>
                  </a:cubicBezTo>
                  <a:cubicBezTo>
                    <a:pt x="5737" y="993"/>
                    <a:pt x="5774" y="1360"/>
                    <a:pt x="5774" y="1851"/>
                  </a:cubicBezTo>
                  <a:cubicBezTo>
                    <a:pt x="5774" y="2339"/>
                    <a:pt x="5737" y="2706"/>
                    <a:pt x="5663" y="2950"/>
                  </a:cubicBezTo>
                  <a:cubicBezTo>
                    <a:pt x="5588" y="3195"/>
                    <a:pt x="5477" y="3317"/>
                    <a:pt x="5328" y="3317"/>
                  </a:cubicBezTo>
                  <a:cubicBezTo>
                    <a:pt x="5180" y="3317"/>
                    <a:pt x="5069" y="3195"/>
                    <a:pt x="4995" y="2950"/>
                  </a:cubicBezTo>
                  <a:cubicBezTo>
                    <a:pt x="4921" y="2706"/>
                    <a:pt x="4883" y="2339"/>
                    <a:pt x="4883" y="1851"/>
                  </a:cubicBezTo>
                  <a:cubicBezTo>
                    <a:pt x="4883" y="1360"/>
                    <a:pt x="4921" y="993"/>
                    <a:pt x="4995" y="749"/>
                  </a:cubicBezTo>
                  <a:cubicBezTo>
                    <a:pt x="5069" y="504"/>
                    <a:pt x="5180" y="382"/>
                    <a:pt x="5328" y="382"/>
                  </a:cubicBezTo>
                  <a:close/>
                  <a:moveTo>
                    <a:pt x="7179" y="382"/>
                  </a:moveTo>
                  <a:cubicBezTo>
                    <a:pt x="7328" y="382"/>
                    <a:pt x="7439" y="504"/>
                    <a:pt x="7514" y="749"/>
                  </a:cubicBezTo>
                  <a:cubicBezTo>
                    <a:pt x="7588" y="993"/>
                    <a:pt x="7625" y="1360"/>
                    <a:pt x="7625" y="1851"/>
                  </a:cubicBezTo>
                  <a:cubicBezTo>
                    <a:pt x="7625" y="2339"/>
                    <a:pt x="7588" y="2706"/>
                    <a:pt x="7514" y="2950"/>
                  </a:cubicBezTo>
                  <a:cubicBezTo>
                    <a:pt x="7439" y="3195"/>
                    <a:pt x="7328" y="3317"/>
                    <a:pt x="7179" y="3317"/>
                  </a:cubicBezTo>
                  <a:cubicBezTo>
                    <a:pt x="7031" y="3317"/>
                    <a:pt x="6920" y="3195"/>
                    <a:pt x="6846" y="2950"/>
                  </a:cubicBezTo>
                  <a:cubicBezTo>
                    <a:pt x="6772" y="2706"/>
                    <a:pt x="6734" y="2339"/>
                    <a:pt x="6734" y="1851"/>
                  </a:cubicBezTo>
                  <a:cubicBezTo>
                    <a:pt x="6734" y="1360"/>
                    <a:pt x="6772" y="993"/>
                    <a:pt x="6846" y="749"/>
                  </a:cubicBezTo>
                  <a:cubicBezTo>
                    <a:pt x="6920" y="504"/>
                    <a:pt x="7031" y="382"/>
                    <a:pt x="7179" y="382"/>
                  </a:cubicBezTo>
                  <a:close/>
                  <a:moveTo>
                    <a:pt x="3789" y="3023"/>
                  </a:moveTo>
                  <a:lnTo>
                    <a:pt x="3789" y="3630"/>
                  </a:lnTo>
                  <a:lnTo>
                    <a:pt x="4089" y="3630"/>
                  </a:lnTo>
                  <a:lnTo>
                    <a:pt x="4089" y="3023"/>
                  </a:lnTo>
                  <a:close/>
                  <a:moveTo>
                    <a:pt x="90" y="65"/>
                  </a:moveTo>
                  <a:lnTo>
                    <a:pt x="90" y="1855"/>
                  </a:lnTo>
                  <a:cubicBezTo>
                    <a:pt x="170" y="1795"/>
                    <a:pt x="248" y="1750"/>
                    <a:pt x="324" y="1722"/>
                  </a:cubicBezTo>
                  <a:cubicBezTo>
                    <a:pt x="400" y="1693"/>
                    <a:pt x="477" y="1679"/>
                    <a:pt x="553" y="1679"/>
                  </a:cubicBezTo>
                  <a:cubicBezTo>
                    <a:pt x="717" y="1679"/>
                    <a:pt x="847" y="1751"/>
                    <a:pt x="943" y="1896"/>
                  </a:cubicBezTo>
                  <a:cubicBezTo>
                    <a:pt x="1038" y="2041"/>
                    <a:pt x="1086" y="2237"/>
                    <a:pt x="1086" y="2486"/>
                  </a:cubicBezTo>
                  <a:cubicBezTo>
                    <a:pt x="1086" y="2734"/>
                    <a:pt x="1038" y="2931"/>
                    <a:pt x="943" y="3076"/>
                  </a:cubicBezTo>
                  <a:cubicBezTo>
                    <a:pt x="847" y="3220"/>
                    <a:pt x="717" y="3293"/>
                    <a:pt x="553" y="3293"/>
                  </a:cubicBezTo>
                  <a:cubicBezTo>
                    <a:pt x="452" y="3293"/>
                    <a:pt x="356" y="3274"/>
                    <a:pt x="265" y="3236"/>
                  </a:cubicBezTo>
                  <a:cubicBezTo>
                    <a:pt x="174" y="3197"/>
                    <a:pt x="86" y="3139"/>
                    <a:pt x="1" y="3061"/>
                  </a:cubicBezTo>
                  <a:lnTo>
                    <a:pt x="1" y="3546"/>
                  </a:lnTo>
                  <a:cubicBezTo>
                    <a:pt x="99" y="3597"/>
                    <a:pt x="195" y="3635"/>
                    <a:pt x="287" y="3661"/>
                  </a:cubicBezTo>
                  <a:cubicBezTo>
                    <a:pt x="379" y="3686"/>
                    <a:pt x="470" y="3699"/>
                    <a:pt x="559" y="3699"/>
                  </a:cubicBezTo>
                  <a:cubicBezTo>
                    <a:pt x="818" y="3699"/>
                    <a:pt x="1018" y="3593"/>
                    <a:pt x="1160" y="3380"/>
                  </a:cubicBezTo>
                  <a:cubicBezTo>
                    <a:pt x="1302" y="3168"/>
                    <a:pt x="1373" y="2869"/>
                    <a:pt x="1373" y="2486"/>
                  </a:cubicBezTo>
                  <a:cubicBezTo>
                    <a:pt x="1373" y="2113"/>
                    <a:pt x="1304" y="1818"/>
                    <a:pt x="1166" y="1600"/>
                  </a:cubicBezTo>
                  <a:cubicBezTo>
                    <a:pt x="1027" y="1382"/>
                    <a:pt x="840" y="1273"/>
                    <a:pt x="603" y="1273"/>
                  </a:cubicBezTo>
                  <a:cubicBezTo>
                    <a:pt x="561" y="1273"/>
                    <a:pt x="520" y="1279"/>
                    <a:pt x="478" y="1291"/>
                  </a:cubicBezTo>
                  <a:cubicBezTo>
                    <a:pt x="436" y="1303"/>
                    <a:pt x="395" y="1321"/>
                    <a:pt x="353" y="1344"/>
                  </a:cubicBezTo>
                  <a:lnTo>
                    <a:pt x="353" y="471"/>
                  </a:lnTo>
                  <a:lnTo>
                    <a:pt x="1217" y="471"/>
                  </a:lnTo>
                  <a:lnTo>
                    <a:pt x="1217" y="65"/>
                  </a:lnTo>
                  <a:close/>
                  <a:moveTo>
                    <a:pt x="2552" y="0"/>
                  </a:moveTo>
                  <a:cubicBezTo>
                    <a:pt x="2314" y="0"/>
                    <a:pt x="2133" y="158"/>
                    <a:pt x="2007" y="474"/>
                  </a:cubicBezTo>
                  <a:cubicBezTo>
                    <a:pt x="1882" y="790"/>
                    <a:pt x="1819" y="1249"/>
                    <a:pt x="1819" y="1851"/>
                  </a:cubicBezTo>
                  <a:cubicBezTo>
                    <a:pt x="1819" y="2451"/>
                    <a:pt x="1882" y="2909"/>
                    <a:pt x="2007" y="3225"/>
                  </a:cubicBezTo>
                  <a:cubicBezTo>
                    <a:pt x="2133" y="3541"/>
                    <a:pt x="2314" y="3699"/>
                    <a:pt x="2552" y="3699"/>
                  </a:cubicBezTo>
                  <a:cubicBezTo>
                    <a:pt x="2790" y="3699"/>
                    <a:pt x="2971" y="3541"/>
                    <a:pt x="3097" y="3225"/>
                  </a:cubicBezTo>
                  <a:cubicBezTo>
                    <a:pt x="3222" y="2909"/>
                    <a:pt x="3285" y="2451"/>
                    <a:pt x="3285" y="1851"/>
                  </a:cubicBezTo>
                  <a:cubicBezTo>
                    <a:pt x="3285" y="1249"/>
                    <a:pt x="3222" y="790"/>
                    <a:pt x="3097" y="474"/>
                  </a:cubicBezTo>
                  <a:cubicBezTo>
                    <a:pt x="2971" y="158"/>
                    <a:pt x="2790" y="0"/>
                    <a:pt x="2552" y="0"/>
                  </a:cubicBezTo>
                  <a:close/>
                  <a:moveTo>
                    <a:pt x="5328" y="0"/>
                  </a:moveTo>
                  <a:cubicBezTo>
                    <a:pt x="5090" y="0"/>
                    <a:pt x="4909" y="158"/>
                    <a:pt x="4783" y="474"/>
                  </a:cubicBezTo>
                  <a:cubicBezTo>
                    <a:pt x="4658" y="790"/>
                    <a:pt x="4595" y="1249"/>
                    <a:pt x="4595" y="1851"/>
                  </a:cubicBezTo>
                  <a:cubicBezTo>
                    <a:pt x="4595" y="2451"/>
                    <a:pt x="4658" y="2909"/>
                    <a:pt x="4783" y="3225"/>
                  </a:cubicBezTo>
                  <a:cubicBezTo>
                    <a:pt x="4909" y="3541"/>
                    <a:pt x="5090" y="3699"/>
                    <a:pt x="5328" y="3699"/>
                  </a:cubicBezTo>
                  <a:cubicBezTo>
                    <a:pt x="5566" y="3699"/>
                    <a:pt x="5747" y="3541"/>
                    <a:pt x="5873" y="3225"/>
                  </a:cubicBezTo>
                  <a:cubicBezTo>
                    <a:pt x="5998" y="2909"/>
                    <a:pt x="6061" y="2451"/>
                    <a:pt x="6061" y="1851"/>
                  </a:cubicBezTo>
                  <a:cubicBezTo>
                    <a:pt x="6061" y="1249"/>
                    <a:pt x="5998" y="790"/>
                    <a:pt x="5873" y="474"/>
                  </a:cubicBezTo>
                  <a:cubicBezTo>
                    <a:pt x="5747" y="158"/>
                    <a:pt x="5566" y="0"/>
                    <a:pt x="5328" y="0"/>
                  </a:cubicBezTo>
                  <a:close/>
                  <a:moveTo>
                    <a:pt x="7179" y="0"/>
                  </a:moveTo>
                  <a:cubicBezTo>
                    <a:pt x="6941" y="0"/>
                    <a:pt x="6760" y="158"/>
                    <a:pt x="6634" y="474"/>
                  </a:cubicBezTo>
                  <a:cubicBezTo>
                    <a:pt x="6509" y="790"/>
                    <a:pt x="6446" y="1249"/>
                    <a:pt x="6446" y="1851"/>
                  </a:cubicBezTo>
                  <a:cubicBezTo>
                    <a:pt x="6446" y="2451"/>
                    <a:pt x="6509" y="2909"/>
                    <a:pt x="6634" y="3225"/>
                  </a:cubicBezTo>
                  <a:cubicBezTo>
                    <a:pt x="6760" y="3541"/>
                    <a:pt x="6941" y="3699"/>
                    <a:pt x="7179" y="3699"/>
                  </a:cubicBezTo>
                  <a:cubicBezTo>
                    <a:pt x="7417" y="3699"/>
                    <a:pt x="7598" y="3541"/>
                    <a:pt x="7724" y="3225"/>
                  </a:cubicBezTo>
                  <a:cubicBezTo>
                    <a:pt x="7849" y="2909"/>
                    <a:pt x="7912" y="2451"/>
                    <a:pt x="7912" y="1851"/>
                  </a:cubicBezTo>
                  <a:cubicBezTo>
                    <a:pt x="7912" y="1249"/>
                    <a:pt x="7849" y="790"/>
                    <a:pt x="7724" y="474"/>
                  </a:cubicBezTo>
                  <a:cubicBezTo>
                    <a:pt x="7598" y="158"/>
                    <a:pt x="7417" y="0"/>
                    <a:pt x="7179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5" name="Shape 1146"/>
            <p:cNvSpPr>
              <a:spLocks/>
            </p:cNvSpPr>
            <p:nvPr/>
          </p:nvSpPr>
          <p:spPr bwMode="auto">
            <a:xfrm>
              <a:off x="2580825" y="1121475"/>
              <a:ext cx="198350" cy="92500"/>
            </a:xfrm>
            <a:custGeom>
              <a:avLst/>
              <a:gdLst>
                <a:gd name="T0" fmla="*/ 1064 w 7934"/>
                <a:gd name="T1" fmla="*/ 1877 h 3700"/>
                <a:gd name="T2" fmla="*/ 1064 w 7934"/>
                <a:gd name="T3" fmla="*/ 3094 h 3700"/>
                <a:gd name="T4" fmla="*/ 451 w 7934"/>
                <a:gd name="T5" fmla="*/ 3094 h 3700"/>
                <a:gd name="T6" fmla="*/ 451 w 7934"/>
                <a:gd name="T7" fmla="*/ 1877 h 3700"/>
                <a:gd name="T8" fmla="*/ 2573 w 7934"/>
                <a:gd name="T9" fmla="*/ 383 h 3700"/>
                <a:gd name="T10" fmla="*/ 3019 w 7934"/>
                <a:gd name="T11" fmla="*/ 1851 h 3700"/>
                <a:gd name="T12" fmla="*/ 2573 w 7934"/>
                <a:gd name="T13" fmla="*/ 3317 h 3700"/>
                <a:gd name="T14" fmla="*/ 2128 w 7934"/>
                <a:gd name="T15" fmla="*/ 1851 h 3700"/>
                <a:gd name="T16" fmla="*/ 2573 w 7934"/>
                <a:gd name="T17" fmla="*/ 383 h 3700"/>
                <a:gd name="T18" fmla="*/ 5684 w 7934"/>
                <a:gd name="T19" fmla="*/ 749 h 3700"/>
                <a:gd name="T20" fmla="*/ 5684 w 7934"/>
                <a:gd name="T21" fmla="*/ 2951 h 3700"/>
                <a:gd name="T22" fmla="*/ 5016 w 7934"/>
                <a:gd name="T23" fmla="*/ 2951 h 3700"/>
                <a:gd name="T24" fmla="*/ 5016 w 7934"/>
                <a:gd name="T25" fmla="*/ 749 h 3700"/>
                <a:gd name="T26" fmla="*/ 7200 w 7934"/>
                <a:gd name="T27" fmla="*/ 383 h 3700"/>
                <a:gd name="T28" fmla="*/ 7646 w 7934"/>
                <a:gd name="T29" fmla="*/ 1851 h 3700"/>
                <a:gd name="T30" fmla="*/ 7200 w 7934"/>
                <a:gd name="T31" fmla="*/ 3317 h 3700"/>
                <a:gd name="T32" fmla="*/ 6755 w 7934"/>
                <a:gd name="T33" fmla="*/ 1851 h 3700"/>
                <a:gd name="T34" fmla="*/ 7200 w 7934"/>
                <a:gd name="T35" fmla="*/ 383 h 3700"/>
                <a:gd name="T36" fmla="*/ 3810 w 7934"/>
                <a:gd name="T37" fmla="*/ 3630 h 3700"/>
                <a:gd name="T38" fmla="*/ 4110 w 7934"/>
                <a:gd name="T39" fmla="*/ 3023 h 3700"/>
                <a:gd name="T40" fmla="*/ 239 w 7934"/>
                <a:gd name="T41" fmla="*/ 503 h 3700"/>
                <a:gd name="T42" fmla="*/ 195 w 7934"/>
                <a:gd name="T43" fmla="*/ 3225 h 3700"/>
                <a:gd name="T44" fmla="*/ 1272 w 7934"/>
                <a:gd name="T45" fmla="*/ 3367 h 3700"/>
                <a:gd name="T46" fmla="*/ 1280 w 7934"/>
                <a:gd name="T47" fmla="*/ 1599 h 3700"/>
                <a:gd name="T48" fmla="*/ 496 w 7934"/>
                <a:gd name="T49" fmla="*/ 1384 h 3700"/>
                <a:gd name="T50" fmla="*/ 457 w 7934"/>
                <a:gd name="T51" fmla="*/ 729 h 3700"/>
                <a:gd name="T52" fmla="*/ 1109 w 7934"/>
                <a:gd name="T53" fmla="*/ 452 h 3700"/>
                <a:gd name="T54" fmla="*/ 1327 w 7934"/>
                <a:gd name="T55" fmla="*/ 144 h 3700"/>
                <a:gd name="T56" fmla="*/ 880 w 7934"/>
                <a:gd name="T57" fmla="*/ 1 h 3700"/>
                <a:gd name="T58" fmla="*/ 2028 w 7934"/>
                <a:gd name="T59" fmla="*/ 475 h 3700"/>
                <a:gd name="T60" fmla="*/ 2028 w 7934"/>
                <a:gd name="T61" fmla="*/ 3225 h 3700"/>
                <a:gd name="T62" fmla="*/ 3118 w 7934"/>
                <a:gd name="T63" fmla="*/ 3225 h 3700"/>
                <a:gd name="T64" fmla="*/ 3118 w 7934"/>
                <a:gd name="T65" fmla="*/ 475 h 3700"/>
                <a:gd name="T66" fmla="*/ 5349 w 7934"/>
                <a:gd name="T67" fmla="*/ 1 h 3700"/>
                <a:gd name="T68" fmla="*/ 4616 w 7934"/>
                <a:gd name="T69" fmla="*/ 1851 h 3700"/>
                <a:gd name="T70" fmla="*/ 5349 w 7934"/>
                <a:gd name="T71" fmla="*/ 3699 h 3700"/>
                <a:gd name="T72" fmla="*/ 6082 w 7934"/>
                <a:gd name="T73" fmla="*/ 1851 h 3700"/>
                <a:gd name="T74" fmla="*/ 5349 w 7934"/>
                <a:gd name="T75" fmla="*/ 1 h 3700"/>
                <a:gd name="T76" fmla="*/ 6655 w 7934"/>
                <a:gd name="T77" fmla="*/ 475 h 3700"/>
                <a:gd name="T78" fmla="*/ 6655 w 7934"/>
                <a:gd name="T79" fmla="*/ 3225 h 3700"/>
                <a:gd name="T80" fmla="*/ 7745 w 7934"/>
                <a:gd name="T81" fmla="*/ 3225 h 3700"/>
                <a:gd name="T82" fmla="*/ 7745 w 7934"/>
                <a:gd name="T83" fmla="*/ 475 h 370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934"/>
                <a:gd name="T127" fmla="*/ 0 h 3700"/>
                <a:gd name="T128" fmla="*/ 7934 w 7934"/>
                <a:gd name="T129" fmla="*/ 3700 h 370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934" h="3700" extrusionOk="0">
                  <a:moveTo>
                    <a:pt x="758" y="1655"/>
                  </a:moveTo>
                  <a:cubicBezTo>
                    <a:pt x="886" y="1655"/>
                    <a:pt x="988" y="1729"/>
                    <a:pt x="1064" y="1877"/>
                  </a:cubicBezTo>
                  <a:cubicBezTo>
                    <a:pt x="1139" y="2025"/>
                    <a:pt x="1177" y="2228"/>
                    <a:pt x="1177" y="2486"/>
                  </a:cubicBezTo>
                  <a:cubicBezTo>
                    <a:pt x="1177" y="2743"/>
                    <a:pt x="1139" y="2945"/>
                    <a:pt x="1064" y="3094"/>
                  </a:cubicBezTo>
                  <a:cubicBezTo>
                    <a:pt x="988" y="3243"/>
                    <a:pt x="886" y="3317"/>
                    <a:pt x="758" y="3317"/>
                  </a:cubicBezTo>
                  <a:cubicBezTo>
                    <a:pt x="629" y="3317"/>
                    <a:pt x="527" y="3243"/>
                    <a:pt x="451" y="3094"/>
                  </a:cubicBezTo>
                  <a:cubicBezTo>
                    <a:pt x="376" y="2945"/>
                    <a:pt x="339" y="2743"/>
                    <a:pt x="339" y="2486"/>
                  </a:cubicBezTo>
                  <a:cubicBezTo>
                    <a:pt x="339" y="2228"/>
                    <a:pt x="376" y="2025"/>
                    <a:pt x="451" y="1877"/>
                  </a:cubicBezTo>
                  <a:cubicBezTo>
                    <a:pt x="527" y="1729"/>
                    <a:pt x="629" y="1655"/>
                    <a:pt x="758" y="1655"/>
                  </a:cubicBezTo>
                  <a:close/>
                  <a:moveTo>
                    <a:pt x="2573" y="383"/>
                  </a:moveTo>
                  <a:cubicBezTo>
                    <a:pt x="2722" y="383"/>
                    <a:pt x="2833" y="505"/>
                    <a:pt x="2908" y="749"/>
                  </a:cubicBezTo>
                  <a:cubicBezTo>
                    <a:pt x="2982" y="994"/>
                    <a:pt x="3019" y="1361"/>
                    <a:pt x="3019" y="1851"/>
                  </a:cubicBezTo>
                  <a:cubicBezTo>
                    <a:pt x="3019" y="2340"/>
                    <a:pt x="2982" y="2706"/>
                    <a:pt x="2908" y="2951"/>
                  </a:cubicBezTo>
                  <a:cubicBezTo>
                    <a:pt x="2833" y="3195"/>
                    <a:pt x="2722" y="3317"/>
                    <a:pt x="2573" y="3317"/>
                  </a:cubicBezTo>
                  <a:cubicBezTo>
                    <a:pt x="2425" y="3317"/>
                    <a:pt x="2314" y="3195"/>
                    <a:pt x="2240" y="2951"/>
                  </a:cubicBezTo>
                  <a:cubicBezTo>
                    <a:pt x="2166" y="2706"/>
                    <a:pt x="2128" y="2340"/>
                    <a:pt x="2128" y="1851"/>
                  </a:cubicBezTo>
                  <a:cubicBezTo>
                    <a:pt x="2128" y="1361"/>
                    <a:pt x="2166" y="994"/>
                    <a:pt x="2240" y="749"/>
                  </a:cubicBezTo>
                  <a:cubicBezTo>
                    <a:pt x="2314" y="505"/>
                    <a:pt x="2425" y="383"/>
                    <a:pt x="2573" y="383"/>
                  </a:cubicBezTo>
                  <a:close/>
                  <a:moveTo>
                    <a:pt x="5349" y="383"/>
                  </a:moveTo>
                  <a:cubicBezTo>
                    <a:pt x="5498" y="383"/>
                    <a:pt x="5609" y="505"/>
                    <a:pt x="5684" y="749"/>
                  </a:cubicBezTo>
                  <a:cubicBezTo>
                    <a:pt x="5758" y="994"/>
                    <a:pt x="5795" y="1361"/>
                    <a:pt x="5795" y="1851"/>
                  </a:cubicBezTo>
                  <a:cubicBezTo>
                    <a:pt x="5795" y="2340"/>
                    <a:pt x="5758" y="2706"/>
                    <a:pt x="5684" y="2951"/>
                  </a:cubicBezTo>
                  <a:cubicBezTo>
                    <a:pt x="5609" y="3195"/>
                    <a:pt x="5498" y="3317"/>
                    <a:pt x="5349" y="3317"/>
                  </a:cubicBezTo>
                  <a:cubicBezTo>
                    <a:pt x="5201" y="3317"/>
                    <a:pt x="5090" y="3195"/>
                    <a:pt x="5016" y="2951"/>
                  </a:cubicBezTo>
                  <a:cubicBezTo>
                    <a:pt x="4942" y="2706"/>
                    <a:pt x="4904" y="2340"/>
                    <a:pt x="4904" y="1851"/>
                  </a:cubicBezTo>
                  <a:cubicBezTo>
                    <a:pt x="4904" y="1361"/>
                    <a:pt x="4942" y="994"/>
                    <a:pt x="5016" y="749"/>
                  </a:cubicBezTo>
                  <a:cubicBezTo>
                    <a:pt x="5090" y="505"/>
                    <a:pt x="5201" y="383"/>
                    <a:pt x="5349" y="383"/>
                  </a:cubicBezTo>
                  <a:close/>
                  <a:moveTo>
                    <a:pt x="7200" y="383"/>
                  </a:moveTo>
                  <a:cubicBezTo>
                    <a:pt x="7349" y="383"/>
                    <a:pt x="7460" y="505"/>
                    <a:pt x="7535" y="749"/>
                  </a:cubicBezTo>
                  <a:cubicBezTo>
                    <a:pt x="7609" y="994"/>
                    <a:pt x="7646" y="1361"/>
                    <a:pt x="7646" y="1851"/>
                  </a:cubicBezTo>
                  <a:cubicBezTo>
                    <a:pt x="7646" y="2340"/>
                    <a:pt x="7609" y="2706"/>
                    <a:pt x="7535" y="2951"/>
                  </a:cubicBezTo>
                  <a:cubicBezTo>
                    <a:pt x="7460" y="3195"/>
                    <a:pt x="7349" y="3317"/>
                    <a:pt x="7200" y="3317"/>
                  </a:cubicBezTo>
                  <a:cubicBezTo>
                    <a:pt x="7052" y="3317"/>
                    <a:pt x="6941" y="3195"/>
                    <a:pt x="6867" y="2951"/>
                  </a:cubicBezTo>
                  <a:cubicBezTo>
                    <a:pt x="6793" y="2706"/>
                    <a:pt x="6755" y="2340"/>
                    <a:pt x="6755" y="1851"/>
                  </a:cubicBezTo>
                  <a:cubicBezTo>
                    <a:pt x="6755" y="1361"/>
                    <a:pt x="6793" y="994"/>
                    <a:pt x="6867" y="749"/>
                  </a:cubicBezTo>
                  <a:cubicBezTo>
                    <a:pt x="6941" y="505"/>
                    <a:pt x="7052" y="383"/>
                    <a:pt x="7200" y="383"/>
                  </a:cubicBezTo>
                  <a:close/>
                  <a:moveTo>
                    <a:pt x="3810" y="3023"/>
                  </a:moveTo>
                  <a:lnTo>
                    <a:pt x="3810" y="3630"/>
                  </a:lnTo>
                  <a:lnTo>
                    <a:pt x="4110" y="3630"/>
                  </a:lnTo>
                  <a:lnTo>
                    <a:pt x="4110" y="3023"/>
                  </a:lnTo>
                  <a:close/>
                  <a:moveTo>
                    <a:pt x="880" y="1"/>
                  </a:moveTo>
                  <a:cubicBezTo>
                    <a:pt x="612" y="1"/>
                    <a:pt x="398" y="168"/>
                    <a:pt x="239" y="503"/>
                  </a:cubicBezTo>
                  <a:cubicBezTo>
                    <a:pt x="80" y="838"/>
                    <a:pt x="0" y="1288"/>
                    <a:pt x="0" y="1851"/>
                  </a:cubicBezTo>
                  <a:cubicBezTo>
                    <a:pt x="0" y="2451"/>
                    <a:pt x="65" y="2909"/>
                    <a:pt x="195" y="3225"/>
                  </a:cubicBezTo>
                  <a:cubicBezTo>
                    <a:pt x="325" y="3541"/>
                    <a:pt x="512" y="3699"/>
                    <a:pt x="758" y="3699"/>
                  </a:cubicBezTo>
                  <a:cubicBezTo>
                    <a:pt x="972" y="3699"/>
                    <a:pt x="1143" y="3589"/>
                    <a:pt x="1272" y="3367"/>
                  </a:cubicBezTo>
                  <a:cubicBezTo>
                    <a:pt x="1401" y="3146"/>
                    <a:pt x="1465" y="2852"/>
                    <a:pt x="1465" y="2486"/>
                  </a:cubicBezTo>
                  <a:cubicBezTo>
                    <a:pt x="1465" y="2112"/>
                    <a:pt x="1403" y="1817"/>
                    <a:pt x="1280" y="1599"/>
                  </a:cubicBezTo>
                  <a:cubicBezTo>
                    <a:pt x="1156" y="1382"/>
                    <a:pt x="988" y="1273"/>
                    <a:pt x="775" y="1273"/>
                  </a:cubicBezTo>
                  <a:cubicBezTo>
                    <a:pt x="673" y="1273"/>
                    <a:pt x="580" y="1310"/>
                    <a:pt x="496" y="1384"/>
                  </a:cubicBezTo>
                  <a:cubicBezTo>
                    <a:pt x="412" y="1458"/>
                    <a:pt x="342" y="1565"/>
                    <a:pt x="286" y="1703"/>
                  </a:cubicBezTo>
                  <a:cubicBezTo>
                    <a:pt x="300" y="1269"/>
                    <a:pt x="357" y="944"/>
                    <a:pt x="457" y="729"/>
                  </a:cubicBezTo>
                  <a:cubicBezTo>
                    <a:pt x="557" y="514"/>
                    <a:pt x="702" y="407"/>
                    <a:pt x="891" y="407"/>
                  </a:cubicBezTo>
                  <a:cubicBezTo>
                    <a:pt x="963" y="407"/>
                    <a:pt x="1036" y="422"/>
                    <a:pt x="1109" y="452"/>
                  </a:cubicBezTo>
                  <a:cubicBezTo>
                    <a:pt x="1183" y="482"/>
                    <a:pt x="1255" y="526"/>
                    <a:pt x="1327" y="583"/>
                  </a:cubicBezTo>
                  <a:lnTo>
                    <a:pt x="1327" y="144"/>
                  </a:lnTo>
                  <a:cubicBezTo>
                    <a:pt x="1248" y="96"/>
                    <a:pt x="1171" y="60"/>
                    <a:pt x="1098" y="36"/>
                  </a:cubicBezTo>
                  <a:cubicBezTo>
                    <a:pt x="1024" y="13"/>
                    <a:pt x="952" y="1"/>
                    <a:pt x="880" y="1"/>
                  </a:cubicBezTo>
                  <a:close/>
                  <a:moveTo>
                    <a:pt x="2573" y="1"/>
                  </a:moveTo>
                  <a:cubicBezTo>
                    <a:pt x="2335" y="1"/>
                    <a:pt x="2154" y="159"/>
                    <a:pt x="2028" y="475"/>
                  </a:cubicBezTo>
                  <a:cubicBezTo>
                    <a:pt x="1903" y="791"/>
                    <a:pt x="1840" y="1249"/>
                    <a:pt x="1840" y="1851"/>
                  </a:cubicBezTo>
                  <a:cubicBezTo>
                    <a:pt x="1840" y="2451"/>
                    <a:pt x="1903" y="2909"/>
                    <a:pt x="2028" y="3225"/>
                  </a:cubicBezTo>
                  <a:cubicBezTo>
                    <a:pt x="2154" y="3541"/>
                    <a:pt x="2335" y="3699"/>
                    <a:pt x="2573" y="3699"/>
                  </a:cubicBezTo>
                  <a:cubicBezTo>
                    <a:pt x="2811" y="3699"/>
                    <a:pt x="2992" y="3541"/>
                    <a:pt x="3118" y="3225"/>
                  </a:cubicBezTo>
                  <a:cubicBezTo>
                    <a:pt x="3243" y="2909"/>
                    <a:pt x="3306" y="2451"/>
                    <a:pt x="3306" y="1851"/>
                  </a:cubicBezTo>
                  <a:cubicBezTo>
                    <a:pt x="3306" y="1249"/>
                    <a:pt x="3243" y="791"/>
                    <a:pt x="3118" y="475"/>
                  </a:cubicBezTo>
                  <a:cubicBezTo>
                    <a:pt x="2992" y="159"/>
                    <a:pt x="2811" y="1"/>
                    <a:pt x="2573" y="1"/>
                  </a:cubicBezTo>
                  <a:close/>
                  <a:moveTo>
                    <a:pt x="5349" y="1"/>
                  </a:moveTo>
                  <a:cubicBezTo>
                    <a:pt x="5111" y="1"/>
                    <a:pt x="4930" y="159"/>
                    <a:pt x="4804" y="475"/>
                  </a:cubicBezTo>
                  <a:cubicBezTo>
                    <a:pt x="4679" y="791"/>
                    <a:pt x="4616" y="1249"/>
                    <a:pt x="4616" y="1851"/>
                  </a:cubicBezTo>
                  <a:cubicBezTo>
                    <a:pt x="4616" y="2451"/>
                    <a:pt x="4679" y="2909"/>
                    <a:pt x="4804" y="3225"/>
                  </a:cubicBezTo>
                  <a:cubicBezTo>
                    <a:pt x="4930" y="3541"/>
                    <a:pt x="5111" y="3699"/>
                    <a:pt x="5349" y="3699"/>
                  </a:cubicBezTo>
                  <a:cubicBezTo>
                    <a:pt x="5587" y="3699"/>
                    <a:pt x="5768" y="3541"/>
                    <a:pt x="5894" y="3225"/>
                  </a:cubicBezTo>
                  <a:cubicBezTo>
                    <a:pt x="6019" y="2909"/>
                    <a:pt x="6082" y="2451"/>
                    <a:pt x="6082" y="1851"/>
                  </a:cubicBezTo>
                  <a:cubicBezTo>
                    <a:pt x="6082" y="1249"/>
                    <a:pt x="6019" y="791"/>
                    <a:pt x="5894" y="475"/>
                  </a:cubicBezTo>
                  <a:cubicBezTo>
                    <a:pt x="5768" y="159"/>
                    <a:pt x="5587" y="1"/>
                    <a:pt x="5349" y="1"/>
                  </a:cubicBezTo>
                  <a:close/>
                  <a:moveTo>
                    <a:pt x="7200" y="1"/>
                  </a:moveTo>
                  <a:cubicBezTo>
                    <a:pt x="6962" y="1"/>
                    <a:pt x="6781" y="159"/>
                    <a:pt x="6655" y="475"/>
                  </a:cubicBezTo>
                  <a:cubicBezTo>
                    <a:pt x="6530" y="791"/>
                    <a:pt x="6467" y="1249"/>
                    <a:pt x="6467" y="1851"/>
                  </a:cubicBezTo>
                  <a:cubicBezTo>
                    <a:pt x="6467" y="2451"/>
                    <a:pt x="6530" y="2909"/>
                    <a:pt x="6655" y="3225"/>
                  </a:cubicBezTo>
                  <a:cubicBezTo>
                    <a:pt x="6781" y="3541"/>
                    <a:pt x="6962" y="3699"/>
                    <a:pt x="7200" y="3699"/>
                  </a:cubicBezTo>
                  <a:cubicBezTo>
                    <a:pt x="7438" y="3699"/>
                    <a:pt x="7619" y="3541"/>
                    <a:pt x="7745" y="3225"/>
                  </a:cubicBezTo>
                  <a:cubicBezTo>
                    <a:pt x="7870" y="2909"/>
                    <a:pt x="7933" y="2451"/>
                    <a:pt x="7933" y="1851"/>
                  </a:cubicBezTo>
                  <a:cubicBezTo>
                    <a:pt x="7933" y="1249"/>
                    <a:pt x="7870" y="791"/>
                    <a:pt x="7745" y="475"/>
                  </a:cubicBezTo>
                  <a:cubicBezTo>
                    <a:pt x="7619" y="159"/>
                    <a:pt x="7438" y="1"/>
                    <a:pt x="720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6" name="Shape 1147"/>
            <p:cNvSpPr>
              <a:spLocks/>
            </p:cNvSpPr>
            <p:nvPr/>
          </p:nvSpPr>
          <p:spPr bwMode="auto">
            <a:xfrm>
              <a:off x="2581700" y="882100"/>
              <a:ext cx="197475" cy="92475"/>
            </a:xfrm>
            <a:custGeom>
              <a:avLst/>
              <a:gdLst>
                <a:gd name="T0" fmla="*/ 2873 w 7899"/>
                <a:gd name="T1" fmla="*/ 749 h 3699"/>
                <a:gd name="T2" fmla="*/ 2873 w 7899"/>
                <a:gd name="T3" fmla="*/ 2950 h 3699"/>
                <a:gd name="T4" fmla="*/ 2205 w 7899"/>
                <a:gd name="T5" fmla="*/ 2950 h 3699"/>
                <a:gd name="T6" fmla="*/ 2205 w 7899"/>
                <a:gd name="T7" fmla="*/ 749 h 3699"/>
                <a:gd name="T8" fmla="*/ 5314 w 7899"/>
                <a:gd name="T9" fmla="*/ 382 h 3699"/>
                <a:gd name="T10" fmla="*/ 5760 w 7899"/>
                <a:gd name="T11" fmla="*/ 1851 h 3699"/>
                <a:gd name="T12" fmla="*/ 5314 w 7899"/>
                <a:gd name="T13" fmla="*/ 3317 h 3699"/>
                <a:gd name="T14" fmla="*/ 4869 w 7899"/>
                <a:gd name="T15" fmla="*/ 1851 h 3699"/>
                <a:gd name="T16" fmla="*/ 5314 w 7899"/>
                <a:gd name="T17" fmla="*/ 382 h 3699"/>
                <a:gd name="T18" fmla="*/ 7500 w 7899"/>
                <a:gd name="T19" fmla="*/ 749 h 3699"/>
                <a:gd name="T20" fmla="*/ 7500 w 7899"/>
                <a:gd name="T21" fmla="*/ 2950 h 3699"/>
                <a:gd name="T22" fmla="*/ 6832 w 7899"/>
                <a:gd name="T23" fmla="*/ 2950 h 3699"/>
                <a:gd name="T24" fmla="*/ 6832 w 7899"/>
                <a:gd name="T25" fmla="*/ 749 h 3699"/>
                <a:gd name="T26" fmla="*/ 1 w 7899"/>
                <a:gd name="T27" fmla="*/ 65 h 3699"/>
                <a:gd name="T28" fmla="*/ 1019 w 7899"/>
                <a:gd name="T29" fmla="*/ 470 h 3699"/>
                <a:gd name="T30" fmla="*/ 595 w 7899"/>
                <a:gd name="T31" fmla="*/ 3629 h 3699"/>
                <a:gd name="T32" fmla="*/ 1365 w 7899"/>
                <a:gd name="T33" fmla="*/ 65 h 3699"/>
                <a:gd name="T34" fmla="*/ 3775 w 7899"/>
                <a:gd name="T35" fmla="*/ 3629 h 3699"/>
                <a:gd name="T36" fmla="*/ 4075 w 7899"/>
                <a:gd name="T37" fmla="*/ 3023 h 3699"/>
                <a:gd name="T38" fmla="*/ 1993 w 7899"/>
                <a:gd name="T39" fmla="*/ 474 h 3699"/>
                <a:gd name="T40" fmla="*/ 1993 w 7899"/>
                <a:gd name="T41" fmla="*/ 3225 h 3699"/>
                <a:gd name="T42" fmla="*/ 3083 w 7899"/>
                <a:gd name="T43" fmla="*/ 3225 h 3699"/>
                <a:gd name="T44" fmla="*/ 3083 w 7899"/>
                <a:gd name="T45" fmla="*/ 474 h 3699"/>
                <a:gd name="T46" fmla="*/ 5314 w 7899"/>
                <a:gd name="T47" fmla="*/ 0 h 3699"/>
                <a:gd name="T48" fmla="*/ 4581 w 7899"/>
                <a:gd name="T49" fmla="*/ 1851 h 3699"/>
                <a:gd name="T50" fmla="*/ 5314 w 7899"/>
                <a:gd name="T51" fmla="*/ 3699 h 3699"/>
                <a:gd name="T52" fmla="*/ 6047 w 7899"/>
                <a:gd name="T53" fmla="*/ 1851 h 3699"/>
                <a:gd name="T54" fmla="*/ 5314 w 7899"/>
                <a:gd name="T55" fmla="*/ 0 h 3699"/>
                <a:gd name="T56" fmla="*/ 6620 w 7899"/>
                <a:gd name="T57" fmla="*/ 474 h 3699"/>
                <a:gd name="T58" fmla="*/ 6620 w 7899"/>
                <a:gd name="T59" fmla="*/ 3225 h 3699"/>
                <a:gd name="T60" fmla="*/ 7710 w 7899"/>
                <a:gd name="T61" fmla="*/ 3225 h 3699"/>
                <a:gd name="T62" fmla="*/ 7710 w 7899"/>
                <a:gd name="T63" fmla="*/ 474 h 36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899"/>
                <a:gd name="T97" fmla="*/ 0 h 3699"/>
                <a:gd name="T98" fmla="*/ 7899 w 7899"/>
                <a:gd name="T99" fmla="*/ 3699 h 36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899" h="3699" extrusionOk="0">
                  <a:moveTo>
                    <a:pt x="2538" y="382"/>
                  </a:moveTo>
                  <a:cubicBezTo>
                    <a:pt x="2687" y="382"/>
                    <a:pt x="2798" y="504"/>
                    <a:pt x="2873" y="749"/>
                  </a:cubicBezTo>
                  <a:cubicBezTo>
                    <a:pt x="2947" y="993"/>
                    <a:pt x="2984" y="1360"/>
                    <a:pt x="2984" y="1851"/>
                  </a:cubicBezTo>
                  <a:cubicBezTo>
                    <a:pt x="2984" y="2339"/>
                    <a:pt x="2947" y="2706"/>
                    <a:pt x="2873" y="2950"/>
                  </a:cubicBezTo>
                  <a:cubicBezTo>
                    <a:pt x="2798" y="3194"/>
                    <a:pt x="2687" y="3317"/>
                    <a:pt x="2538" y="3317"/>
                  </a:cubicBezTo>
                  <a:cubicBezTo>
                    <a:pt x="2390" y="3317"/>
                    <a:pt x="2279" y="3194"/>
                    <a:pt x="2205" y="2950"/>
                  </a:cubicBezTo>
                  <a:cubicBezTo>
                    <a:pt x="2131" y="2706"/>
                    <a:pt x="2093" y="2339"/>
                    <a:pt x="2093" y="1851"/>
                  </a:cubicBezTo>
                  <a:cubicBezTo>
                    <a:pt x="2093" y="1360"/>
                    <a:pt x="2131" y="993"/>
                    <a:pt x="2205" y="749"/>
                  </a:cubicBezTo>
                  <a:cubicBezTo>
                    <a:pt x="2279" y="504"/>
                    <a:pt x="2390" y="382"/>
                    <a:pt x="2538" y="382"/>
                  </a:cubicBezTo>
                  <a:close/>
                  <a:moveTo>
                    <a:pt x="5314" y="382"/>
                  </a:moveTo>
                  <a:cubicBezTo>
                    <a:pt x="5463" y="382"/>
                    <a:pt x="5574" y="504"/>
                    <a:pt x="5649" y="749"/>
                  </a:cubicBezTo>
                  <a:cubicBezTo>
                    <a:pt x="5723" y="993"/>
                    <a:pt x="5760" y="1360"/>
                    <a:pt x="5760" y="1851"/>
                  </a:cubicBezTo>
                  <a:cubicBezTo>
                    <a:pt x="5760" y="2339"/>
                    <a:pt x="5723" y="2706"/>
                    <a:pt x="5649" y="2950"/>
                  </a:cubicBezTo>
                  <a:cubicBezTo>
                    <a:pt x="5574" y="3194"/>
                    <a:pt x="5463" y="3317"/>
                    <a:pt x="5314" y="3317"/>
                  </a:cubicBezTo>
                  <a:cubicBezTo>
                    <a:pt x="5166" y="3317"/>
                    <a:pt x="5055" y="3194"/>
                    <a:pt x="4981" y="2950"/>
                  </a:cubicBezTo>
                  <a:cubicBezTo>
                    <a:pt x="4907" y="2706"/>
                    <a:pt x="4869" y="2339"/>
                    <a:pt x="4869" y="1851"/>
                  </a:cubicBezTo>
                  <a:cubicBezTo>
                    <a:pt x="4869" y="1360"/>
                    <a:pt x="4907" y="993"/>
                    <a:pt x="4981" y="749"/>
                  </a:cubicBezTo>
                  <a:cubicBezTo>
                    <a:pt x="5055" y="504"/>
                    <a:pt x="5166" y="382"/>
                    <a:pt x="5314" y="382"/>
                  </a:cubicBezTo>
                  <a:close/>
                  <a:moveTo>
                    <a:pt x="7165" y="382"/>
                  </a:moveTo>
                  <a:cubicBezTo>
                    <a:pt x="7314" y="382"/>
                    <a:pt x="7425" y="504"/>
                    <a:pt x="7500" y="749"/>
                  </a:cubicBezTo>
                  <a:cubicBezTo>
                    <a:pt x="7574" y="993"/>
                    <a:pt x="7611" y="1360"/>
                    <a:pt x="7611" y="1851"/>
                  </a:cubicBezTo>
                  <a:cubicBezTo>
                    <a:pt x="7611" y="2339"/>
                    <a:pt x="7574" y="2706"/>
                    <a:pt x="7500" y="2950"/>
                  </a:cubicBezTo>
                  <a:cubicBezTo>
                    <a:pt x="7425" y="3194"/>
                    <a:pt x="7314" y="3317"/>
                    <a:pt x="7165" y="3317"/>
                  </a:cubicBezTo>
                  <a:cubicBezTo>
                    <a:pt x="7017" y="3317"/>
                    <a:pt x="6906" y="3194"/>
                    <a:pt x="6832" y="2950"/>
                  </a:cubicBezTo>
                  <a:cubicBezTo>
                    <a:pt x="6758" y="2706"/>
                    <a:pt x="6720" y="2339"/>
                    <a:pt x="6720" y="1851"/>
                  </a:cubicBezTo>
                  <a:cubicBezTo>
                    <a:pt x="6720" y="1360"/>
                    <a:pt x="6758" y="993"/>
                    <a:pt x="6832" y="749"/>
                  </a:cubicBezTo>
                  <a:cubicBezTo>
                    <a:pt x="6906" y="504"/>
                    <a:pt x="7017" y="382"/>
                    <a:pt x="7165" y="382"/>
                  </a:cubicBezTo>
                  <a:close/>
                  <a:moveTo>
                    <a:pt x="1" y="65"/>
                  </a:moveTo>
                  <a:lnTo>
                    <a:pt x="1" y="470"/>
                  </a:lnTo>
                  <a:lnTo>
                    <a:pt x="1019" y="470"/>
                  </a:lnTo>
                  <a:lnTo>
                    <a:pt x="295" y="3629"/>
                  </a:lnTo>
                  <a:lnTo>
                    <a:pt x="595" y="3629"/>
                  </a:lnTo>
                  <a:lnTo>
                    <a:pt x="1365" y="270"/>
                  </a:lnTo>
                  <a:lnTo>
                    <a:pt x="1365" y="65"/>
                  </a:lnTo>
                  <a:close/>
                  <a:moveTo>
                    <a:pt x="3775" y="3023"/>
                  </a:moveTo>
                  <a:lnTo>
                    <a:pt x="3775" y="3629"/>
                  </a:lnTo>
                  <a:lnTo>
                    <a:pt x="4075" y="3629"/>
                  </a:lnTo>
                  <a:lnTo>
                    <a:pt x="4075" y="3023"/>
                  </a:lnTo>
                  <a:close/>
                  <a:moveTo>
                    <a:pt x="2538" y="0"/>
                  </a:moveTo>
                  <a:cubicBezTo>
                    <a:pt x="2300" y="0"/>
                    <a:pt x="2119" y="158"/>
                    <a:pt x="1993" y="474"/>
                  </a:cubicBezTo>
                  <a:cubicBezTo>
                    <a:pt x="1868" y="790"/>
                    <a:pt x="1805" y="1249"/>
                    <a:pt x="1805" y="1851"/>
                  </a:cubicBezTo>
                  <a:cubicBezTo>
                    <a:pt x="1805" y="2451"/>
                    <a:pt x="1868" y="2909"/>
                    <a:pt x="1993" y="3225"/>
                  </a:cubicBezTo>
                  <a:cubicBezTo>
                    <a:pt x="2119" y="3541"/>
                    <a:pt x="2300" y="3699"/>
                    <a:pt x="2538" y="3699"/>
                  </a:cubicBezTo>
                  <a:cubicBezTo>
                    <a:pt x="2776" y="3699"/>
                    <a:pt x="2957" y="3541"/>
                    <a:pt x="3083" y="3225"/>
                  </a:cubicBezTo>
                  <a:cubicBezTo>
                    <a:pt x="3208" y="2909"/>
                    <a:pt x="3271" y="2451"/>
                    <a:pt x="3271" y="1851"/>
                  </a:cubicBezTo>
                  <a:cubicBezTo>
                    <a:pt x="3271" y="1249"/>
                    <a:pt x="3208" y="790"/>
                    <a:pt x="3083" y="474"/>
                  </a:cubicBezTo>
                  <a:cubicBezTo>
                    <a:pt x="2957" y="158"/>
                    <a:pt x="2776" y="0"/>
                    <a:pt x="2538" y="0"/>
                  </a:cubicBezTo>
                  <a:close/>
                  <a:moveTo>
                    <a:pt x="5314" y="0"/>
                  </a:moveTo>
                  <a:cubicBezTo>
                    <a:pt x="5076" y="0"/>
                    <a:pt x="4895" y="158"/>
                    <a:pt x="4769" y="474"/>
                  </a:cubicBezTo>
                  <a:cubicBezTo>
                    <a:pt x="4644" y="790"/>
                    <a:pt x="4581" y="1249"/>
                    <a:pt x="4581" y="1851"/>
                  </a:cubicBezTo>
                  <a:cubicBezTo>
                    <a:pt x="4581" y="2451"/>
                    <a:pt x="4644" y="2909"/>
                    <a:pt x="4769" y="3225"/>
                  </a:cubicBezTo>
                  <a:cubicBezTo>
                    <a:pt x="4895" y="3541"/>
                    <a:pt x="5076" y="3699"/>
                    <a:pt x="5314" y="3699"/>
                  </a:cubicBezTo>
                  <a:cubicBezTo>
                    <a:pt x="5552" y="3699"/>
                    <a:pt x="5733" y="3541"/>
                    <a:pt x="5859" y="3225"/>
                  </a:cubicBezTo>
                  <a:cubicBezTo>
                    <a:pt x="5984" y="2909"/>
                    <a:pt x="6047" y="2451"/>
                    <a:pt x="6047" y="1851"/>
                  </a:cubicBezTo>
                  <a:cubicBezTo>
                    <a:pt x="6047" y="1249"/>
                    <a:pt x="5984" y="790"/>
                    <a:pt x="5859" y="474"/>
                  </a:cubicBezTo>
                  <a:cubicBezTo>
                    <a:pt x="5733" y="158"/>
                    <a:pt x="5552" y="0"/>
                    <a:pt x="5314" y="0"/>
                  </a:cubicBezTo>
                  <a:close/>
                  <a:moveTo>
                    <a:pt x="7165" y="0"/>
                  </a:moveTo>
                  <a:cubicBezTo>
                    <a:pt x="6927" y="0"/>
                    <a:pt x="6746" y="158"/>
                    <a:pt x="6620" y="474"/>
                  </a:cubicBezTo>
                  <a:cubicBezTo>
                    <a:pt x="6495" y="790"/>
                    <a:pt x="6432" y="1249"/>
                    <a:pt x="6432" y="1851"/>
                  </a:cubicBezTo>
                  <a:cubicBezTo>
                    <a:pt x="6432" y="2451"/>
                    <a:pt x="6495" y="2909"/>
                    <a:pt x="6620" y="3225"/>
                  </a:cubicBezTo>
                  <a:cubicBezTo>
                    <a:pt x="6746" y="3541"/>
                    <a:pt x="6927" y="3699"/>
                    <a:pt x="7165" y="3699"/>
                  </a:cubicBezTo>
                  <a:cubicBezTo>
                    <a:pt x="7403" y="3699"/>
                    <a:pt x="7584" y="3541"/>
                    <a:pt x="7710" y="3225"/>
                  </a:cubicBezTo>
                  <a:cubicBezTo>
                    <a:pt x="7835" y="2909"/>
                    <a:pt x="7898" y="2451"/>
                    <a:pt x="7898" y="1851"/>
                  </a:cubicBezTo>
                  <a:cubicBezTo>
                    <a:pt x="7898" y="1249"/>
                    <a:pt x="7835" y="790"/>
                    <a:pt x="7710" y="474"/>
                  </a:cubicBezTo>
                  <a:cubicBezTo>
                    <a:pt x="7584" y="158"/>
                    <a:pt x="7403" y="0"/>
                    <a:pt x="716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7" name="Shape 1148"/>
            <p:cNvSpPr>
              <a:spLocks/>
            </p:cNvSpPr>
            <p:nvPr/>
          </p:nvSpPr>
          <p:spPr bwMode="auto">
            <a:xfrm>
              <a:off x="2580675" y="647800"/>
              <a:ext cx="198500" cy="92475"/>
            </a:xfrm>
            <a:custGeom>
              <a:avLst/>
              <a:gdLst>
                <a:gd name="T0" fmla="*/ 1017 w 7940"/>
                <a:gd name="T1" fmla="*/ 538 h 3699"/>
                <a:gd name="T2" fmla="*/ 1017 w 7940"/>
                <a:gd name="T3" fmla="*/ 1402 h 3699"/>
                <a:gd name="T4" fmla="*/ 439 w 7940"/>
                <a:gd name="T5" fmla="*/ 1402 h 3699"/>
                <a:gd name="T6" fmla="*/ 439 w 7940"/>
                <a:gd name="T7" fmla="*/ 538 h 3699"/>
                <a:gd name="T8" fmla="*/ 728 w 7940"/>
                <a:gd name="T9" fmla="*/ 1937 h 3699"/>
                <a:gd name="T10" fmla="*/ 1168 w 7940"/>
                <a:gd name="T11" fmla="*/ 2627 h 3699"/>
                <a:gd name="T12" fmla="*/ 728 w 7940"/>
                <a:gd name="T13" fmla="*/ 3317 h 3699"/>
                <a:gd name="T14" fmla="*/ 289 w 7940"/>
                <a:gd name="T15" fmla="*/ 2627 h 3699"/>
                <a:gd name="T16" fmla="*/ 728 w 7940"/>
                <a:gd name="T17" fmla="*/ 1937 h 3699"/>
                <a:gd name="T18" fmla="*/ 2914 w 7940"/>
                <a:gd name="T19" fmla="*/ 749 h 3699"/>
                <a:gd name="T20" fmla="*/ 2914 w 7940"/>
                <a:gd name="T21" fmla="*/ 2950 h 3699"/>
                <a:gd name="T22" fmla="*/ 2246 w 7940"/>
                <a:gd name="T23" fmla="*/ 2950 h 3699"/>
                <a:gd name="T24" fmla="*/ 2246 w 7940"/>
                <a:gd name="T25" fmla="*/ 749 h 3699"/>
                <a:gd name="T26" fmla="*/ 5355 w 7940"/>
                <a:gd name="T27" fmla="*/ 382 h 3699"/>
                <a:gd name="T28" fmla="*/ 5801 w 7940"/>
                <a:gd name="T29" fmla="*/ 1851 h 3699"/>
                <a:gd name="T30" fmla="*/ 5355 w 7940"/>
                <a:gd name="T31" fmla="*/ 3317 h 3699"/>
                <a:gd name="T32" fmla="*/ 4910 w 7940"/>
                <a:gd name="T33" fmla="*/ 1851 h 3699"/>
                <a:gd name="T34" fmla="*/ 5355 w 7940"/>
                <a:gd name="T35" fmla="*/ 382 h 3699"/>
                <a:gd name="T36" fmla="*/ 7541 w 7940"/>
                <a:gd name="T37" fmla="*/ 749 h 3699"/>
                <a:gd name="T38" fmla="*/ 7541 w 7940"/>
                <a:gd name="T39" fmla="*/ 2950 h 3699"/>
                <a:gd name="T40" fmla="*/ 6873 w 7940"/>
                <a:gd name="T41" fmla="*/ 2950 h 3699"/>
                <a:gd name="T42" fmla="*/ 6873 w 7940"/>
                <a:gd name="T43" fmla="*/ 749 h 3699"/>
                <a:gd name="T44" fmla="*/ 3816 w 7940"/>
                <a:gd name="T45" fmla="*/ 3023 h 3699"/>
                <a:gd name="T46" fmla="*/ 4116 w 7940"/>
                <a:gd name="T47" fmla="*/ 3630 h 3699"/>
                <a:gd name="T48" fmla="*/ 728 w 7940"/>
                <a:gd name="T49" fmla="*/ 0 h 3699"/>
                <a:gd name="T50" fmla="*/ 50 w 7940"/>
                <a:gd name="T51" fmla="*/ 924 h 3699"/>
                <a:gd name="T52" fmla="*/ 441 w 7940"/>
                <a:gd name="T53" fmla="*/ 1731 h 3699"/>
                <a:gd name="T54" fmla="*/ 1 w 7940"/>
                <a:gd name="T55" fmla="*/ 2627 h 3699"/>
                <a:gd name="T56" fmla="*/ 728 w 7940"/>
                <a:gd name="T57" fmla="*/ 3699 h 3699"/>
                <a:gd name="T58" fmla="*/ 1455 w 7940"/>
                <a:gd name="T59" fmla="*/ 2627 h 3699"/>
                <a:gd name="T60" fmla="*/ 1016 w 7940"/>
                <a:gd name="T61" fmla="*/ 1731 h 3699"/>
                <a:gd name="T62" fmla="*/ 1406 w 7940"/>
                <a:gd name="T63" fmla="*/ 924 h 3699"/>
                <a:gd name="T64" fmla="*/ 728 w 7940"/>
                <a:gd name="T65" fmla="*/ 0 h 3699"/>
                <a:gd name="T66" fmla="*/ 2034 w 7940"/>
                <a:gd name="T67" fmla="*/ 474 h 3699"/>
                <a:gd name="T68" fmla="*/ 2034 w 7940"/>
                <a:gd name="T69" fmla="*/ 3225 h 3699"/>
                <a:gd name="T70" fmla="*/ 3124 w 7940"/>
                <a:gd name="T71" fmla="*/ 3225 h 3699"/>
                <a:gd name="T72" fmla="*/ 3124 w 7940"/>
                <a:gd name="T73" fmla="*/ 474 h 3699"/>
                <a:gd name="T74" fmla="*/ 5355 w 7940"/>
                <a:gd name="T75" fmla="*/ 0 h 3699"/>
                <a:gd name="T76" fmla="*/ 4622 w 7940"/>
                <a:gd name="T77" fmla="*/ 1851 h 3699"/>
                <a:gd name="T78" fmla="*/ 5355 w 7940"/>
                <a:gd name="T79" fmla="*/ 3699 h 3699"/>
                <a:gd name="T80" fmla="*/ 6088 w 7940"/>
                <a:gd name="T81" fmla="*/ 1851 h 3699"/>
                <a:gd name="T82" fmla="*/ 5355 w 7940"/>
                <a:gd name="T83" fmla="*/ 0 h 3699"/>
                <a:gd name="T84" fmla="*/ 6661 w 7940"/>
                <a:gd name="T85" fmla="*/ 474 h 3699"/>
                <a:gd name="T86" fmla="*/ 6661 w 7940"/>
                <a:gd name="T87" fmla="*/ 3225 h 3699"/>
                <a:gd name="T88" fmla="*/ 7751 w 7940"/>
                <a:gd name="T89" fmla="*/ 3225 h 3699"/>
                <a:gd name="T90" fmla="*/ 7751 w 7940"/>
                <a:gd name="T91" fmla="*/ 474 h 369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7940"/>
                <a:gd name="T139" fmla="*/ 0 h 3699"/>
                <a:gd name="T140" fmla="*/ 7940 w 7940"/>
                <a:gd name="T141" fmla="*/ 3699 h 369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7940" h="3699" extrusionOk="0">
                  <a:moveTo>
                    <a:pt x="728" y="382"/>
                  </a:moveTo>
                  <a:cubicBezTo>
                    <a:pt x="851" y="382"/>
                    <a:pt x="948" y="434"/>
                    <a:pt x="1017" y="538"/>
                  </a:cubicBezTo>
                  <a:cubicBezTo>
                    <a:pt x="1087" y="641"/>
                    <a:pt x="1122" y="785"/>
                    <a:pt x="1122" y="970"/>
                  </a:cubicBezTo>
                  <a:cubicBezTo>
                    <a:pt x="1122" y="1154"/>
                    <a:pt x="1087" y="1298"/>
                    <a:pt x="1017" y="1402"/>
                  </a:cubicBezTo>
                  <a:cubicBezTo>
                    <a:pt x="948" y="1505"/>
                    <a:pt x="851" y="1557"/>
                    <a:pt x="728" y="1557"/>
                  </a:cubicBezTo>
                  <a:cubicBezTo>
                    <a:pt x="604" y="1557"/>
                    <a:pt x="508" y="1505"/>
                    <a:pt x="439" y="1402"/>
                  </a:cubicBezTo>
                  <a:cubicBezTo>
                    <a:pt x="370" y="1298"/>
                    <a:pt x="336" y="1154"/>
                    <a:pt x="336" y="970"/>
                  </a:cubicBezTo>
                  <a:cubicBezTo>
                    <a:pt x="336" y="785"/>
                    <a:pt x="370" y="641"/>
                    <a:pt x="439" y="538"/>
                  </a:cubicBezTo>
                  <a:cubicBezTo>
                    <a:pt x="508" y="434"/>
                    <a:pt x="604" y="382"/>
                    <a:pt x="728" y="382"/>
                  </a:cubicBezTo>
                  <a:close/>
                  <a:moveTo>
                    <a:pt x="728" y="1937"/>
                  </a:moveTo>
                  <a:cubicBezTo>
                    <a:pt x="865" y="1937"/>
                    <a:pt x="973" y="1998"/>
                    <a:pt x="1051" y="2121"/>
                  </a:cubicBezTo>
                  <a:cubicBezTo>
                    <a:pt x="1129" y="2243"/>
                    <a:pt x="1168" y="2412"/>
                    <a:pt x="1168" y="2627"/>
                  </a:cubicBezTo>
                  <a:cubicBezTo>
                    <a:pt x="1168" y="2840"/>
                    <a:pt x="1129" y="3008"/>
                    <a:pt x="1051" y="3132"/>
                  </a:cubicBezTo>
                  <a:cubicBezTo>
                    <a:pt x="972" y="3255"/>
                    <a:pt x="864" y="3317"/>
                    <a:pt x="728" y="3317"/>
                  </a:cubicBezTo>
                  <a:cubicBezTo>
                    <a:pt x="592" y="3317"/>
                    <a:pt x="484" y="3256"/>
                    <a:pt x="406" y="3133"/>
                  </a:cubicBezTo>
                  <a:cubicBezTo>
                    <a:pt x="328" y="3010"/>
                    <a:pt x="289" y="2842"/>
                    <a:pt x="289" y="2627"/>
                  </a:cubicBezTo>
                  <a:cubicBezTo>
                    <a:pt x="289" y="2412"/>
                    <a:pt x="328" y="2243"/>
                    <a:pt x="406" y="2121"/>
                  </a:cubicBezTo>
                  <a:cubicBezTo>
                    <a:pt x="484" y="1998"/>
                    <a:pt x="592" y="1937"/>
                    <a:pt x="728" y="1937"/>
                  </a:cubicBezTo>
                  <a:close/>
                  <a:moveTo>
                    <a:pt x="2579" y="382"/>
                  </a:moveTo>
                  <a:cubicBezTo>
                    <a:pt x="2728" y="382"/>
                    <a:pt x="2839" y="505"/>
                    <a:pt x="2914" y="749"/>
                  </a:cubicBezTo>
                  <a:cubicBezTo>
                    <a:pt x="2988" y="993"/>
                    <a:pt x="3025" y="1360"/>
                    <a:pt x="3025" y="1851"/>
                  </a:cubicBezTo>
                  <a:cubicBezTo>
                    <a:pt x="3025" y="2339"/>
                    <a:pt x="2988" y="2706"/>
                    <a:pt x="2914" y="2950"/>
                  </a:cubicBezTo>
                  <a:cubicBezTo>
                    <a:pt x="2839" y="3195"/>
                    <a:pt x="2728" y="3317"/>
                    <a:pt x="2579" y="3317"/>
                  </a:cubicBezTo>
                  <a:cubicBezTo>
                    <a:pt x="2431" y="3317"/>
                    <a:pt x="2320" y="3195"/>
                    <a:pt x="2246" y="2950"/>
                  </a:cubicBezTo>
                  <a:cubicBezTo>
                    <a:pt x="2172" y="2706"/>
                    <a:pt x="2134" y="2339"/>
                    <a:pt x="2134" y="1851"/>
                  </a:cubicBezTo>
                  <a:cubicBezTo>
                    <a:pt x="2134" y="1360"/>
                    <a:pt x="2172" y="993"/>
                    <a:pt x="2246" y="749"/>
                  </a:cubicBezTo>
                  <a:cubicBezTo>
                    <a:pt x="2320" y="505"/>
                    <a:pt x="2431" y="382"/>
                    <a:pt x="2579" y="382"/>
                  </a:cubicBezTo>
                  <a:close/>
                  <a:moveTo>
                    <a:pt x="5355" y="382"/>
                  </a:moveTo>
                  <a:cubicBezTo>
                    <a:pt x="5504" y="382"/>
                    <a:pt x="5615" y="505"/>
                    <a:pt x="5690" y="749"/>
                  </a:cubicBezTo>
                  <a:cubicBezTo>
                    <a:pt x="5764" y="993"/>
                    <a:pt x="5801" y="1360"/>
                    <a:pt x="5801" y="1851"/>
                  </a:cubicBezTo>
                  <a:cubicBezTo>
                    <a:pt x="5801" y="2339"/>
                    <a:pt x="5764" y="2706"/>
                    <a:pt x="5690" y="2950"/>
                  </a:cubicBezTo>
                  <a:cubicBezTo>
                    <a:pt x="5615" y="3195"/>
                    <a:pt x="5504" y="3317"/>
                    <a:pt x="5355" y="3317"/>
                  </a:cubicBezTo>
                  <a:cubicBezTo>
                    <a:pt x="5207" y="3317"/>
                    <a:pt x="5096" y="3195"/>
                    <a:pt x="5022" y="2950"/>
                  </a:cubicBezTo>
                  <a:cubicBezTo>
                    <a:pt x="4948" y="2706"/>
                    <a:pt x="4910" y="2339"/>
                    <a:pt x="4910" y="1851"/>
                  </a:cubicBezTo>
                  <a:cubicBezTo>
                    <a:pt x="4910" y="1360"/>
                    <a:pt x="4948" y="993"/>
                    <a:pt x="5022" y="749"/>
                  </a:cubicBezTo>
                  <a:cubicBezTo>
                    <a:pt x="5096" y="505"/>
                    <a:pt x="5207" y="382"/>
                    <a:pt x="5355" y="382"/>
                  </a:cubicBezTo>
                  <a:close/>
                  <a:moveTo>
                    <a:pt x="7206" y="382"/>
                  </a:moveTo>
                  <a:cubicBezTo>
                    <a:pt x="7355" y="382"/>
                    <a:pt x="7466" y="505"/>
                    <a:pt x="7541" y="749"/>
                  </a:cubicBezTo>
                  <a:cubicBezTo>
                    <a:pt x="7615" y="993"/>
                    <a:pt x="7652" y="1360"/>
                    <a:pt x="7652" y="1851"/>
                  </a:cubicBezTo>
                  <a:cubicBezTo>
                    <a:pt x="7652" y="2339"/>
                    <a:pt x="7615" y="2706"/>
                    <a:pt x="7541" y="2950"/>
                  </a:cubicBezTo>
                  <a:cubicBezTo>
                    <a:pt x="7466" y="3195"/>
                    <a:pt x="7355" y="3317"/>
                    <a:pt x="7206" y="3317"/>
                  </a:cubicBezTo>
                  <a:cubicBezTo>
                    <a:pt x="7058" y="3317"/>
                    <a:pt x="6947" y="3195"/>
                    <a:pt x="6873" y="2950"/>
                  </a:cubicBezTo>
                  <a:cubicBezTo>
                    <a:pt x="6799" y="2706"/>
                    <a:pt x="6761" y="2339"/>
                    <a:pt x="6761" y="1851"/>
                  </a:cubicBezTo>
                  <a:cubicBezTo>
                    <a:pt x="6761" y="1360"/>
                    <a:pt x="6799" y="993"/>
                    <a:pt x="6873" y="749"/>
                  </a:cubicBezTo>
                  <a:cubicBezTo>
                    <a:pt x="6947" y="505"/>
                    <a:pt x="7058" y="382"/>
                    <a:pt x="7206" y="382"/>
                  </a:cubicBezTo>
                  <a:close/>
                  <a:moveTo>
                    <a:pt x="3816" y="3023"/>
                  </a:moveTo>
                  <a:lnTo>
                    <a:pt x="3816" y="3630"/>
                  </a:lnTo>
                  <a:lnTo>
                    <a:pt x="4116" y="3630"/>
                  </a:lnTo>
                  <a:lnTo>
                    <a:pt x="4116" y="3023"/>
                  </a:lnTo>
                  <a:close/>
                  <a:moveTo>
                    <a:pt x="728" y="0"/>
                  </a:moveTo>
                  <a:cubicBezTo>
                    <a:pt x="518" y="0"/>
                    <a:pt x="352" y="83"/>
                    <a:pt x="232" y="249"/>
                  </a:cubicBezTo>
                  <a:cubicBezTo>
                    <a:pt x="111" y="414"/>
                    <a:pt x="50" y="639"/>
                    <a:pt x="50" y="924"/>
                  </a:cubicBezTo>
                  <a:cubicBezTo>
                    <a:pt x="50" y="1128"/>
                    <a:pt x="85" y="1301"/>
                    <a:pt x="153" y="1442"/>
                  </a:cubicBezTo>
                  <a:cubicBezTo>
                    <a:pt x="222" y="1584"/>
                    <a:pt x="318" y="1680"/>
                    <a:pt x="441" y="1731"/>
                  </a:cubicBezTo>
                  <a:cubicBezTo>
                    <a:pt x="303" y="1786"/>
                    <a:pt x="195" y="1891"/>
                    <a:pt x="117" y="2049"/>
                  </a:cubicBezTo>
                  <a:cubicBezTo>
                    <a:pt x="40" y="2207"/>
                    <a:pt x="1" y="2399"/>
                    <a:pt x="1" y="2627"/>
                  </a:cubicBezTo>
                  <a:cubicBezTo>
                    <a:pt x="1" y="2972"/>
                    <a:pt x="63" y="3237"/>
                    <a:pt x="189" y="3422"/>
                  </a:cubicBezTo>
                  <a:cubicBezTo>
                    <a:pt x="314" y="3607"/>
                    <a:pt x="494" y="3699"/>
                    <a:pt x="728" y="3699"/>
                  </a:cubicBezTo>
                  <a:cubicBezTo>
                    <a:pt x="962" y="3699"/>
                    <a:pt x="1142" y="3607"/>
                    <a:pt x="1267" y="3422"/>
                  </a:cubicBezTo>
                  <a:cubicBezTo>
                    <a:pt x="1393" y="3237"/>
                    <a:pt x="1455" y="2972"/>
                    <a:pt x="1455" y="2627"/>
                  </a:cubicBezTo>
                  <a:cubicBezTo>
                    <a:pt x="1455" y="2399"/>
                    <a:pt x="1417" y="2207"/>
                    <a:pt x="1340" y="2049"/>
                  </a:cubicBezTo>
                  <a:cubicBezTo>
                    <a:pt x="1262" y="1891"/>
                    <a:pt x="1155" y="1786"/>
                    <a:pt x="1016" y="1731"/>
                  </a:cubicBezTo>
                  <a:cubicBezTo>
                    <a:pt x="1139" y="1680"/>
                    <a:pt x="1234" y="1584"/>
                    <a:pt x="1303" y="1442"/>
                  </a:cubicBezTo>
                  <a:cubicBezTo>
                    <a:pt x="1371" y="1301"/>
                    <a:pt x="1406" y="1128"/>
                    <a:pt x="1406" y="924"/>
                  </a:cubicBezTo>
                  <a:cubicBezTo>
                    <a:pt x="1406" y="639"/>
                    <a:pt x="1346" y="414"/>
                    <a:pt x="1225" y="249"/>
                  </a:cubicBezTo>
                  <a:cubicBezTo>
                    <a:pt x="1105" y="83"/>
                    <a:pt x="939" y="0"/>
                    <a:pt x="728" y="0"/>
                  </a:cubicBezTo>
                  <a:close/>
                  <a:moveTo>
                    <a:pt x="2579" y="0"/>
                  </a:moveTo>
                  <a:cubicBezTo>
                    <a:pt x="2341" y="0"/>
                    <a:pt x="2160" y="158"/>
                    <a:pt x="2034" y="474"/>
                  </a:cubicBezTo>
                  <a:cubicBezTo>
                    <a:pt x="1909" y="790"/>
                    <a:pt x="1846" y="1249"/>
                    <a:pt x="1846" y="1851"/>
                  </a:cubicBezTo>
                  <a:cubicBezTo>
                    <a:pt x="1846" y="2451"/>
                    <a:pt x="1909" y="2909"/>
                    <a:pt x="2034" y="3225"/>
                  </a:cubicBezTo>
                  <a:cubicBezTo>
                    <a:pt x="2160" y="3541"/>
                    <a:pt x="2341" y="3699"/>
                    <a:pt x="2579" y="3699"/>
                  </a:cubicBezTo>
                  <a:cubicBezTo>
                    <a:pt x="2817" y="3699"/>
                    <a:pt x="2998" y="3541"/>
                    <a:pt x="3124" y="3225"/>
                  </a:cubicBezTo>
                  <a:cubicBezTo>
                    <a:pt x="3249" y="2909"/>
                    <a:pt x="3312" y="2451"/>
                    <a:pt x="3312" y="1851"/>
                  </a:cubicBezTo>
                  <a:cubicBezTo>
                    <a:pt x="3312" y="1249"/>
                    <a:pt x="3249" y="790"/>
                    <a:pt x="3124" y="474"/>
                  </a:cubicBezTo>
                  <a:cubicBezTo>
                    <a:pt x="2998" y="158"/>
                    <a:pt x="2817" y="0"/>
                    <a:pt x="2579" y="0"/>
                  </a:cubicBezTo>
                  <a:close/>
                  <a:moveTo>
                    <a:pt x="5355" y="0"/>
                  </a:moveTo>
                  <a:cubicBezTo>
                    <a:pt x="5117" y="0"/>
                    <a:pt x="4936" y="158"/>
                    <a:pt x="4810" y="474"/>
                  </a:cubicBezTo>
                  <a:cubicBezTo>
                    <a:pt x="4685" y="790"/>
                    <a:pt x="4622" y="1249"/>
                    <a:pt x="4622" y="1851"/>
                  </a:cubicBezTo>
                  <a:cubicBezTo>
                    <a:pt x="4622" y="2451"/>
                    <a:pt x="4685" y="2909"/>
                    <a:pt x="4810" y="3225"/>
                  </a:cubicBezTo>
                  <a:cubicBezTo>
                    <a:pt x="4936" y="3541"/>
                    <a:pt x="5117" y="3699"/>
                    <a:pt x="5355" y="3699"/>
                  </a:cubicBezTo>
                  <a:cubicBezTo>
                    <a:pt x="5593" y="3699"/>
                    <a:pt x="5774" y="3541"/>
                    <a:pt x="5900" y="3225"/>
                  </a:cubicBezTo>
                  <a:cubicBezTo>
                    <a:pt x="6025" y="2909"/>
                    <a:pt x="6088" y="2451"/>
                    <a:pt x="6088" y="1851"/>
                  </a:cubicBezTo>
                  <a:cubicBezTo>
                    <a:pt x="6088" y="1249"/>
                    <a:pt x="6025" y="790"/>
                    <a:pt x="5900" y="474"/>
                  </a:cubicBezTo>
                  <a:cubicBezTo>
                    <a:pt x="5774" y="158"/>
                    <a:pt x="5593" y="0"/>
                    <a:pt x="5355" y="0"/>
                  </a:cubicBezTo>
                  <a:close/>
                  <a:moveTo>
                    <a:pt x="7206" y="0"/>
                  </a:moveTo>
                  <a:cubicBezTo>
                    <a:pt x="6968" y="0"/>
                    <a:pt x="6787" y="158"/>
                    <a:pt x="6661" y="474"/>
                  </a:cubicBezTo>
                  <a:cubicBezTo>
                    <a:pt x="6536" y="790"/>
                    <a:pt x="6473" y="1249"/>
                    <a:pt x="6473" y="1851"/>
                  </a:cubicBezTo>
                  <a:cubicBezTo>
                    <a:pt x="6473" y="2451"/>
                    <a:pt x="6536" y="2909"/>
                    <a:pt x="6661" y="3225"/>
                  </a:cubicBezTo>
                  <a:cubicBezTo>
                    <a:pt x="6787" y="3541"/>
                    <a:pt x="6968" y="3699"/>
                    <a:pt x="7206" y="3699"/>
                  </a:cubicBezTo>
                  <a:cubicBezTo>
                    <a:pt x="7444" y="3699"/>
                    <a:pt x="7625" y="3541"/>
                    <a:pt x="7751" y="3225"/>
                  </a:cubicBezTo>
                  <a:cubicBezTo>
                    <a:pt x="7876" y="2909"/>
                    <a:pt x="7939" y="2451"/>
                    <a:pt x="7939" y="1851"/>
                  </a:cubicBezTo>
                  <a:cubicBezTo>
                    <a:pt x="7939" y="1249"/>
                    <a:pt x="7876" y="790"/>
                    <a:pt x="7751" y="474"/>
                  </a:cubicBezTo>
                  <a:cubicBezTo>
                    <a:pt x="7625" y="158"/>
                    <a:pt x="7444" y="0"/>
                    <a:pt x="7206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8" name="Shape 1149"/>
            <p:cNvSpPr>
              <a:spLocks/>
            </p:cNvSpPr>
            <p:nvPr/>
          </p:nvSpPr>
          <p:spPr bwMode="auto">
            <a:xfrm>
              <a:off x="2580325" y="408400"/>
              <a:ext cx="198850" cy="92500"/>
            </a:xfrm>
            <a:custGeom>
              <a:avLst/>
              <a:gdLst>
                <a:gd name="T0" fmla="*/ 1014 w 7954"/>
                <a:gd name="T1" fmla="*/ 606 h 3700"/>
                <a:gd name="T2" fmla="*/ 1014 w 7954"/>
                <a:gd name="T3" fmla="*/ 1823 h 3700"/>
                <a:gd name="T4" fmla="*/ 402 w 7954"/>
                <a:gd name="T5" fmla="*/ 1823 h 3700"/>
                <a:gd name="T6" fmla="*/ 402 w 7954"/>
                <a:gd name="T7" fmla="*/ 606 h 3700"/>
                <a:gd name="T8" fmla="*/ 2593 w 7954"/>
                <a:gd name="T9" fmla="*/ 383 h 3700"/>
                <a:gd name="T10" fmla="*/ 3039 w 7954"/>
                <a:gd name="T11" fmla="*/ 1851 h 3700"/>
                <a:gd name="T12" fmla="*/ 2593 w 7954"/>
                <a:gd name="T13" fmla="*/ 3317 h 3700"/>
                <a:gd name="T14" fmla="*/ 2148 w 7954"/>
                <a:gd name="T15" fmla="*/ 1851 h 3700"/>
                <a:gd name="T16" fmla="*/ 2593 w 7954"/>
                <a:gd name="T17" fmla="*/ 383 h 3700"/>
                <a:gd name="T18" fmla="*/ 5704 w 7954"/>
                <a:gd name="T19" fmla="*/ 749 h 3700"/>
                <a:gd name="T20" fmla="*/ 5704 w 7954"/>
                <a:gd name="T21" fmla="*/ 2951 h 3700"/>
                <a:gd name="T22" fmla="*/ 5036 w 7954"/>
                <a:gd name="T23" fmla="*/ 2951 h 3700"/>
                <a:gd name="T24" fmla="*/ 5036 w 7954"/>
                <a:gd name="T25" fmla="*/ 749 h 3700"/>
                <a:gd name="T26" fmla="*/ 7220 w 7954"/>
                <a:gd name="T27" fmla="*/ 383 h 3700"/>
                <a:gd name="T28" fmla="*/ 7666 w 7954"/>
                <a:gd name="T29" fmla="*/ 1851 h 3700"/>
                <a:gd name="T30" fmla="*/ 7220 w 7954"/>
                <a:gd name="T31" fmla="*/ 3317 h 3700"/>
                <a:gd name="T32" fmla="*/ 6775 w 7954"/>
                <a:gd name="T33" fmla="*/ 1851 h 3700"/>
                <a:gd name="T34" fmla="*/ 7220 w 7954"/>
                <a:gd name="T35" fmla="*/ 383 h 3700"/>
                <a:gd name="T36" fmla="*/ 3830 w 7954"/>
                <a:gd name="T37" fmla="*/ 3630 h 3700"/>
                <a:gd name="T38" fmla="*/ 4130 w 7954"/>
                <a:gd name="T39" fmla="*/ 3024 h 3700"/>
                <a:gd name="T40" fmla="*/ 194 w 7954"/>
                <a:gd name="T41" fmla="*/ 333 h 3700"/>
                <a:gd name="T42" fmla="*/ 186 w 7954"/>
                <a:gd name="T43" fmla="*/ 2098 h 3700"/>
                <a:gd name="T44" fmla="*/ 969 w 7954"/>
                <a:gd name="T45" fmla="*/ 2312 h 3700"/>
                <a:gd name="T46" fmla="*/ 1178 w 7954"/>
                <a:gd name="T47" fmla="*/ 1997 h 3700"/>
                <a:gd name="T48" fmla="*/ 573 w 7954"/>
                <a:gd name="T49" fmla="*/ 3293 h 3700"/>
                <a:gd name="T50" fmla="*/ 137 w 7954"/>
                <a:gd name="T51" fmla="*/ 3117 h 3700"/>
                <a:gd name="T52" fmla="*/ 367 w 7954"/>
                <a:gd name="T53" fmla="*/ 3663 h 3700"/>
                <a:gd name="T54" fmla="*/ 1226 w 7954"/>
                <a:gd name="T55" fmla="*/ 3197 h 3700"/>
                <a:gd name="T56" fmla="*/ 1270 w 7954"/>
                <a:gd name="T57" fmla="*/ 475 h 3700"/>
                <a:gd name="T58" fmla="*/ 2593 w 7954"/>
                <a:gd name="T59" fmla="*/ 1 h 3700"/>
                <a:gd name="T60" fmla="*/ 1860 w 7954"/>
                <a:gd name="T61" fmla="*/ 1851 h 3700"/>
                <a:gd name="T62" fmla="*/ 2593 w 7954"/>
                <a:gd name="T63" fmla="*/ 3699 h 3700"/>
                <a:gd name="T64" fmla="*/ 3326 w 7954"/>
                <a:gd name="T65" fmla="*/ 1851 h 3700"/>
                <a:gd name="T66" fmla="*/ 2593 w 7954"/>
                <a:gd name="T67" fmla="*/ 1 h 3700"/>
                <a:gd name="T68" fmla="*/ 4824 w 7954"/>
                <a:gd name="T69" fmla="*/ 475 h 3700"/>
                <a:gd name="T70" fmla="*/ 4824 w 7954"/>
                <a:gd name="T71" fmla="*/ 3225 h 3700"/>
                <a:gd name="T72" fmla="*/ 5914 w 7954"/>
                <a:gd name="T73" fmla="*/ 3225 h 3700"/>
                <a:gd name="T74" fmla="*/ 5914 w 7954"/>
                <a:gd name="T75" fmla="*/ 475 h 3700"/>
                <a:gd name="T76" fmla="*/ 7220 w 7954"/>
                <a:gd name="T77" fmla="*/ 1 h 3700"/>
                <a:gd name="T78" fmla="*/ 6487 w 7954"/>
                <a:gd name="T79" fmla="*/ 1851 h 3700"/>
                <a:gd name="T80" fmla="*/ 7220 w 7954"/>
                <a:gd name="T81" fmla="*/ 3699 h 3700"/>
                <a:gd name="T82" fmla="*/ 7953 w 7954"/>
                <a:gd name="T83" fmla="*/ 1851 h 3700"/>
                <a:gd name="T84" fmla="*/ 7220 w 7954"/>
                <a:gd name="T85" fmla="*/ 1 h 370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954"/>
                <a:gd name="T130" fmla="*/ 0 h 3700"/>
                <a:gd name="T131" fmla="*/ 7954 w 7954"/>
                <a:gd name="T132" fmla="*/ 3700 h 370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954" h="3700" extrusionOk="0">
                  <a:moveTo>
                    <a:pt x="708" y="383"/>
                  </a:moveTo>
                  <a:cubicBezTo>
                    <a:pt x="837" y="383"/>
                    <a:pt x="939" y="457"/>
                    <a:pt x="1014" y="606"/>
                  </a:cubicBezTo>
                  <a:cubicBezTo>
                    <a:pt x="1089" y="755"/>
                    <a:pt x="1127" y="957"/>
                    <a:pt x="1127" y="1214"/>
                  </a:cubicBezTo>
                  <a:cubicBezTo>
                    <a:pt x="1127" y="1472"/>
                    <a:pt x="1089" y="1675"/>
                    <a:pt x="1014" y="1823"/>
                  </a:cubicBezTo>
                  <a:cubicBezTo>
                    <a:pt x="939" y="1971"/>
                    <a:pt x="837" y="2045"/>
                    <a:pt x="708" y="2045"/>
                  </a:cubicBezTo>
                  <a:cubicBezTo>
                    <a:pt x="579" y="2045"/>
                    <a:pt x="477" y="1971"/>
                    <a:pt x="402" y="1823"/>
                  </a:cubicBezTo>
                  <a:cubicBezTo>
                    <a:pt x="327" y="1675"/>
                    <a:pt x="289" y="1472"/>
                    <a:pt x="289" y="1214"/>
                  </a:cubicBezTo>
                  <a:cubicBezTo>
                    <a:pt x="289" y="957"/>
                    <a:pt x="327" y="755"/>
                    <a:pt x="402" y="606"/>
                  </a:cubicBezTo>
                  <a:cubicBezTo>
                    <a:pt x="477" y="457"/>
                    <a:pt x="579" y="383"/>
                    <a:pt x="708" y="383"/>
                  </a:cubicBezTo>
                  <a:close/>
                  <a:moveTo>
                    <a:pt x="2593" y="383"/>
                  </a:moveTo>
                  <a:cubicBezTo>
                    <a:pt x="2742" y="383"/>
                    <a:pt x="2853" y="505"/>
                    <a:pt x="2928" y="749"/>
                  </a:cubicBezTo>
                  <a:cubicBezTo>
                    <a:pt x="3002" y="994"/>
                    <a:pt x="3039" y="1361"/>
                    <a:pt x="3039" y="1851"/>
                  </a:cubicBezTo>
                  <a:cubicBezTo>
                    <a:pt x="3039" y="2340"/>
                    <a:pt x="3002" y="2706"/>
                    <a:pt x="2928" y="2951"/>
                  </a:cubicBezTo>
                  <a:cubicBezTo>
                    <a:pt x="2853" y="3195"/>
                    <a:pt x="2742" y="3317"/>
                    <a:pt x="2593" y="3317"/>
                  </a:cubicBezTo>
                  <a:cubicBezTo>
                    <a:pt x="2445" y="3317"/>
                    <a:pt x="2334" y="3195"/>
                    <a:pt x="2260" y="2951"/>
                  </a:cubicBezTo>
                  <a:cubicBezTo>
                    <a:pt x="2186" y="2706"/>
                    <a:pt x="2148" y="2340"/>
                    <a:pt x="2148" y="1851"/>
                  </a:cubicBezTo>
                  <a:cubicBezTo>
                    <a:pt x="2148" y="1361"/>
                    <a:pt x="2186" y="994"/>
                    <a:pt x="2260" y="749"/>
                  </a:cubicBezTo>
                  <a:cubicBezTo>
                    <a:pt x="2334" y="505"/>
                    <a:pt x="2445" y="383"/>
                    <a:pt x="2593" y="383"/>
                  </a:cubicBezTo>
                  <a:close/>
                  <a:moveTo>
                    <a:pt x="5369" y="383"/>
                  </a:moveTo>
                  <a:cubicBezTo>
                    <a:pt x="5518" y="383"/>
                    <a:pt x="5629" y="505"/>
                    <a:pt x="5704" y="749"/>
                  </a:cubicBezTo>
                  <a:cubicBezTo>
                    <a:pt x="5778" y="994"/>
                    <a:pt x="5815" y="1361"/>
                    <a:pt x="5815" y="1851"/>
                  </a:cubicBezTo>
                  <a:cubicBezTo>
                    <a:pt x="5815" y="2340"/>
                    <a:pt x="5778" y="2706"/>
                    <a:pt x="5704" y="2951"/>
                  </a:cubicBezTo>
                  <a:cubicBezTo>
                    <a:pt x="5629" y="3195"/>
                    <a:pt x="5518" y="3317"/>
                    <a:pt x="5369" y="3317"/>
                  </a:cubicBezTo>
                  <a:cubicBezTo>
                    <a:pt x="5221" y="3317"/>
                    <a:pt x="5110" y="3195"/>
                    <a:pt x="5036" y="2951"/>
                  </a:cubicBezTo>
                  <a:cubicBezTo>
                    <a:pt x="4962" y="2706"/>
                    <a:pt x="4924" y="2340"/>
                    <a:pt x="4924" y="1851"/>
                  </a:cubicBezTo>
                  <a:cubicBezTo>
                    <a:pt x="4924" y="1361"/>
                    <a:pt x="4962" y="994"/>
                    <a:pt x="5036" y="749"/>
                  </a:cubicBezTo>
                  <a:cubicBezTo>
                    <a:pt x="5110" y="505"/>
                    <a:pt x="5221" y="383"/>
                    <a:pt x="5369" y="383"/>
                  </a:cubicBezTo>
                  <a:close/>
                  <a:moveTo>
                    <a:pt x="7220" y="383"/>
                  </a:moveTo>
                  <a:cubicBezTo>
                    <a:pt x="7369" y="383"/>
                    <a:pt x="7480" y="505"/>
                    <a:pt x="7555" y="749"/>
                  </a:cubicBezTo>
                  <a:cubicBezTo>
                    <a:pt x="7629" y="994"/>
                    <a:pt x="7666" y="1361"/>
                    <a:pt x="7666" y="1851"/>
                  </a:cubicBezTo>
                  <a:cubicBezTo>
                    <a:pt x="7666" y="2340"/>
                    <a:pt x="7629" y="2706"/>
                    <a:pt x="7555" y="2951"/>
                  </a:cubicBezTo>
                  <a:cubicBezTo>
                    <a:pt x="7480" y="3195"/>
                    <a:pt x="7369" y="3317"/>
                    <a:pt x="7220" y="3317"/>
                  </a:cubicBezTo>
                  <a:cubicBezTo>
                    <a:pt x="7072" y="3317"/>
                    <a:pt x="6961" y="3195"/>
                    <a:pt x="6887" y="2951"/>
                  </a:cubicBezTo>
                  <a:cubicBezTo>
                    <a:pt x="6813" y="2706"/>
                    <a:pt x="6775" y="2340"/>
                    <a:pt x="6775" y="1851"/>
                  </a:cubicBezTo>
                  <a:cubicBezTo>
                    <a:pt x="6775" y="1361"/>
                    <a:pt x="6813" y="994"/>
                    <a:pt x="6887" y="749"/>
                  </a:cubicBezTo>
                  <a:cubicBezTo>
                    <a:pt x="6961" y="505"/>
                    <a:pt x="7072" y="383"/>
                    <a:pt x="7220" y="383"/>
                  </a:cubicBezTo>
                  <a:close/>
                  <a:moveTo>
                    <a:pt x="3830" y="3024"/>
                  </a:moveTo>
                  <a:lnTo>
                    <a:pt x="3830" y="3630"/>
                  </a:lnTo>
                  <a:lnTo>
                    <a:pt x="4130" y="3630"/>
                  </a:lnTo>
                  <a:lnTo>
                    <a:pt x="4130" y="3024"/>
                  </a:lnTo>
                  <a:close/>
                  <a:moveTo>
                    <a:pt x="708" y="1"/>
                  </a:moveTo>
                  <a:cubicBezTo>
                    <a:pt x="494" y="1"/>
                    <a:pt x="323" y="111"/>
                    <a:pt x="194" y="333"/>
                  </a:cubicBezTo>
                  <a:cubicBezTo>
                    <a:pt x="65" y="554"/>
                    <a:pt x="1" y="848"/>
                    <a:pt x="1" y="1214"/>
                  </a:cubicBezTo>
                  <a:cubicBezTo>
                    <a:pt x="1" y="1588"/>
                    <a:pt x="62" y="1883"/>
                    <a:pt x="186" y="2098"/>
                  </a:cubicBezTo>
                  <a:cubicBezTo>
                    <a:pt x="310" y="2314"/>
                    <a:pt x="477" y="2422"/>
                    <a:pt x="690" y="2422"/>
                  </a:cubicBezTo>
                  <a:cubicBezTo>
                    <a:pt x="792" y="2422"/>
                    <a:pt x="885" y="2385"/>
                    <a:pt x="969" y="2312"/>
                  </a:cubicBezTo>
                  <a:cubicBezTo>
                    <a:pt x="1054" y="2239"/>
                    <a:pt x="1123" y="2134"/>
                    <a:pt x="1178" y="1997"/>
                  </a:cubicBezTo>
                  <a:cubicBezTo>
                    <a:pt x="1164" y="2433"/>
                    <a:pt x="1107" y="2758"/>
                    <a:pt x="1007" y="2972"/>
                  </a:cubicBezTo>
                  <a:cubicBezTo>
                    <a:pt x="907" y="3186"/>
                    <a:pt x="762" y="3293"/>
                    <a:pt x="573" y="3293"/>
                  </a:cubicBezTo>
                  <a:cubicBezTo>
                    <a:pt x="502" y="3293"/>
                    <a:pt x="430" y="3278"/>
                    <a:pt x="356" y="3248"/>
                  </a:cubicBezTo>
                  <a:cubicBezTo>
                    <a:pt x="282" y="3218"/>
                    <a:pt x="209" y="3174"/>
                    <a:pt x="137" y="3117"/>
                  </a:cubicBezTo>
                  <a:lnTo>
                    <a:pt x="137" y="3556"/>
                  </a:lnTo>
                  <a:cubicBezTo>
                    <a:pt x="216" y="3604"/>
                    <a:pt x="293" y="3640"/>
                    <a:pt x="367" y="3663"/>
                  </a:cubicBezTo>
                  <a:cubicBezTo>
                    <a:pt x="441" y="3687"/>
                    <a:pt x="514" y="3699"/>
                    <a:pt x="586" y="3699"/>
                  </a:cubicBezTo>
                  <a:cubicBezTo>
                    <a:pt x="854" y="3699"/>
                    <a:pt x="1067" y="3532"/>
                    <a:pt x="1226" y="3197"/>
                  </a:cubicBezTo>
                  <a:cubicBezTo>
                    <a:pt x="1384" y="2862"/>
                    <a:pt x="1464" y="2413"/>
                    <a:pt x="1464" y="1851"/>
                  </a:cubicBezTo>
                  <a:cubicBezTo>
                    <a:pt x="1464" y="1250"/>
                    <a:pt x="1399" y="791"/>
                    <a:pt x="1270" y="475"/>
                  </a:cubicBezTo>
                  <a:cubicBezTo>
                    <a:pt x="1141" y="159"/>
                    <a:pt x="953" y="1"/>
                    <a:pt x="708" y="1"/>
                  </a:cubicBezTo>
                  <a:close/>
                  <a:moveTo>
                    <a:pt x="2593" y="1"/>
                  </a:moveTo>
                  <a:cubicBezTo>
                    <a:pt x="2355" y="1"/>
                    <a:pt x="2174" y="159"/>
                    <a:pt x="2048" y="475"/>
                  </a:cubicBezTo>
                  <a:cubicBezTo>
                    <a:pt x="1923" y="791"/>
                    <a:pt x="1860" y="1250"/>
                    <a:pt x="1860" y="1851"/>
                  </a:cubicBezTo>
                  <a:cubicBezTo>
                    <a:pt x="1860" y="2451"/>
                    <a:pt x="1923" y="2909"/>
                    <a:pt x="2048" y="3225"/>
                  </a:cubicBezTo>
                  <a:cubicBezTo>
                    <a:pt x="2174" y="3541"/>
                    <a:pt x="2355" y="3699"/>
                    <a:pt x="2593" y="3699"/>
                  </a:cubicBezTo>
                  <a:cubicBezTo>
                    <a:pt x="2831" y="3699"/>
                    <a:pt x="3012" y="3541"/>
                    <a:pt x="3138" y="3225"/>
                  </a:cubicBezTo>
                  <a:cubicBezTo>
                    <a:pt x="3263" y="2909"/>
                    <a:pt x="3326" y="2451"/>
                    <a:pt x="3326" y="1851"/>
                  </a:cubicBezTo>
                  <a:cubicBezTo>
                    <a:pt x="3326" y="1250"/>
                    <a:pt x="3263" y="791"/>
                    <a:pt x="3138" y="475"/>
                  </a:cubicBezTo>
                  <a:cubicBezTo>
                    <a:pt x="3012" y="159"/>
                    <a:pt x="2831" y="1"/>
                    <a:pt x="2593" y="1"/>
                  </a:cubicBezTo>
                  <a:close/>
                  <a:moveTo>
                    <a:pt x="5369" y="1"/>
                  </a:moveTo>
                  <a:cubicBezTo>
                    <a:pt x="5131" y="1"/>
                    <a:pt x="4950" y="159"/>
                    <a:pt x="4824" y="475"/>
                  </a:cubicBezTo>
                  <a:cubicBezTo>
                    <a:pt x="4699" y="791"/>
                    <a:pt x="4636" y="1250"/>
                    <a:pt x="4636" y="1851"/>
                  </a:cubicBezTo>
                  <a:cubicBezTo>
                    <a:pt x="4636" y="2451"/>
                    <a:pt x="4699" y="2909"/>
                    <a:pt x="4824" y="3225"/>
                  </a:cubicBezTo>
                  <a:cubicBezTo>
                    <a:pt x="4950" y="3541"/>
                    <a:pt x="5131" y="3699"/>
                    <a:pt x="5369" y="3699"/>
                  </a:cubicBezTo>
                  <a:cubicBezTo>
                    <a:pt x="5607" y="3699"/>
                    <a:pt x="5788" y="3541"/>
                    <a:pt x="5914" y="3225"/>
                  </a:cubicBezTo>
                  <a:cubicBezTo>
                    <a:pt x="6039" y="2909"/>
                    <a:pt x="6102" y="2451"/>
                    <a:pt x="6102" y="1851"/>
                  </a:cubicBezTo>
                  <a:cubicBezTo>
                    <a:pt x="6102" y="1250"/>
                    <a:pt x="6039" y="791"/>
                    <a:pt x="5914" y="475"/>
                  </a:cubicBezTo>
                  <a:cubicBezTo>
                    <a:pt x="5788" y="159"/>
                    <a:pt x="5607" y="1"/>
                    <a:pt x="5369" y="1"/>
                  </a:cubicBezTo>
                  <a:close/>
                  <a:moveTo>
                    <a:pt x="7220" y="1"/>
                  </a:moveTo>
                  <a:cubicBezTo>
                    <a:pt x="6982" y="1"/>
                    <a:pt x="6801" y="159"/>
                    <a:pt x="6675" y="475"/>
                  </a:cubicBezTo>
                  <a:cubicBezTo>
                    <a:pt x="6550" y="791"/>
                    <a:pt x="6487" y="1250"/>
                    <a:pt x="6487" y="1851"/>
                  </a:cubicBezTo>
                  <a:cubicBezTo>
                    <a:pt x="6487" y="2451"/>
                    <a:pt x="6550" y="2909"/>
                    <a:pt x="6675" y="3225"/>
                  </a:cubicBezTo>
                  <a:cubicBezTo>
                    <a:pt x="6801" y="3541"/>
                    <a:pt x="6982" y="3699"/>
                    <a:pt x="7220" y="3699"/>
                  </a:cubicBezTo>
                  <a:cubicBezTo>
                    <a:pt x="7458" y="3699"/>
                    <a:pt x="7639" y="3541"/>
                    <a:pt x="7765" y="3225"/>
                  </a:cubicBezTo>
                  <a:cubicBezTo>
                    <a:pt x="7890" y="2909"/>
                    <a:pt x="7953" y="2451"/>
                    <a:pt x="7953" y="1851"/>
                  </a:cubicBezTo>
                  <a:cubicBezTo>
                    <a:pt x="7953" y="1250"/>
                    <a:pt x="7890" y="791"/>
                    <a:pt x="7765" y="475"/>
                  </a:cubicBezTo>
                  <a:cubicBezTo>
                    <a:pt x="7639" y="159"/>
                    <a:pt x="7458" y="1"/>
                    <a:pt x="7220" y="1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39" name="Shape 1150"/>
            <p:cNvSpPr>
              <a:spLocks/>
            </p:cNvSpPr>
            <p:nvPr/>
          </p:nvSpPr>
          <p:spPr bwMode="auto">
            <a:xfrm>
              <a:off x="2583725" y="169025"/>
              <a:ext cx="241725" cy="92475"/>
            </a:xfrm>
            <a:custGeom>
              <a:avLst/>
              <a:gdLst>
                <a:gd name="T0" fmla="*/ 2792 w 9669"/>
                <a:gd name="T1" fmla="*/ 749 h 3699"/>
                <a:gd name="T2" fmla="*/ 2792 w 9669"/>
                <a:gd name="T3" fmla="*/ 2950 h 3699"/>
                <a:gd name="T4" fmla="*/ 2124 w 9669"/>
                <a:gd name="T5" fmla="*/ 2950 h 3699"/>
                <a:gd name="T6" fmla="*/ 2124 w 9669"/>
                <a:gd name="T7" fmla="*/ 749 h 3699"/>
                <a:gd name="T8" fmla="*/ 4308 w 9669"/>
                <a:gd name="T9" fmla="*/ 382 h 3699"/>
                <a:gd name="T10" fmla="*/ 4754 w 9669"/>
                <a:gd name="T11" fmla="*/ 1851 h 3699"/>
                <a:gd name="T12" fmla="*/ 4308 w 9669"/>
                <a:gd name="T13" fmla="*/ 3317 h 3699"/>
                <a:gd name="T14" fmla="*/ 3863 w 9669"/>
                <a:gd name="T15" fmla="*/ 1851 h 3699"/>
                <a:gd name="T16" fmla="*/ 4308 w 9669"/>
                <a:gd name="T17" fmla="*/ 382 h 3699"/>
                <a:gd name="T18" fmla="*/ 7419 w 9669"/>
                <a:gd name="T19" fmla="*/ 749 h 3699"/>
                <a:gd name="T20" fmla="*/ 7419 w 9669"/>
                <a:gd name="T21" fmla="*/ 2950 h 3699"/>
                <a:gd name="T22" fmla="*/ 6751 w 9669"/>
                <a:gd name="T23" fmla="*/ 2950 h 3699"/>
                <a:gd name="T24" fmla="*/ 6751 w 9669"/>
                <a:gd name="T25" fmla="*/ 749 h 3699"/>
                <a:gd name="T26" fmla="*/ 8935 w 9669"/>
                <a:gd name="T27" fmla="*/ 382 h 3699"/>
                <a:gd name="T28" fmla="*/ 9381 w 9669"/>
                <a:gd name="T29" fmla="*/ 1851 h 3699"/>
                <a:gd name="T30" fmla="*/ 8935 w 9669"/>
                <a:gd name="T31" fmla="*/ 3317 h 3699"/>
                <a:gd name="T32" fmla="*/ 8490 w 9669"/>
                <a:gd name="T33" fmla="*/ 1851 h 3699"/>
                <a:gd name="T34" fmla="*/ 8935 w 9669"/>
                <a:gd name="T35" fmla="*/ 382 h 3699"/>
                <a:gd name="T36" fmla="*/ 1 w 9669"/>
                <a:gd name="T37" fmla="*/ 237 h 3699"/>
                <a:gd name="T38" fmla="*/ 511 w 9669"/>
                <a:gd name="T39" fmla="*/ 504 h 3699"/>
                <a:gd name="T40" fmla="*/ 42 w 9669"/>
                <a:gd name="T41" fmla="*/ 3224 h 3699"/>
                <a:gd name="T42" fmla="*/ 1264 w 9669"/>
                <a:gd name="T43" fmla="*/ 3629 h 3699"/>
                <a:gd name="T44" fmla="*/ 795 w 9669"/>
                <a:gd name="T45" fmla="*/ 3224 h 3699"/>
                <a:gd name="T46" fmla="*/ 5545 w 9669"/>
                <a:gd name="T47" fmla="*/ 3023 h 3699"/>
                <a:gd name="T48" fmla="*/ 5845 w 9669"/>
                <a:gd name="T49" fmla="*/ 3629 h 3699"/>
                <a:gd name="T50" fmla="*/ 2457 w 9669"/>
                <a:gd name="T51" fmla="*/ 0 h 3699"/>
                <a:gd name="T52" fmla="*/ 1724 w 9669"/>
                <a:gd name="T53" fmla="*/ 1851 h 3699"/>
                <a:gd name="T54" fmla="*/ 2457 w 9669"/>
                <a:gd name="T55" fmla="*/ 3699 h 3699"/>
                <a:gd name="T56" fmla="*/ 3190 w 9669"/>
                <a:gd name="T57" fmla="*/ 1851 h 3699"/>
                <a:gd name="T58" fmla="*/ 2457 w 9669"/>
                <a:gd name="T59" fmla="*/ 0 h 3699"/>
                <a:gd name="T60" fmla="*/ 3763 w 9669"/>
                <a:gd name="T61" fmla="*/ 474 h 3699"/>
                <a:gd name="T62" fmla="*/ 3763 w 9669"/>
                <a:gd name="T63" fmla="*/ 3225 h 3699"/>
                <a:gd name="T64" fmla="*/ 4853 w 9669"/>
                <a:gd name="T65" fmla="*/ 3225 h 3699"/>
                <a:gd name="T66" fmla="*/ 4853 w 9669"/>
                <a:gd name="T67" fmla="*/ 474 h 3699"/>
                <a:gd name="T68" fmla="*/ 7084 w 9669"/>
                <a:gd name="T69" fmla="*/ 0 h 3699"/>
                <a:gd name="T70" fmla="*/ 6351 w 9669"/>
                <a:gd name="T71" fmla="*/ 1851 h 3699"/>
                <a:gd name="T72" fmla="*/ 7084 w 9669"/>
                <a:gd name="T73" fmla="*/ 3699 h 3699"/>
                <a:gd name="T74" fmla="*/ 7817 w 9669"/>
                <a:gd name="T75" fmla="*/ 1851 h 3699"/>
                <a:gd name="T76" fmla="*/ 7084 w 9669"/>
                <a:gd name="T77" fmla="*/ 0 h 3699"/>
                <a:gd name="T78" fmla="*/ 8390 w 9669"/>
                <a:gd name="T79" fmla="*/ 474 h 3699"/>
                <a:gd name="T80" fmla="*/ 8390 w 9669"/>
                <a:gd name="T81" fmla="*/ 3225 h 3699"/>
                <a:gd name="T82" fmla="*/ 9480 w 9669"/>
                <a:gd name="T83" fmla="*/ 3225 h 3699"/>
                <a:gd name="T84" fmla="*/ 9480 w 9669"/>
                <a:gd name="T85" fmla="*/ 474 h 369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669"/>
                <a:gd name="T130" fmla="*/ 0 h 3699"/>
                <a:gd name="T131" fmla="*/ 9669 w 9669"/>
                <a:gd name="T132" fmla="*/ 3699 h 3699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669" h="3699" extrusionOk="0">
                  <a:moveTo>
                    <a:pt x="2457" y="382"/>
                  </a:moveTo>
                  <a:cubicBezTo>
                    <a:pt x="2606" y="382"/>
                    <a:pt x="2717" y="504"/>
                    <a:pt x="2792" y="749"/>
                  </a:cubicBezTo>
                  <a:cubicBezTo>
                    <a:pt x="2866" y="993"/>
                    <a:pt x="2903" y="1360"/>
                    <a:pt x="2903" y="1851"/>
                  </a:cubicBezTo>
                  <a:cubicBezTo>
                    <a:pt x="2903" y="2339"/>
                    <a:pt x="2866" y="2706"/>
                    <a:pt x="2792" y="2950"/>
                  </a:cubicBezTo>
                  <a:cubicBezTo>
                    <a:pt x="2717" y="3195"/>
                    <a:pt x="2606" y="3317"/>
                    <a:pt x="2457" y="3317"/>
                  </a:cubicBezTo>
                  <a:cubicBezTo>
                    <a:pt x="2309" y="3317"/>
                    <a:pt x="2198" y="3195"/>
                    <a:pt x="2124" y="2950"/>
                  </a:cubicBezTo>
                  <a:cubicBezTo>
                    <a:pt x="2050" y="2706"/>
                    <a:pt x="2012" y="2339"/>
                    <a:pt x="2012" y="1851"/>
                  </a:cubicBezTo>
                  <a:cubicBezTo>
                    <a:pt x="2012" y="1360"/>
                    <a:pt x="2050" y="993"/>
                    <a:pt x="2124" y="749"/>
                  </a:cubicBezTo>
                  <a:cubicBezTo>
                    <a:pt x="2198" y="504"/>
                    <a:pt x="2309" y="382"/>
                    <a:pt x="2457" y="382"/>
                  </a:cubicBezTo>
                  <a:close/>
                  <a:moveTo>
                    <a:pt x="4308" y="382"/>
                  </a:moveTo>
                  <a:cubicBezTo>
                    <a:pt x="4457" y="382"/>
                    <a:pt x="4568" y="504"/>
                    <a:pt x="4643" y="749"/>
                  </a:cubicBezTo>
                  <a:cubicBezTo>
                    <a:pt x="4717" y="993"/>
                    <a:pt x="4754" y="1360"/>
                    <a:pt x="4754" y="1851"/>
                  </a:cubicBezTo>
                  <a:cubicBezTo>
                    <a:pt x="4754" y="2339"/>
                    <a:pt x="4717" y="2706"/>
                    <a:pt x="4643" y="2950"/>
                  </a:cubicBezTo>
                  <a:cubicBezTo>
                    <a:pt x="4568" y="3195"/>
                    <a:pt x="4457" y="3317"/>
                    <a:pt x="4308" y="3317"/>
                  </a:cubicBezTo>
                  <a:cubicBezTo>
                    <a:pt x="4160" y="3317"/>
                    <a:pt x="4049" y="3195"/>
                    <a:pt x="3975" y="2950"/>
                  </a:cubicBezTo>
                  <a:cubicBezTo>
                    <a:pt x="3901" y="2706"/>
                    <a:pt x="3863" y="2339"/>
                    <a:pt x="3863" y="1851"/>
                  </a:cubicBezTo>
                  <a:cubicBezTo>
                    <a:pt x="3863" y="1360"/>
                    <a:pt x="3901" y="993"/>
                    <a:pt x="3975" y="749"/>
                  </a:cubicBezTo>
                  <a:cubicBezTo>
                    <a:pt x="4049" y="504"/>
                    <a:pt x="4160" y="382"/>
                    <a:pt x="4308" y="382"/>
                  </a:cubicBezTo>
                  <a:close/>
                  <a:moveTo>
                    <a:pt x="7084" y="382"/>
                  </a:moveTo>
                  <a:cubicBezTo>
                    <a:pt x="7233" y="382"/>
                    <a:pt x="7344" y="504"/>
                    <a:pt x="7419" y="749"/>
                  </a:cubicBezTo>
                  <a:cubicBezTo>
                    <a:pt x="7493" y="993"/>
                    <a:pt x="7530" y="1360"/>
                    <a:pt x="7530" y="1851"/>
                  </a:cubicBezTo>
                  <a:cubicBezTo>
                    <a:pt x="7530" y="2339"/>
                    <a:pt x="7493" y="2706"/>
                    <a:pt x="7419" y="2950"/>
                  </a:cubicBezTo>
                  <a:cubicBezTo>
                    <a:pt x="7344" y="3195"/>
                    <a:pt x="7233" y="3317"/>
                    <a:pt x="7084" y="3317"/>
                  </a:cubicBezTo>
                  <a:cubicBezTo>
                    <a:pt x="6936" y="3317"/>
                    <a:pt x="6825" y="3195"/>
                    <a:pt x="6751" y="2950"/>
                  </a:cubicBezTo>
                  <a:cubicBezTo>
                    <a:pt x="6677" y="2706"/>
                    <a:pt x="6639" y="2339"/>
                    <a:pt x="6639" y="1851"/>
                  </a:cubicBezTo>
                  <a:cubicBezTo>
                    <a:pt x="6639" y="1360"/>
                    <a:pt x="6677" y="993"/>
                    <a:pt x="6751" y="749"/>
                  </a:cubicBezTo>
                  <a:cubicBezTo>
                    <a:pt x="6825" y="504"/>
                    <a:pt x="6936" y="382"/>
                    <a:pt x="7084" y="382"/>
                  </a:cubicBezTo>
                  <a:close/>
                  <a:moveTo>
                    <a:pt x="8935" y="382"/>
                  </a:moveTo>
                  <a:cubicBezTo>
                    <a:pt x="9084" y="382"/>
                    <a:pt x="9195" y="504"/>
                    <a:pt x="9270" y="749"/>
                  </a:cubicBezTo>
                  <a:cubicBezTo>
                    <a:pt x="9344" y="993"/>
                    <a:pt x="9381" y="1360"/>
                    <a:pt x="9381" y="1851"/>
                  </a:cubicBezTo>
                  <a:cubicBezTo>
                    <a:pt x="9381" y="2339"/>
                    <a:pt x="9344" y="2706"/>
                    <a:pt x="9270" y="2950"/>
                  </a:cubicBezTo>
                  <a:cubicBezTo>
                    <a:pt x="9195" y="3195"/>
                    <a:pt x="9084" y="3317"/>
                    <a:pt x="8935" y="3317"/>
                  </a:cubicBezTo>
                  <a:cubicBezTo>
                    <a:pt x="8787" y="3317"/>
                    <a:pt x="8676" y="3195"/>
                    <a:pt x="8602" y="2950"/>
                  </a:cubicBezTo>
                  <a:cubicBezTo>
                    <a:pt x="8528" y="2706"/>
                    <a:pt x="8490" y="2339"/>
                    <a:pt x="8490" y="1851"/>
                  </a:cubicBezTo>
                  <a:cubicBezTo>
                    <a:pt x="8490" y="1360"/>
                    <a:pt x="8528" y="993"/>
                    <a:pt x="8602" y="749"/>
                  </a:cubicBezTo>
                  <a:cubicBezTo>
                    <a:pt x="8676" y="504"/>
                    <a:pt x="8787" y="382"/>
                    <a:pt x="8935" y="382"/>
                  </a:cubicBezTo>
                  <a:close/>
                  <a:moveTo>
                    <a:pt x="508" y="65"/>
                  </a:moveTo>
                  <a:lnTo>
                    <a:pt x="1" y="237"/>
                  </a:lnTo>
                  <a:lnTo>
                    <a:pt x="1" y="676"/>
                  </a:lnTo>
                  <a:lnTo>
                    <a:pt x="511" y="504"/>
                  </a:lnTo>
                  <a:lnTo>
                    <a:pt x="511" y="3224"/>
                  </a:lnTo>
                  <a:lnTo>
                    <a:pt x="42" y="3224"/>
                  </a:lnTo>
                  <a:lnTo>
                    <a:pt x="42" y="3629"/>
                  </a:lnTo>
                  <a:lnTo>
                    <a:pt x="1264" y="3629"/>
                  </a:lnTo>
                  <a:lnTo>
                    <a:pt x="1264" y="3224"/>
                  </a:lnTo>
                  <a:lnTo>
                    <a:pt x="795" y="3224"/>
                  </a:lnTo>
                  <a:lnTo>
                    <a:pt x="795" y="65"/>
                  </a:lnTo>
                  <a:close/>
                  <a:moveTo>
                    <a:pt x="5545" y="3023"/>
                  </a:moveTo>
                  <a:lnTo>
                    <a:pt x="5545" y="3629"/>
                  </a:lnTo>
                  <a:lnTo>
                    <a:pt x="5845" y="3629"/>
                  </a:lnTo>
                  <a:lnTo>
                    <a:pt x="5845" y="3023"/>
                  </a:lnTo>
                  <a:close/>
                  <a:moveTo>
                    <a:pt x="2457" y="0"/>
                  </a:moveTo>
                  <a:cubicBezTo>
                    <a:pt x="2219" y="0"/>
                    <a:pt x="2038" y="158"/>
                    <a:pt x="1912" y="474"/>
                  </a:cubicBezTo>
                  <a:cubicBezTo>
                    <a:pt x="1787" y="790"/>
                    <a:pt x="1724" y="1249"/>
                    <a:pt x="1724" y="1851"/>
                  </a:cubicBezTo>
                  <a:cubicBezTo>
                    <a:pt x="1724" y="2451"/>
                    <a:pt x="1787" y="2909"/>
                    <a:pt x="1912" y="3225"/>
                  </a:cubicBezTo>
                  <a:cubicBezTo>
                    <a:pt x="2038" y="3541"/>
                    <a:pt x="2219" y="3699"/>
                    <a:pt x="2457" y="3699"/>
                  </a:cubicBezTo>
                  <a:cubicBezTo>
                    <a:pt x="2695" y="3699"/>
                    <a:pt x="2876" y="3541"/>
                    <a:pt x="3002" y="3225"/>
                  </a:cubicBezTo>
                  <a:cubicBezTo>
                    <a:pt x="3127" y="2909"/>
                    <a:pt x="3190" y="2451"/>
                    <a:pt x="3190" y="1851"/>
                  </a:cubicBezTo>
                  <a:cubicBezTo>
                    <a:pt x="3190" y="1249"/>
                    <a:pt x="3127" y="790"/>
                    <a:pt x="3002" y="474"/>
                  </a:cubicBezTo>
                  <a:cubicBezTo>
                    <a:pt x="2876" y="158"/>
                    <a:pt x="2695" y="0"/>
                    <a:pt x="2457" y="0"/>
                  </a:cubicBezTo>
                  <a:close/>
                  <a:moveTo>
                    <a:pt x="4308" y="0"/>
                  </a:moveTo>
                  <a:cubicBezTo>
                    <a:pt x="4070" y="0"/>
                    <a:pt x="3889" y="158"/>
                    <a:pt x="3763" y="474"/>
                  </a:cubicBezTo>
                  <a:cubicBezTo>
                    <a:pt x="3638" y="790"/>
                    <a:pt x="3575" y="1249"/>
                    <a:pt x="3575" y="1851"/>
                  </a:cubicBezTo>
                  <a:cubicBezTo>
                    <a:pt x="3575" y="2451"/>
                    <a:pt x="3638" y="2909"/>
                    <a:pt x="3763" y="3225"/>
                  </a:cubicBezTo>
                  <a:cubicBezTo>
                    <a:pt x="3889" y="3541"/>
                    <a:pt x="4070" y="3699"/>
                    <a:pt x="4308" y="3699"/>
                  </a:cubicBezTo>
                  <a:cubicBezTo>
                    <a:pt x="4546" y="3699"/>
                    <a:pt x="4727" y="3541"/>
                    <a:pt x="4853" y="3225"/>
                  </a:cubicBezTo>
                  <a:cubicBezTo>
                    <a:pt x="4978" y="2909"/>
                    <a:pt x="5041" y="2451"/>
                    <a:pt x="5041" y="1851"/>
                  </a:cubicBezTo>
                  <a:cubicBezTo>
                    <a:pt x="5041" y="1249"/>
                    <a:pt x="4978" y="790"/>
                    <a:pt x="4853" y="474"/>
                  </a:cubicBezTo>
                  <a:cubicBezTo>
                    <a:pt x="4727" y="158"/>
                    <a:pt x="4546" y="0"/>
                    <a:pt x="4308" y="0"/>
                  </a:cubicBezTo>
                  <a:close/>
                  <a:moveTo>
                    <a:pt x="7084" y="0"/>
                  </a:moveTo>
                  <a:cubicBezTo>
                    <a:pt x="6846" y="0"/>
                    <a:pt x="6665" y="158"/>
                    <a:pt x="6539" y="474"/>
                  </a:cubicBezTo>
                  <a:cubicBezTo>
                    <a:pt x="6414" y="790"/>
                    <a:pt x="6351" y="1249"/>
                    <a:pt x="6351" y="1851"/>
                  </a:cubicBezTo>
                  <a:cubicBezTo>
                    <a:pt x="6351" y="2451"/>
                    <a:pt x="6414" y="2909"/>
                    <a:pt x="6539" y="3225"/>
                  </a:cubicBezTo>
                  <a:cubicBezTo>
                    <a:pt x="6665" y="3541"/>
                    <a:pt x="6846" y="3699"/>
                    <a:pt x="7084" y="3699"/>
                  </a:cubicBezTo>
                  <a:cubicBezTo>
                    <a:pt x="7322" y="3699"/>
                    <a:pt x="7503" y="3541"/>
                    <a:pt x="7629" y="3225"/>
                  </a:cubicBezTo>
                  <a:cubicBezTo>
                    <a:pt x="7754" y="2909"/>
                    <a:pt x="7817" y="2451"/>
                    <a:pt x="7817" y="1851"/>
                  </a:cubicBezTo>
                  <a:cubicBezTo>
                    <a:pt x="7817" y="1249"/>
                    <a:pt x="7754" y="790"/>
                    <a:pt x="7629" y="474"/>
                  </a:cubicBezTo>
                  <a:cubicBezTo>
                    <a:pt x="7503" y="158"/>
                    <a:pt x="7322" y="0"/>
                    <a:pt x="7084" y="0"/>
                  </a:cubicBezTo>
                  <a:close/>
                  <a:moveTo>
                    <a:pt x="8935" y="0"/>
                  </a:moveTo>
                  <a:cubicBezTo>
                    <a:pt x="8697" y="0"/>
                    <a:pt x="8516" y="158"/>
                    <a:pt x="8390" y="474"/>
                  </a:cubicBezTo>
                  <a:cubicBezTo>
                    <a:pt x="8265" y="790"/>
                    <a:pt x="8202" y="1249"/>
                    <a:pt x="8202" y="1851"/>
                  </a:cubicBezTo>
                  <a:cubicBezTo>
                    <a:pt x="8202" y="2451"/>
                    <a:pt x="8265" y="2909"/>
                    <a:pt x="8390" y="3225"/>
                  </a:cubicBezTo>
                  <a:cubicBezTo>
                    <a:pt x="8516" y="3541"/>
                    <a:pt x="8697" y="3699"/>
                    <a:pt x="8935" y="3699"/>
                  </a:cubicBezTo>
                  <a:cubicBezTo>
                    <a:pt x="9173" y="3699"/>
                    <a:pt x="9354" y="3541"/>
                    <a:pt x="9480" y="3225"/>
                  </a:cubicBezTo>
                  <a:cubicBezTo>
                    <a:pt x="9605" y="2909"/>
                    <a:pt x="9668" y="2451"/>
                    <a:pt x="9668" y="1851"/>
                  </a:cubicBezTo>
                  <a:cubicBezTo>
                    <a:pt x="9668" y="1249"/>
                    <a:pt x="9605" y="790"/>
                    <a:pt x="9480" y="474"/>
                  </a:cubicBezTo>
                  <a:cubicBezTo>
                    <a:pt x="9354" y="158"/>
                    <a:pt x="9173" y="0"/>
                    <a:pt x="8935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0" name="Shape 1151"/>
            <p:cNvSpPr>
              <a:spLocks/>
            </p:cNvSpPr>
            <p:nvPr/>
          </p:nvSpPr>
          <p:spPr bwMode="auto">
            <a:xfrm>
              <a:off x="2841700" y="480800"/>
              <a:ext cx="70975" cy="1555575"/>
            </a:xfrm>
            <a:custGeom>
              <a:avLst/>
              <a:gdLst>
                <a:gd name="T0" fmla="*/ 2275 w 2839"/>
                <a:gd name="T1" fmla="*/ 1483 h 62223"/>
                <a:gd name="T2" fmla="*/ 1923 w 2839"/>
                <a:gd name="T3" fmla="*/ 3189 h 62223"/>
                <a:gd name="T4" fmla="*/ 1672 w 2839"/>
                <a:gd name="T5" fmla="*/ 1970 h 62223"/>
                <a:gd name="T6" fmla="*/ 2252 w 2839"/>
                <a:gd name="T7" fmla="*/ 2925 h 62223"/>
                <a:gd name="T8" fmla="*/ 2252 w 2839"/>
                <a:gd name="T9" fmla="*/ 5114 h 62223"/>
                <a:gd name="T10" fmla="*/ 628 w 2839"/>
                <a:gd name="T11" fmla="*/ 5962 h 62223"/>
                <a:gd name="T12" fmla="*/ 206 w 2839"/>
                <a:gd name="T13" fmla="*/ 4905 h 62223"/>
                <a:gd name="T14" fmla="*/ 1052 w 2839"/>
                <a:gd name="T15" fmla="*/ 4905 h 62223"/>
                <a:gd name="T16" fmla="*/ 2275 w 2839"/>
                <a:gd name="T17" fmla="*/ 7045 h 62223"/>
                <a:gd name="T18" fmla="*/ 1003 w 2839"/>
                <a:gd name="T19" fmla="*/ 12680 h 62223"/>
                <a:gd name="T20" fmla="*/ 582 w 2839"/>
                <a:gd name="T21" fmla="*/ 12272 h 62223"/>
                <a:gd name="T22" fmla="*/ 2114 w 2839"/>
                <a:gd name="T23" fmla="*/ 11012 h 62223"/>
                <a:gd name="T24" fmla="*/ 1556 w 2839"/>
                <a:gd name="T25" fmla="*/ 10885 h 62223"/>
                <a:gd name="T26" fmla="*/ 1242 w 2839"/>
                <a:gd name="T27" fmla="*/ 15079 h 62223"/>
                <a:gd name="T28" fmla="*/ 2033 w 2839"/>
                <a:gd name="T29" fmla="*/ 16667 h 62223"/>
                <a:gd name="T30" fmla="*/ 1914 w 2839"/>
                <a:gd name="T31" fmla="*/ 15461 h 62223"/>
                <a:gd name="T32" fmla="*/ 584 w 2839"/>
                <a:gd name="T33" fmla="*/ 17442 h 62223"/>
                <a:gd name="T34" fmla="*/ 2211 w 2839"/>
                <a:gd name="T35" fmla="*/ 19280 h 62223"/>
                <a:gd name="T36" fmla="*/ 1053 w 2839"/>
                <a:gd name="T37" fmla="*/ 17294 h 62223"/>
                <a:gd name="T38" fmla="*/ 1067 w 2839"/>
                <a:gd name="T39" fmla="*/ 21935 h 62223"/>
                <a:gd name="T40" fmla="*/ 856 w 2839"/>
                <a:gd name="T41" fmla="*/ 20959 h 62223"/>
                <a:gd name="T42" fmla="*/ 2211 w 2839"/>
                <a:gd name="T43" fmla="*/ 21840 h 62223"/>
                <a:gd name="T44" fmla="*/ 2464 w 2839"/>
                <a:gd name="T45" fmla="*/ 22203 h 62223"/>
                <a:gd name="T46" fmla="*/ 2050 w 2839"/>
                <a:gd name="T47" fmla="*/ 20099 h 62223"/>
                <a:gd name="T48" fmla="*/ 1242 w 2839"/>
                <a:gd name="T49" fmla="*/ 24303 h 62223"/>
                <a:gd name="T50" fmla="*/ 2033 w 2839"/>
                <a:gd name="T51" fmla="*/ 25891 h 62223"/>
                <a:gd name="T52" fmla="*/ 1914 w 2839"/>
                <a:gd name="T53" fmla="*/ 24685 h 62223"/>
                <a:gd name="T54" fmla="*/ 1883 w 2839"/>
                <a:gd name="T55" fmla="*/ 28335 h 62223"/>
                <a:gd name="T56" fmla="*/ 1417 w 2839"/>
                <a:gd name="T57" fmla="*/ 27772 h 62223"/>
                <a:gd name="T58" fmla="*/ 815 w 2839"/>
                <a:gd name="T59" fmla="*/ 29465 h 62223"/>
                <a:gd name="T60" fmla="*/ 2211 w 2839"/>
                <a:gd name="T61" fmla="*/ 27772 h 62223"/>
                <a:gd name="T62" fmla="*/ 853 w 2839"/>
                <a:gd name="T63" fmla="*/ 33918 h 62223"/>
                <a:gd name="T64" fmla="*/ 1088 w 2839"/>
                <a:gd name="T65" fmla="*/ 33766 h 62223"/>
                <a:gd name="T66" fmla="*/ 2211 w 2839"/>
                <a:gd name="T67" fmla="*/ 32944 h 62223"/>
                <a:gd name="T68" fmla="*/ 1417 w 2839"/>
                <a:gd name="T69" fmla="*/ 37442 h 62223"/>
                <a:gd name="T70" fmla="*/ 803 w 2839"/>
                <a:gd name="T71" fmla="*/ 35782 h 62223"/>
                <a:gd name="T72" fmla="*/ 2030 w 2839"/>
                <a:gd name="T73" fmla="*/ 35782 h 62223"/>
                <a:gd name="T74" fmla="*/ 620 w 2839"/>
                <a:gd name="T75" fmla="*/ 38952 h 62223"/>
                <a:gd name="T76" fmla="*/ 168 w 2839"/>
                <a:gd name="T77" fmla="*/ 41211 h 62223"/>
                <a:gd name="T78" fmla="*/ 1658 w 2839"/>
                <a:gd name="T79" fmla="*/ 42065 h 62223"/>
                <a:gd name="T80" fmla="*/ 1808 w 2839"/>
                <a:gd name="T81" fmla="*/ 41137 h 62223"/>
                <a:gd name="T82" fmla="*/ 1914 w 2839"/>
                <a:gd name="T83" fmla="*/ 44370 h 62223"/>
                <a:gd name="T84" fmla="*/ 1303 w 2839"/>
                <a:gd name="T85" fmla="*/ 42938 h 62223"/>
                <a:gd name="T86" fmla="*/ 952 w 2839"/>
                <a:gd name="T87" fmla="*/ 44969 h 62223"/>
                <a:gd name="T88" fmla="*/ 1323 w 2839"/>
                <a:gd name="T89" fmla="*/ 45319 h 62223"/>
                <a:gd name="T90" fmla="*/ 2211 w 2839"/>
                <a:gd name="T91" fmla="*/ 43800 h 62223"/>
                <a:gd name="T92" fmla="*/ 853 w 2839"/>
                <a:gd name="T93" fmla="*/ 48067 h 62223"/>
                <a:gd name="T94" fmla="*/ 1088 w 2839"/>
                <a:gd name="T95" fmla="*/ 47915 h 62223"/>
                <a:gd name="T96" fmla="*/ 2211 w 2839"/>
                <a:gd name="T97" fmla="*/ 47093 h 62223"/>
                <a:gd name="T98" fmla="*/ 620 w 2839"/>
                <a:gd name="T99" fmla="*/ 49742 h 62223"/>
                <a:gd name="T100" fmla="*/ 582 w 2839"/>
                <a:gd name="T101" fmla="*/ 52155 h 62223"/>
                <a:gd name="T102" fmla="*/ 2164 w 2839"/>
                <a:gd name="T103" fmla="*/ 51334 h 62223"/>
                <a:gd name="T104" fmla="*/ 1070 w 2839"/>
                <a:gd name="T105" fmla="*/ 52605 h 62223"/>
                <a:gd name="T106" fmla="*/ 2211 w 2839"/>
                <a:gd name="T107" fmla="*/ 55169 h 62223"/>
                <a:gd name="T108" fmla="*/ 1708 w 2839"/>
                <a:gd name="T109" fmla="*/ 57806 h 62223"/>
                <a:gd name="T110" fmla="*/ 582 w 2839"/>
                <a:gd name="T111" fmla="*/ 57328 h 62223"/>
                <a:gd name="T112" fmla="*/ 976 w 2839"/>
                <a:gd name="T113" fmla="*/ 56985 h 62223"/>
                <a:gd name="T114" fmla="*/ 2108 w 2839"/>
                <a:gd name="T115" fmla="*/ 58409 h 62223"/>
                <a:gd name="T116" fmla="*/ 209 w 2839"/>
                <a:gd name="T117" fmla="*/ 59190 h 62223"/>
                <a:gd name="T118" fmla="*/ 2252 w 2839"/>
                <a:gd name="T119" fmla="*/ 60291 h 62223"/>
                <a:gd name="T120" fmla="*/ 1668 w 2839"/>
                <a:gd name="T121" fmla="*/ 60990 h 6222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9"/>
                <a:gd name="T184" fmla="*/ 0 h 62223"/>
                <a:gd name="T185" fmla="*/ 2839 w 2839"/>
                <a:gd name="T186" fmla="*/ 62223 h 6222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9" h="62223" extrusionOk="0">
                  <a:moveTo>
                    <a:pt x="1" y="0"/>
                  </a:moveTo>
                  <a:lnTo>
                    <a:pt x="1" y="1483"/>
                  </a:lnTo>
                  <a:lnTo>
                    <a:pt x="320" y="1483"/>
                  </a:lnTo>
                  <a:lnTo>
                    <a:pt x="320" y="812"/>
                  </a:lnTo>
                  <a:lnTo>
                    <a:pt x="2275" y="812"/>
                  </a:lnTo>
                  <a:lnTo>
                    <a:pt x="2275" y="1483"/>
                  </a:lnTo>
                  <a:lnTo>
                    <a:pt x="2594" y="1483"/>
                  </a:lnTo>
                  <a:lnTo>
                    <a:pt x="2594" y="0"/>
                  </a:lnTo>
                  <a:close/>
                  <a:moveTo>
                    <a:pt x="1672" y="2572"/>
                  </a:moveTo>
                  <a:cubicBezTo>
                    <a:pt x="1781" y="2572"/>
                    <a:pt x="1865" y="2602"/>
                    <a:pt x="1923" y="2662"/>
                  </a:cubicBezTo>
                  <a:cubicBezTo>
                    <a:pt x="1981" y="2723"/>
                    <a:pt x="2011" y="2810"/>
                    <a:pt x="2011" y="2925"/>
                  </a:cubicBezTo>
                  <a:cubicBezTo>
                    <a:pt x="2011" y="3040"/>
                    <a:pt x="1981" y="3127"/>
                    <a:pt x="1923" y="3189"/>
                  </a:cubicBezTo>
                  <a:cubicBezTo>
                    <a:pt x="1865" y="3250"/>
                    <a:pt x="1781" y="3281"/>
                    <a:pt x="1672" y="3281"/>
                  </a:cubicBezTo>
                  <a:cubicBezTo>
                    <a:pt x="1565" y="3281"/>
                    <a:pt x="1481" y="3250"/>
                    <a:pt x="1423" y="3188"/>
                  </a:cubicBezTo>
                  <a:cubicBezTo>
                    <a:pt x="1365" y="3125"/>
                    <a:pt x="1336" y="3038"/>
                    <a:pt x="1336" y="2925"/>
                  </a:cubicBezTo>
                  <a:cubicBezTo>
                    <a:pt x="1336" y="2812"/>
                    <a:pt x="1365" y="2725"/>
                    <a:pt x="1423" y="2664"/>
                  </a:cubicBezTo>
                  <a:cubicBezTo>
                    <a:pt x="1481" y="2602"/>
                    <a:pt x="1565" y="2572"/>
                    <a:pt x="1672" y="2572"/>
                  </a:cubicBezTo>
                  <a:close/>
                  <a:moveTo>
                    <a:pt x="1672" y="1970"/>
                  </a:moveTo>
                  <a:cubicBezTo>
                    <a:pt x="1493" y="1970"/>
                    <a:pt x="1353" y="2055"/>
                    <a:pt x="1251" y="2225"/>
                  </a:cubicBezTo>
                  <a:cubicBezTo>
                    <a:pt x="1148" y="2396"/>
                    <a:pt x="1097" y="2629"/>
                    <a:pt x="1097" y="2925"/>
                  </a:cubicBezTo>
                  <a:cubicBezTo>
                    <a:pt x="1097" y="3221"/>
                    <a:pt x="1149" y="3455"/>
                    <a:pt x="1251" y="3626"/>
                  </a:cubicBezTo>
                  <a:cubicBezTo>
                    <a:pt x="1354" y="3797"/>
                    <a:pt x="1494" y="3882"/>
                    <a:pt x="1672" y="3882"/>
                  </a:cubicBezTo>
                  <a:cubicBezTo>
                    <a:pt x="1851" y="3882"/>
                    <a:pt x="1993" y="3797"/>
                    <a:pt x="2096" y="3626"/>
                  </a:cubicBezTo>
                  <a:cubicBezTo>
                    <a:pt x="2200" y="3455"/>
                    <a:pt x="2252" y="3221"/>
                    <a:pt x="2252" y="2925"/>
                  </a:cubicBezTo>
                  <a:cubicBezTo>
                    <a:pt x="2252" y="2629"/>
                    <a:pt x="2200" y="2396"/>
                    <a:pt x="2096" y="2225"/>
                  </a:cubicBezTo>
                  <a:cubicBezTo>
                    <a:pt x="1993" y="2055"/>
                    <a:pt x="1851" y="1970"/>
                    <a:pt x="1672" y="1970"/>
                  </a:cubicBezTo>
                  <a:close/>
                  <a:moveTo>
                    <a:pt x="52" y="2884"/>
                  </a:moveTo>
                  <a:lnTo>
                    <a:pt x="52" y="3414"/>
                  </a:lnTo>
                  <a:lnTo>
                    <a:pt x="2252" y="5642"/>
                  </a:lnTo>
                  <a:lnTo>
                    <a:pt x="2252" y="5114"/>
                  </a:lnTo>
                  <a:lnTo>
                    <a:pt x="52" y="2884"/>
                  </a:lnTo>
                  <a:close/>
                  <a:moveTo>
                    <a:pt x="628" y="5248"/>
                  </a:moveTo>
                  <a:cubicBezTo>
                    <a:pt x="737" y="5248"/>
                    <a:pt x="821" y="5279"/>
                    <a:pt x="881" y="5340"/>
                  </a:cubicBezTo>
                  <a:cubicBezTo>
                    <a:pt x="940" y="5401"/>
                    <a:pt x="969" y="5489"/>
                    <a:pt x="969" y="5604"/>
                  </a:cubicBezTo>
                  <a:cubicBezTo>
                    <a:pt x="969" y="5718"/>
                    <a:pt x="940" y="5807"/>
                    <a:pt x="881" y="5869"/>
                  </a:cubicBezTo>
                  <a:cubicBezTo>
                    <a:pt x="821" y="5931"/>
                    <a:pt x="737" y="5962"/>
                    <a:pt x="628" y="5962"/>
                  </a:cubicBezTo>
                  <a:cubicBezTo>
                    <a:pt x="521" y="5962"/>
                    <a:pt x="437" y="5931"/>
                    <a:pt x="378" y="5869"/>
                  </a:cubicBezTo>
                  <a:cubicBezTo>
                    <a:pt x="320" y="5807"/>
                    <a:pt x="290" y="5718"/>
                    <a:pt x="290" y="5604"/>
                  </a:cubicBezTo>
                  <a:cubicBezTo>
                    <a:pt x="290" y="5491"/>
                    <a:pt x="320" y="5403"/>
                    <a:pt x="378" y="5341"/>
                  </a:cubicBezTo>
                  <a:cubicBezTo>
                    <a:pt x="437" y="5279"/>
                    <a:pt x="521" y="5248"/>
                    <a:pt x="628" y="5248"/>
                  </a:cubicBezTo>
                  <a:close/>
                  <a:moveTo>
                    <a:pt x="628" y="4651"/>
                  </a:moveTo>
                  <a:cubicBezTo>
                    <a:pt x="450" y="4651"/>
                    <a:pt x="309" y="4736"/>
                    <a:pt x="206" y="4905"/>
                  </a:cubicBezTo>
                  <a:cubicBezTo>
                    <a:pt x="103" y="5075"/>
                    <a:pt x="52" y="5308"/>
                    <a:pt x="52" y="5604"/>
                  </a:cubicBezTo>
                  <a:cubicBezTo>
                    <a:pt x="52" y="5900"/>
                    <a:pt x="103" y="6132"/>
                    <a:pt x="206" y="6302"/>
                  </a:cubicBezTo>
                  <a:cubicBezTo>
                    <a:pt x="309" y="6471"/>
                    <a:pt x="450" y="6556"/>
                    <a:pt x="628" y="6556"/>
                  </a:cubicBezTo>
                  <a:cubicBezTo>
                    <a:pt x="807" y="6556"/>
                    <a:pt x="949" y="6471"/>
                    <a:pt x="1052" y="6302"/>
                  </a:cubicBezTo>
                  <a:cubicBezTo>
                    <a:pt x="1155" y="6132"/>
                    <a:pt x="1207" y="5900"/>
                    <a:pt x="1207" y="5604"/>
                  </a:cubicBezTo>
                  <a:cubicBezTo>
                    <a:pt x="1207" y="5308"/>
                    <a:pt x="1155" y="5075"/>
                    <a:pt x="1052" y="4905"/>
                  </a:cubicBezTo>
                  <a:cubicBezTo>
                    <a:pt x="949" y="4736"/>
                    <a:pt x="807" y="4651"/>
                    <a:pt x="628" y="4651"/>
                  </a:cubicBezTo>
                  <a:close/>
                  <a:moveTo>
                    <a:pt x="1" y="7045"/>
                  </a:moveTo>
                  <a:lnTo>
                    <a:pt x="1" y="8528"/>
                  </a:lnTo>
                  <a:lnTo>
                    <a:pt x="2594" y="8528"/>
                  </a:lnTo>
                  <a:lnTo>
                    <a:pt x="2594" y="7045"/>
                  </a:lnTo>
                  <a:lnTo>
                    <a:pt x="2275" y="7045"/>
                  </a:lnTo>
                  <a:lnTo>
                    <a:pt x="2275" y="7716"/>
                  </a:lnTo>
                  <a:lnTo>
                    <a:pt x="320" y="7716"/>
                  </a:lnTo>
                  <a:lnTo>
                    <a:pt x="320" y="7045"/>
                  </a:lnTo>
                  <a:close/>
                  <a:moveTo>
                    <a:pt x="1242" y="11764"/>
                  </a:moveTo>
                  <a:lnTo>
                    <a:pt x="1242" y="12874"/>
                  </a:lnTo>
                  <a:cubicBezTo>
                    <a:pt x="1138" y="12848"/>
                    <a:pt x="1058" y="12784"/>
                    <a:pt x="1003" y="12680"/>
                  </a:cubicBezTo>
                  <a:cubicBezTo>
                    <a:pt x="947" y="12577"/>
                    <a:pt x="920" y="12442"/>
                    <a:pt x="920" y="12277"/>
                  </a:cubicBezTo>
                  <a:cubicBezTo>
                    <a:pt x="920" y="12124"/>
                    <a:pt x="949" y="12000"/>
                    <a:pt x="1008" y="11906"/>
                  </a:cubicBezTo>
                  <a:cubicBezTo>
                    <a:pt x="1068" y="11811"/>
                    <a:pt x="1145" y="11764"/>
                    <a:pt x="1242" y="11764"/>
                  </a:cubicBezTo>
                  <a:close/>
                  <a:moveTo>
                    <a:pt x="1411" y="10885"/>
                  </a:moveTo>
                  <a:cubicBezTo>
                    <a:pt x="1159" y="10885"/>
                    <a:pt x="958" y="11011"/>
                    <a:pt x="807" y="11263"/>
                  </a:cubicBezTo>
                  <a:cubicBezTo>
                    <a:pt x="657" y="11516"/>
                    <a:pt x="582" y="11852"/>
                    <a:pt x="582" y="12272"/>
                  </a:cubicBezTo>
                  <a:cubicBezTo>
                    <a:pt x="582" y="12734"/>
                    <a:pt x="656" y="13096"/>
                    <a:pt x="805" y="13360"/>
                  </a:cubicBezTo>
                  <a:cubicBezTo>
                    <a:pt x="953" y="13623"/>
                    <a:pt x="1157" y="13755"/>
                    <a:pt x="1417" y="13755"/>
                  </a:cubicBezTo>
                  <a:cubicBezTo>
                    <a:pt x="1681" y="13755"/>
                    <a:pt x="1886" y="13621"/>
                    <a:pt x="2033" y="13352"/>
                  </a:cubicBezTo>
                  <a:cubicBezTo>
                    <a:pt x="2179" y="13084"/>
                    <a:pt x="2252" y="12708"/>
                    <a:pt x="2252" y="12224"/>
                  </a:cubicBezTo>
                  <a:cubicBezTo>
                    <a:pt x="2252" y="12022"/>
                    <a:pt x="2240" y="11820"/>
                    <a:pt x="2217" y="11618"/>
                  </a:cubicBezTo>
                  <a:cubicBezTo>
                    <a:pt x="2194" y="11416"/>
                    <a:pt x="2160" y="11214"/>
                    <a:pt x="2114" y="11012"/>
                  </a:cubicBezTo>
                  <a:lnTo>
                    <a:pt x="1722" y="11012"/>
                  </a:lnTo>
                  <a:cubicBezTo>
                    <a:pt x="1787" y="11210"/>
                    <a:pt x="1835" y="11404"/>
                    <a:pt x="1866" y="11593"/>
                  </a:cubicBezTo>
                  <a:cubicBezTo>
                    <a:pt x="1898" y="11781"/>
                    <a:pt x="1914" y="11966"/>
                    <a:pt x="1914" y="12146"/>
                  </a:cubicBezTo>
                  <a:cubicBezTo>
                    <a:pt x="1914" y="12368"/>
                    <a:pt x="1884" y="12542"/>
                    <a:pt x="1824" y="12666"/>
                  </a:cubicBezTo>
                  <a:cubicBezTo>
                    <a:pt x="1765" y="12790"/>
                    <a:pt x="1675" y="12863"/>
                    <a:pt x="1556" y="12883"/>
                  </a:cubicBezTo>
                  <a:lnTo>
                    <a:pt x="1556" y="10885"/>
                  </a:lnTo>
                  <a:close/>
                  <a:moveTo>
                    <a:pt x="1242" y="15079"/>
                  </a:moveTo>
                  <a:lnTo>
                    <a:pt x="1242" y="16189"/>
                  </a:lnTo>
                  <a:cubicBezTo>
                    <a:pt x="1138" y="16163"/>
                    <a:pt x="1058" y="16099"/>
                    <a:pt x="1003" y="15995"/>
                  </a:cubicBezTo>
                  <a:cubicBezTo>
                    <a:pt x="947" y="15892"/>
                    <a:pt x="920" y="15757"/>
                    <a:pt x="920" y="15592"/>
                  </a:cubicBezTo>
                  <a:cubicBezTo>
                    <a:pt x="920" y="15439"/>
                    <a:pt x="949" y="15315"/>
                    <a:pt x="1008" y="15221"/>
                  </a:cubicBezTo>
                  <a:cubicBezTo>
                    <a:pt x="1068" y="15126"/>
                    <a:pt x="1145" y="15079"/>
                    <a:pt x="1242" y="15079"/>
                  </a:cubicBezTo>
                  <a:close/>
                  <a:moveTo>
                    <a:pt x="1411" y="14200"/>
                  </a:moveTo>
                  <a:cubicBezTo>
                    <a:pt x="1159" y="14200"/>
                    <a:pt x="958" y="14326"/>
                    <a:pt x="807" y="14578"/>
                  </a:cubicBezTo>
                  <a:cubicBezTo>
                    <a:pt x="657" y="14831"/>
                    <a:pt x="582" y="15167"/>
                    <a:pt x="582" y="15587"/>
                  </a:cubicBezTo>
                  <a:cubicBezTo>
                    <a:pt x="582" y="16049"/>
                    <a:pt x="656" y="16411"/>
                    <a:pt x="805" y="16675"/>
                  </a:cubicBezTo>
                  <a:cubicBezTo>
                    <a:pt x="953" y="16938"/>
                    <a:pt x="1157" y="17070"/>
                    <a:pt x="1417" y="17070"/>
                  </a:cubicBezTo>
                  <a:cubicBezTo>
                    <a:pt x="1681" y="17070"/>
                    <a:pt x="1886" y="16936"/>
                    <a:pt x="2033" y="16667"/>
                  </a:cubicBezTo>
                  <a:cubicBezTo>
                    <a:pt x="2179" y="16399"/>
                    <a:pt x="2252" y="16023"/>
                    <a:pt x="2252" y="15539"/>
                  </a:cubicBezTo>
                  <a:cubicBezTo>
                    <a:pt x="2252" y="15337"/>
                    <a:pt x="2240" y="15135"/>
                    <a:pt x="2217" y="14933"/>
                  </a:cubicBezTo>
                  <a:cubicBezTo>
                    <a:pt x="2194" y="14731"/>
                    <a:pt x="2160" y="14529"/>
                    <a:pt x="2114" y="14327"/>
                  </a:cubicBezTo>
                  <a:lnTo>
                    <a:pt x="1722" y="14327"/>
                  </a:lnTo>
                  <a:cubicBezTo>
                    <a:pt x="1787" y="14525"/>
                    <a:pt x="1835" y="14719"/>
                    <a:pt x="1866" y="14908"/>
                  </a:cubicBezTo>
                  <a:cubicBezTo>
                    <a:pt x="1898" y="15096"/>
                    <a:pt x="1914" y="15281"/>
                    <a:pt x="1914" y="15461"/>
                  </a:cubicBezTo>
                  <a:cubicBezTo>
                    <a:pt x="1914" y="15683"/>
                    <a:pt x="1884" y="15857"/>
                    <a:pt x="1824" y="15981"/>
                  </a:cubicBezTo>
                  <a:cubicBezTo>
                    <a:pt x="1765" y="16105"/>
                    <a:pt x="1675" y="16178"/>
                    <a:pt x="1556" y="16198"/>
                  </a:cubicBezTo>
                  <a:lnTo>
                    <a:pt x="1556" y="14200"/>
                  </a:lnTo>
                  <a:close/>
                  <a:moveTo>
                    <a:pt x="1053" y="17294"/>
                  </a:moveTo>
                  <a:lnTo>
                    <a:pt x="593" y="17296"/>
                  </a:lnTo>
                  <a:cubicBezTo>
                    <a:pt x="588" y="17360"/>
                    <a:pt x="585" y="17408"/>
                    <a:pt x="584" y="17442"/>
                  </a:cubicBezTo>
                  <a:cubicBezTo>
                    <a:pt x="582" y="17475"/>
                    <a:pt x="582" y="17506"/>
                    <a:pt x="582" y="17535"/>
                  </a:cubicBezTo>
                  <a:cubicBezTo>
                    <a:pt x="582" y="17734"/>
                    <a:pt x="606" y="17905"/>
                    <a:pt x="653" y="18047"/>
                  </a:cubicBezTo>
                  <a:cubicBezTo>
                    <a:pt x="701" y="18189"/>
                    <a:pt x="777" y="18316"/>
                    <a:pt x="881" y="18425"/>
                  </a:cubicBezTo>
                  <a:lnTo>
                    <a:pt x="620" y="18425"/>
                  </a:lnTo>
                  <a:lnTo>
                    <a:pt x="620" y="19280"/>
                  </a:lnTo>
                  <a:lnTo>
                    <a:pt x="2211" y="19280"/>
                  </a:lnTo>
                  <a:lnTo>
                    <a:pt x="2211" y="18425"/>
                  </a:lnTo>
                  <a:lnTo>
                    <a:pt x="1478" y="18425"/>
                  </a:lnTo>
                  <a:cubicBezTo>
                    <a:pt x="1322" y="18425"/>
                    <a:pt x="1202" y="18366"/>
                    <a:pt x="1118" y="18248"/>
                  </a:cubicBezTo>
                  <a:cubicBezTo>
                    <a:pt x="1034" y="18129"/>
                    <a:pt x="992" y="17960"/>
                    <a:pt x="992" y="17740"/>
                  </a:cubicBezTo>
                  <a:cubicBezTo>
                    <a:pt x="992" y="17665"/>
                    <a:pt x="997" y="17591"/>
                    <a:pt x="1007" y="17517"/>
                  </a:cubicBezTo>
                  <a:cubicBezTo>
                    <a:pt x="1017" y="17443"/>
                    <a:pt x="1032" y="17369"/>
                    <a:pt x="1053" y="17294"/>
                  </a:cubicBezTo>
                  <a:close/>
                  <a:moveTo>
                    <a:pt x="1397" y="20959"/>
                  </a:moveTo>
                  <a:cubicBezTo>
                    <a:pt x="1538" y="20959"/>
                    <a:pt x="1647" y="21008"/>
                    <a:pt x="1725" y="21107"/>
                  </a:cubicBezTo>
                  <a:cubicBezTo>
                    <a:pt x="1803" y="21206"/>
                    <a:pt x="1841" y="21344"/>
                    <a:pt x="1841" y="21522"/>
                  </a:cubicBezTo>
                  <a:cubicBezTo>
                    <a:pt x="1841" y="21705"/>
                    <a:pt x="1804" y="21845"/>
                    <a:pt x="1729" y="21940"/>
                  </a:cubicBezTo>
                  <a:cubicBezTo>
                    <a:pt x="1653" y="22036"/>
                    <a:pt x="1543" y="22083"/>
                    <a:pt x="1397" y="22083"/>
                  </a:cubicBezTo>
                  <a:cubicBezTo>
                    <a:pt x="1255" y="22083"/>
                    <a:pt x="1145" y="22034"/>
                    <a:pt x="1067" y="21935"/>
                  </a:cubicBezTo>
                  <a:cubicBezTo>
                    <a:pt x="990" y="21837"/>
                    <a:pt x="951" y="21699"/>
                    <a:pt x="951" y="21522"/>
                  </a:cubicBezTo>
                  <a:cubicBezTo>
                    <a:pt x="951" y="21344"/>
                    <a:pt x="990" y="21206"/>
                    <a:pt x="1067" y="21107"/>
                  </a:cubicBezTo>
                  <a:cubicBezTo>
                    <a:pt x="1145" y="21008"/>
                    <a:pt x="1255" y="20959"/>
                    <a:pt x="1397" y="20959"/>
                  </a:cubicBezTo>
                  <a:close/>
                  <a:moveTo>
                    <a:pt x="620" y="20099"/>
                  </a:moveTo>
                  <a:lnTo>
                    <a:pt x="620" y="20959"/>
                  </a:lnTo>
                  <a:lnTo>
                    <a:pt x="856" y="20959"/>
                  </a:lnTo>
                  <a:cubicBezTo>
                    <a:pt x="762" y="21077"/>
                    <a:pt x="693" y="21206"/>
                    <a:pt x="650" y="21348"/>
                  </a:cubicBezTo>
                  <a:cubicBezTo>
                    <a:pt x="606" y="21490"/>
                    <a:pt x="584" y="21654"/>
                    <a:pt x="584" y="21840"/>
                  </a:cubicBezTo>
                  <a:cubicBezTo>
                    <a:pt x="584" y="22166"/>
                    <a:pt x="660" y="22436"/>
                    <a:pt x="812" y="22649"/>
                  </a:cubicBezTo>
                  <a:cubicBezTo>
                    <a:pt x="964" y="22862"/>
                    <a:pt x="1159" y="22969"/>
                    <a:pt x="1397" y="22969"/>
                  </a:cubicBezTo>
                  <a:cubicBezTo>
                    <a:pt x="1634" y="22969"/>
                    <a:pt x="1828" y="22862"/>
                    <a:pt x="1981" y="22649"/>
                  </a:cubicBezTo>
                  <a:cubicBezTo>
                    <a:pt x="2134" y="22436"/>
                    <a:pt x="2211" y="22166"/>
                    <a:pt x="2211" y="21840"/>
                  </a:cubicBezTo>
                  <a:cubicBezTo>
                    <a:pt x="2211" y="21654"/>
                    <a:pt x="2189" y="21490"/>
                    <a:pt x="2145" y="21348"/>
                  </a:cubicBezTo>
                  <a:cubicBezTo>
                    <a:pt x="2102" y="21206"/>
                    <a:pt x="2034" y="21077"/>
                    <a:pt x="1941" y="20959"/>
                  </a:cubicBezTo>
                  <a:lnTo>
                    <a:pt x="2050" y="20959"/>
                  </a:lnTo>
                  <a:cubicBezTo>
                    <a:pt x="2206" y="20959"/>
                    <a:pt x="2320" y="21024"/>
                    <a:pt x="2393" y="21155"/>
                  </a:cubicBezTo>
                  <a:cubicBezTo>
                    <a:pt x="2466" y="21285"/>
                    <a:pt x="2502" y="21491"/>
                    <a:pt x="2502" y="21771"/>
                  </a:cubicBezTo>
                  <a:cubicBezTo>
                    <a:pt x="2502" y="21915"/>
                    <a:pt x="2489" y="22060"/>
                    <a:pt x="2464" y="22203"/>
                  </a:cubicBezTo>
                  <a:cubicBezTo>
                    <a:pt x="2439" y="22346"/>
                    <a:pt x="2401" y="22492"/>
                    <a:pt x="2350" y="22642"/>
                  </a:cubicBezTo>
                  <a:lnTo>
                    <a:pt x="2746" y="22642"/>
                  </a:lnTo>
                  <a:cubicBezTo>
                    <a:pt x="2778" y="22484"/>
                    <a:pt x="2801" y="22328"/>
                    <a:pt x="2816" y="22172"/>
                  </a:cubicBezTo>
                  <a:cubicBezTo>
                    <a:pt x="2831" y="22016"/>
                    <a:pt x="2839" y="21854"/>
                    <a:pt x="2839" y="21687"/>
                  </a:cubicBezTo>
                  <a:cubicBezTo>
                    <a:pt x="2839" y="21171"/>
                    <a:pt x="2771" y="20778"/>
                    <a:pt x="2636" y="20507"/>
                  </a:cubicBezTo>
                  <a:cubicBezTo>
                    <a:pt x="2501" y="20235"/>
                    <a:pt x="2306" y="20099"/>
                    <a:pt x="2050" y="20099"/>
                  </a:cubicBezTo>
                  <a:close/>
                  <a:moveTo>
                    <a:pt x="1242" y="24303"/>
                  </a:moveTo>
                  <a:lnTo>
                    <a:pt x="1242" y="25413"/>
                  </a:lnTo>
                  <a:cubicBezTo>
                    <a:pt x="1138" y="25387"/>
                    <a:pt x="1058" y="25323"/>
                    <a:pt x="1003" y="25219"/>
                  </a:cubicBezTo>
                  <a:cubicBezTo>
                    <a:pt x="947" y="25116"/>
                    <a:pt x="920" y="24981"/>
                    <a:pt x="920" y="24816"/>
                  </a:cubicBezTo>
                  <a:cubicBezTo>
                    <a:pt x="920" y="24663"/>
                    <a:pt x="949" y="24539"/>
                    <a:pt x="1008" y="24445"/>
                  </a:cubicBezTo>
                  <a:cubicBezTo>
                    <a:pt x="1068" y="24350"/>
                    <a:pt x="1145" y="24303"/>
                    <a:pt x="1242" y="24303"/>
                  </a:cubicBezTo>
                  <a:close/>
                  <a:moveTo>
                    <a:pt x="1411" y="23424"/>
                  </a:moveTo>
                  <a:cubicBezTo>
                    <a:pt x="1159" y="23424"/>
                    <a:pt x="958" y="23550"/>
                    <a:pt x="807" y="23802"/>
                  </a:cubicBezTo>
                  <a:cubicBezTo>
                    <a:pt x="657" y="24055"/>
                    <a:pt x="582" y="24391"/>
                    <a:pt x="582" y="24811"/>
                  </a:cubicBezTo>
                  <a:cubicBezTo>
                    <a:pt x="582" y="25273"/>
                    <a:pt x="656" y="25635"/>
                    <a:pt x="805" y="25899"/>
                  </a:cubicBezTo>
                  <a:cubicBezTo>
                    <a:pt x="953" y="26162"/>
                    <a:pt x="1157" y="26294"/>
                    <a:pt x="1417" y="26294"/>
                  </a:cubicBezTo>
                  <a:cubicBezTo>
                    <a:pt x="1681" y="26294"/>
                    <a:pt x="1886" y="26160"/>
                    <a:pt x="2033" y="25891"/>
                  </a:cubicBezTo>
                  <a:cubicBezTo>
                    <a:pt x="2179" y="25623"/>
                    <a:pt x="2252" y="25247"/>
                    <a:pt x="2252" y="24763"/>
                  </a:cubicBezTo>
                  <a:cubicBezTo>
                    <a:pt x="2252" y="24561"/>
                    <a:pt x="2240" y="24359"/>
                    <a:pt x="2217" y="24157"/>
                  </a:cubicBezTo>
                  <a:cubicBezTo>
                    <a:pt x="2194" y="23955"/>
                    <a:pt x="2160" y="23753"/>
                    <a:pt x="2114" y="23551"/>
                  </a:cubicBezTo>
                  <a:lnTo>
                    <a:pt x="1722" y="23551"/>
                  </a:lnTo>
                  <a:cubicBezTo>
                    <a:pt x="1787" y="23750"/>
                    <a:pt x="1835" y="23943"/>
                    <a:pt x="1866" y="24132"/>
                  </a:cubicBezTo>
                  <a:cubicBezTo>
                    <a:pt x="1898" y="24320"/>
                    <a:pt x="1914" y="24505"/>
                    <a:pt x="1914" y="24685"/>
                  </a:cubicBezTo>
                  <a:cubicBezTo>
                    <a:pt x="1914" y="24907"/>
                    <a:pt x="1884" y="25081"/>
                    <a:pt x="1824" y="25205"/>
                  </a:cubicBezTo>
                  <a:cubicBezTo>
                    <a:pt x="1765" y="25329"/>
                    <a:pt x="1675" y="25402"/>
                    <a:pt x="1556" y="25422"/>
                  </a:cubicBezTo>
                  <a:lnTo>
                    <a:pt x="1556" y="23424"/>
                  </a:lnTo>
                  <a:close/>
                  <a:moveTo>
                    <a:pt x="1417" y="27772"/>
                  </a:moveTo>
                  <a:cubicBezTo>
                    <a:pt x="1568" y="27772"/>
                    <a:pt x="1684" y="27820"/>
                    <a:pt x="1763" y="27916"/>
                  </a:cubicBezTo>
                  <a:cubicBezTo>
                    <a:pt x="1843" y="28013"/>
                    <a:pt x="1883" y="28152"/>
                    <a:pt x="1883" y="28335"/>
                  </a:cubicBezTo>
                  <a:cubicBezTo>
                    <a:pt x="1883" y="28517"/>
                    <a:pt x="1843" y="28656"/>
                    <a:pt x="1763" y="28752"/>
                  </a:cubicBezTo>
                  <a:cubicBezTo>
                    <a:pt x="1684" y="28848"/>
                    <a:pt x="1568" y="28896"/>
                    <a:pt x="1417" y="28896"/>
                  </a:cubicBezTo>
                  <a:cubicBezTo>
                    <a:pt x="1265" y="28896"/>
                    <a:pt x="1150" y="28848"/>
                    <a:pt x="1070" y="28752"/>
                  </a:cubicBezTo>
                  <a:cubicBezTo>
                    <a:pt x="991" y="28656"/>
                    <a:pt x="951" y="28517"/>
                    <a:pt x="951" y="28335"/>
                  </a:cubicBezTo>
                  <a:cubicBezTo>
                    <a:pt x="951" y="28152"/>
                    <a:pt x="991" y="28013"/>
                    <a:pt x="1070" y="27916"/>
                  </a:cubicBezTo>
                  <a:cubicBezTo>
                    <a:pt x="1150" y="27820"/>
                    <a:pt x="1265" y="27772"/>
                    <a:pt x="1417" y="27772"/>
                  </a:cubicBezTo>
                  <a:close/>
                  <a:moveTo>
                    <a:pt x="1" y="26912"/>
                  </a:moveTo>
                  <a:lnTo>
                    <a:pt x="1" y="27772"/>
                  </a:lnTo>
                  <a:lnTo>
                    <a:pt x="853" y="27772"/>
                  </a:lnTo>
                  <a:cubicBezTo>
                    <a:pt x="760" y="27890"/>
                    <a:pt x="692" y="28020"/>
                    <a:pt x="648" y="28162"/>
                  </a:cubicBezTo>
                  <a:cubicBezTo>
                    <a:pt x="604" y="28305"/>
                    <a:pt x="582" y="28468"/>
                    <a:pt x="582" y="28653"/>
                  </a:cubicBezTo>
                  <a:cubicBezTo>
                    <a:pt x="582" y="28982"/>
                    <a:pt x="660" y="29253"/>
                    <a:pt x="815" y="29465"/>
                  </a:cubicBezTo>
                  <a:cubicBezTo>
                    <a:pt x="971" y="29676"/>
                    <a:pt x="1172" y="29782"/>
                    <a:pt x="1417" y="29782"/>
                  </a:cubicBezTo>
                  <a:cubicBezTo>
                    <a:pt x="1662" y="29782"/>
                    <a:pt x="1863" y="29676"/>
                    <a:pt x="2018" y="29465"/>
                  </a:cubicBezTo>
                  <a:cubicBezTo>
                    <a:pt x="2174" y="29253"/>
                    <a:pt x="2252" y="28982"/>
                    <a:pt x="2252" y="28653"/>
                  </a:cubicBezTo>
                  <a:cubicBezTo>
                    <a:pt x="2252" y="28467"/>
                    <a:pt x="2230" y="28303"/>
                    <a:pt x="2187" y="28161"/>
                  </a:cubicBezTo>
                  <a:cubicBezTo>
                    <a:pt x="2143" y="28019"/>
                    <a:pt x="2074" y="27890"/>
                    <a:pt x="1981" y="27772"/>
                  </a:cubicBezTo>
                  <a:lnTo>
                    <a:pt x="2211" y="27772"/>
                  </a:lnTo>
                  <a:lnTo>
                    <a:pt x="2211" y="26912"/>
                  </a:lnTo>
                  <a:close/>
                  <a:moveTo>
                    <a:pt x="1242" y="32085"/>
                  </a:moveTo>
                  <a:cubicBezTo>
                    <a:pt x="1027" y="32085"/>
                    <a:pt x="863" y="32165"/>
                    <a:pt x="751" y="32325"/>
                  </a:cubicBezTo>
                  <a:cubicBezTo>
                    <a:pt x="638" y="32485"/>
                    <a:pt x="582" y="32719"/>
                    <a:pt x="582" y="33028"/>
                  </a:cubicBezTo>
                  <a:cubicBezTo>
                    <a:pt x="582" y="33203"/>
                    <a:pt x="604" y="33363"/>
                    <a:pt x="648" y="33508"/>
                  </a:cubicBezTo>
                  <a:cubicBezTo>
                    <a:pt x="692" y="33653"/>
                    <a:pt x="760" y="33790"/>
                    <a:pt x="853" y="33918"/>
                  </a:cubicBezTo>
                  <a:lnTo>
                    <a:pt x="620" y="33918"/>
                  </a:lnTo>
                  <a:lnTo>
                    <a:pt x="620" y="34773"/>
                  </a:lnTo>
                  <a:lnTo>
                    <a:pt x="2211" y="34773"/>
                  </a:lnTo>
                  <a:lnTo>
                    <a:pt x="2211" y="33918"/>
                  </a:lnTo>
                  <a:lnTo>
                    <a:pt x="1428" y="33918"/>
                  </a:lnTo>
                  <a:cubicBezTo>
                    <a:pt x="1283" y="33918"/>
                    <a:pt x="1170" y="33868"/>
                    <a:pt x="1088" y="33766"/>
                  </a:cubicBezTo>
                  <a:cubicBezTo>
                    <a:pt x="1006" y="33664"/>
                    <a:pt x="965" y="33524"/>
                    <a:pt x="965" y="33345"/>
                  </a:cubicBezTo>
                  <a:cubicBezTo>
                    <a:pt x="965" y="33272"/>
                    <a:pt x="974" y="33207"/>
                    <a:pt x="993" y="33150"/>
                  </a:cubicBezTo>
                  <a:cubicBezTo>
                    <a:pt x="1011" y="33092"/>
                    <a:pt x="1037" y="33047"/>
                    <a:pt x="1070" y="33014"/>
                  </a:cubicBezTo>
                  <a:cubicBezTo>
                    <a:pt x="1095" y="32988"/>
                    <a:pt x="1133" y="32970"/>
                    <a:pt x="1185" y="32960"/>
                  </a:cubicBezTo>
                  <a:cubicBezTo>
                    <a:pt x="1237" y="32950"/>
                    <a:pt x="1332" y="32944"/>
                    <a:pt x="1469" y="32944"/>
                  </a:cubicBezTo>
                  <a:lnTo>
                    <a:pt x="2211" y="32944"/>
                  </a:lnTo>
                  <a:lnTo>
                    <a:pt x="2211" y="32085"/>
                  </a:lnTo>
                  <a:close/>
                  <a:moveTo>
                    <a:pt x="1417" y="36284"/>
                  </a:moveTo>
                  <a:cubicBezTo>
                    <a:pt x="1569" y="36284"/>
                    <a:pt x="1686" y="36334"/>
                    <a:pt x="1767" y="36432"/>
                  </a:cubicBezTo>
                  <a:cubicBezTo>
                    <a:pt x="1848" y="36531"/>
                    <a:pt x="1888" y="36673"/>
                    <a:pt x="1888" y="36860"/>
                  </a:cubicBezTo>
                  <a:cubicBezTo>
                    <a:pt x="1888" y="37049"/>
                    <a:pt x="1848" y="37194"/>
                    <a:pt x="1767" y="37293"/>
                  </a:cubicBezTo>
                  <a:cubicBezTo>
                    <a:pt x="1686" y="37392"/>
                    <a:pt x="1569" y="37442"/>
                    <a:pt x="1417" y="37442"/>
                  </a:cubicBezTo>
                  <a:cubicBezTo>
                    <a:pt x="1264" y="37442"/>
                    <a:pt x="1148" y="37392"/>
                    <a:pt x="1067" y="37293"/>
                  </a:cubicBezTo>
                  <a:cubicBezTo>
                    <a:pt x="986" y="37194"/>
                    <a:pt x="945" y="37049"/>
                    <a:pt x="945" y="36860"/>
                  </a:cubicBezTo>
                  <a:cubicBezTo>
                    <a:pt x="945" y="36673"/>
                    <a:pt x="986" y="36531"/>
                    <a:pt x="1067" y="36432"/>
                  </a:cubicBezTo>
                  <a:cubicBezTo>
                    <a:pt x="1148" y="36334"/>
                    <a:pt x="1264" y="36284"/>
                    <a:pt x="1417" y="36284"/>
                  </a:cubicBezTo>
                  <a:close/>
                  <a:moveTo>
                    <a:pt x="1417" y="35394"/>
                  </a:moveTo>
                  <a:cubicBezTo>
                    <a:pt x="1155" y="35394"/>
                    <a:pt x="951" y="35523"/>
                    <a:pt x="803" y="35782"/>
                  </a:cubicBezTo>
                  <a:cubicBezTo>
                    <a:pt x="655" y="36040"/>
                    <a:pt x="582" y="36400"/>
                    <a:pt x="582" y="36860"/>
                  </a:cubicBezTo>
                  <a:cubicBezTo>
                    <a:pt x="582" y="37321"/>
                    <a:pt x="655" y="37682"/>
                    <a:pt x="803" y="37942"/>
                  </a:cubicBezTo>
                  <a:cubicBezTo>
                    <a:pt x="951" y="38203"/>
                    <a:pt x="1155" y="38333"/>
                    <a:pt x="1417" y="38333"/>
                  </a:cubicBezTo>
                  <a:cubicBezTo>
                    <a:pt x="1678" y="38333"/>
                    <a:pt x="1883" y="38203"/>
                    <a:pt x="2030" y="37942"/>
                  </a:cubicBezTo>
                  <a:cubicBezTo>
                    <a:pt x="2178" y="37682"/>
                    <a:pt x="2252" y="37321"/>
                    <a:pt x="2252" y="36860"/>
                  </a:cubicBezTo>
                  <a:cubicBezTo>
                    <a:pt x="2252" y="36400"/>
                    <a:pt x="2178" y="36040"/>
                    <a:pt x="2030" y="35782"/>
                  </a:cubicBezTo>
                  <a:cubicBezTo>
                    <a:pt x="1883" y="35523"/>
                    <a:pt x="1678" y="35394"/>
                    <a:pt x="1417" y="35394"/>
                  </a:cubicBezTo>
                  <a:close/>
                  <a:moveTo>
                    <a:pt x="1" y="38952"/>
                  </a:moveTo>
                  <a:lnTo>
                    <a:pt x="1" y="39807"/>
                  </a:lnTo>
                  <a:lnTo>
                    <a:pt x="415" y="39807"/>
                  </a:lnTo>
                  <a:lnTo>
                    <a:pt x="415" y="38952"/>
                  </a:lnTo>
                  <a:close/>
                  <a:moveTo>
                    <a:pt x="620" y="38952"/>
                  </a:moveTo>
                  <a:lnTo>
                    <a:pt x="620" y="39807"/>
                  </a:lnTo>
                  <a:lnTo>
                    <a:pt x="2211" y="39807"/>
                  </a:lnTo>
                  <a:lnTo>
                    <a:pt x="2211" y="38952"/>
                  </a:lnTo>
                  <a:close/>
                  <a:moveTo>
                    <a:pt x="620" y="40330"/>
                  </a:moveTo>
                  <a:lnTo>
                    <a:pt x="620" y="41211"/>
                  </a:lnTo>
                  <a:lnTo>
                    <a:pt x="168" y="41211"/>
                  </a:lnTo>
                  <a:lnTo>
                    <a:pt x="168" y="42065"/>
                  </a:lnTo>
                  <a:lnTo>
                    <a:pt x="620" y="42065"/>
                  </a:lnTo>
                  <a:lnTo>
                    <a:pt x="620" y="42490"/>
                  </a:lnTo>
                  <a:lnTo>
                    <a:pt x="984" y="42490"/>
                  </a:lnTo>
                  <a:lnTo>
                    <a:pt x="984" y="42065"/>
                  </a:lnTo>
                  <a:lnTo>
                    <a:pt x="1658" y="42065"/>
                  </a:lnTo>
                  <a:cubicBezTo>
                    <a:pt x="1859" y="42065"/>
                    <a:pt x="2001" y="41995"/>
                    <a:pt x="2085" y="41854"/>
                  </a:cubicBezTo>
                  <a:cubicBezTo>
                    <a:pt x="2169" y="41713"/>
                    <a:pt x="2211" y="41474"/>
                    <a:pt x="2211" y="41137"/>
                  </a:cubicBezTo>
                  <a:lnTo>
                    <a:pt x="2211" y="40404"/>
                  </a:lnTo>
                  <a:lnTo>
                    <a:pt x="1847" y="40404"/>
                  </a:lnTo>
                  <a:lnTo>
                    <a:pt x="1847" y="40843"/>
                  </a:lnTo>
                  <a:cubicBezTo>
                    <a:pt x="1847" y="40989"/>
                    <a:pt x="1834" y="41087"/>
                    <a:pt x="1808" y="41137"/>
                  </a:cubicBezTo>
                  <a:cubicBezTo>
                    <a:pt x="1782" y="41186"/>
                    <a:pt x="1732" y="41211"/>
                    <a:pt x="1658" y="41211"/>
                  </a:cubicBezTo>
                  <a:lnTo>
                    <a:pt x="984" y="41211"/>
                  </a:lnTo>
                  <a:lnTo>
                    <a:pt x="984" y="40330"/>
                  </a:lnTo>
                  <a:close/>
                  <a:moveTo>
                    <a:pt x="1553" y="43800"/>
                  </a:moveTo>
                  <a:cubicBezTo>
                    <a:pt x="1656" y="43800"/>
                    <a:pt x="1742" y="43855"/>
                    <a:pt x="1811" y="43964"/>
                  </a:cubicBezTo>
                  <a:cubicBezTo>
                    <a:pt x="1880" y="44074"/>
                    <a:pt x="1914" y="44209"/>
                    <a:pt x="1914" y="44370"/>
                  </a:cubicBezTo>
                  <a:cubicBezTo>
                    <a:pt x="1914" y="44499"/>
                    <a:pt x="1896" y="44600"/>
                    <a:pt x="1859" y="44672"/>
                  </a:cubicBezTo>
                  <a:cubicBezTo>
                    <a:pt x="1823" y="44745"/>
                    <a:pt x="1772" y="44781"/>
                    <a:pt x="1708" y="44781"/>
                  </a:cubicBezTo>
                  <a:cubicBezTo>
                    <a:pt x="1638" y="44781"/>
                    <a:pt x="1585" y="44736"/>
                    <a:pt x="1549" y="44646"/>
                  </a:cubicBezTo>
                  <a:cubicBezTo>
                    <a:pt x="1513" y="44556"/>
                    <a:pt x="1495" y="44422"/>
                    <a:pt x="1495" y="44244"/>
                  </a:cubicBezTo>
                  <a:lnTo>
                    <a:pt x="1495" y="43800"/>
                  </a:lnTo>
                  <a:close/>
                  <a:moveTo>
                    <a:pt x="1303" y="42938"/>
                  </a:moveTo>
                  <a:cubicBezTo>
                    <a:pt x="1048" y="42938"/>
                    <a:pt x="864" y="43045"/>
                    <a:pt x="751" y="43259"/>
                  </a:cubicBezTo>
                  <a:cubicBezTo>
                    <a:pt x="638" y="43473"/>
                    <a:pt x="582" y="43821"/>
                    <a:pt x="582" y="44303"/>
                  </a:cubicBezTo>
                  <a:cubicBezTo>
                    <a:pt x="582" y="44488"/>
                    <a:pt x="588" y="44673"/>
                    <a:pt x="602" y="44857"/>
                  </a:cubicBezTo>
                  <a:cubicBezTo>
                    <a:pt x="616" y="45042"/>
                    <a:pt x="636" y="45226"/>
                    <a:pt x="663" y="45409"/>
                  </a:cubicBezTo>
                  <a:lnTo>
                    <a:pt x="1050" y="45409"/>
                  </a:lnTo>
                  <a:cubicBezTo>
                    <a:pt x="1007" y="45273"/>
                    <a:pt x="974" y="45127"/>
                    <a:pt x="952" y="44969"/>
                  </a:cubicBezTo>
                  <a:cubicBezTo>
                    <a:pt x="931" y="44812"/>
                    <a:pt x="920" y="44642"/>
                    <a:pt x="920" y="44459"/>
                  </a:cubicBezTo>
                  <a:cubicBezTo>
                    <a:pt x="920" y="44233"/>
                    <a:pt x="938" y="44066"/>
                    <a:pt x="976" y="43960"/>
                  </a:cubicBezTo>
                  <a:cubicBezTo>
                    <a:pt x="1013" y="43853"/>
                    <a:pt x="1072" y="43800"/>
                    <a:pt x="1153" y="43800"/>
                  </a:cubicBezTo>
                  <a:lnTo>
                    <a:pt x="1192" y="43800"/>
                  </a:lnTo>
                  <a:lnTo>
                    <a:pt x="1192" y="44303"/>
                  </a:lnTo>
                  <a:cubicBezTo>
                    <a:pt x="1192" y="44765"/>
                    <a:pt x="1236" y="45104"/>
                    <a:pt x="1323" y="45319"/>
                  </a:cubicBezTo>
                  <a:cubicBezTo>
                    <a:pt x="1410" y="45535"/>
                    <a:pt x="1547" y="45643"/>
                    <a:pt x="1734" y="45643"/>
                  </a:cubicBezTo>
                  <a:cubicBezTo>
                    <a:pt x="1887" y="45643"/>
                    <a:pt x="2012" y="45556"/>
                    <a:pt x="2108" y="45384"/>
                  </a:cubicBezTo>
                  <a:cubicBezTo>
                    <a:pt x="2204" y="45211"/>
                    <a:pt x="2252" y="44986"/>
                    <a:pt x="2252" y="44709"/>
                  </a:cubicBezTo>
                  <a:cubicBezTo>
                    <a:pt x="2252" y="44504"/>
                    <a:pt x="2230" y="44330"/>
                    <a:pt x="2186" y="44186"/>
                  </a:cubicBezTo>
                  <a:cubicBezTo>
                    <a:pt x="2142" y="44043"/>
                    <a:pt x="2072" y="43914"/>
                    <a:pt x="1975" y="43800"/>
                  </a:cubicBezTo>
                  <a:lnTo>
                    <a:pt x="2211" y="43800"/>
                  </a:lnTo>
                  <a:lnTo>
                    <a:pt x="2211" y="42938"/>
                  </a:lnTo>
                  <a:close/>
                  <a:moveTo>
                    <a:pt x="1242" y="46234"/>
                  </a:moveTo>
                  <a:cubicBezTo>
                    <a:pt x="1027" y="46234"/>
                    <a:pt x="863" y="46314"/>
                    <a:pt x="751" y="46474"/>
                  </a:cubicBezTo>
                  <a:cubicBezTo>
                    <a:pt x="638" y="46634"/>
                    <a:pt x="582" y="46868"/>
                    <a:pt x="582" y="47177"/>
                  </a:cubicBezTo>
                  <a:cubicBezTo>
                    <a:pt x="582" y="47352"/>
                    <a:pt x="604" y="47512"/>
                    <a:pt x="648" y="47657"/>
                  </a:cubicBezTo>
                  <a:cubicBezTo>
                    <a:pt x="692" y="47802"/>
                    <a:pt x="760" y="47939"/>
                    <a:pt x="853" y="48067"/>
                  </a:cubicBezTo>
                  <a:lnTo>
                    <a:pt x="620" y="48067"/>
                  </a:lnTo>
                  <a:lnTo>
                    <a:pt x="620" y="48922"/>
                  </a:lnTo>
                  <a:lnTo>
                    <a:pt x="2211" y="48922"/>
                  </a:lnTo>
                  <a:lnTo>
                    <a:pt x="2211" y="48067"/>
                  </a:lnTo>
                  <a:lnTo>
                    <a:pt x="1428" y="48067"/>
                  </a:lnTo>
                  <a:cubicBezTo>
                    <a:pt x="1283" y="48067"/>
                    <a:pt x="1170" y="48017"/>
                    <a:pt x="1088" y="47915"/>
                  </a:cubicBezTo>
                  <a:cubicBezTo>
                    <a:pt x="1006" y="47813"/>
                    <a:pt x="965" y="47673"/>
                    <a:pt x="965" y="47494"/>
                  </a:cubicBezTo>
                  <a:cubicBezTo>
                    <a:pt x="965" y="47421"/>
                    <a:pt x="974" y="47356"/>
                    <a:pt x="993" y="47299"/>
                  </a:cubicBezTo>
                  <a:cubicBezTo>
                    <a:pt x="1011" y="47241"/>
                    <a:pt x="1037" y="47196"/>
                    <a:pt x="1070" y="47163"/>
                  </a:cubicBezTo>
                  <a:cubicBezTo>
                    <a:pt x="1095" y="47137"/>
                    <a:pt x="1133" y="47119"/>
                    <a:pt x="1185" y="47109"/>
                  </a:cubicBezTo>
                  <a:cubicBezTo>
                    <a:pt x="1237" y="47099"/>
                    <a:pt x="1332" y="47093"/>
                    <a:pt x="1469" y="47093"/>
                  </a:cubicBezTo>
                  <a:lnTo>
                    <a:pt x="2211" y="47093"/>
                  </a:lnTo>
                  <a:lnTo>
                    <a:pt x="2211" y="46234"/>
                  </a:lnTo>
                  <a:close/>
                  <a:moveTo>
                    <a:pt x="1" y="49742"/>
                  </a:moveTo>
                  <a:lnTo>
                    <a:pt x="1" y="50597"/>
                  </a:lnTo>
                  <a:lnTo>
                    <a:pt x="415" y="50597"/>
                  </a:lnTo>
                  <a:lnTo>
                    <a:pt x="415" y="49742"/>
                  </a:lnTo>
                  <a:close/>
                  <a:moveTo>
                    <a:pt x="620" y="49742"/>
                  </a:moveTo>
                  <a:lnTo>
                    <a:pt x="620" y="50597"/>
                  </a:lnTo>
                  <a:lnTo>
                    <a:pt x="2211" y="50597"/>
                  </a:lnTo>
                  <a:lnTo>
                    <a:pt x="2211" y="49742"/>
                  </a:lnTo>
                  <a:close/>
                  <a:moveTo>
                    <a:pt x="670" y="51334"/>
                  </a:moveTo>
                  <a:cubicBezTo>
                    <a:pt x="640" y="51469"/>
                    <a:pt x="618" y="51604"/>
                    <a:pt x="604" y="51741"/>
                  </a:cubicBezTo>
                  <a:cubicBezTo>
                    <a:pt x="589" y="51877"/>
                    <a:pt x="582" y="52015"/>
                    <a:pt x="582" y="52155"/>
                  </a:cubicBezTo>
                  <a:cubicBezTo>
                    <a:pt x="582" y="52637"/>
                    <a:pt x="655" y="53014"/>
                    <a:pt x="802" y="53286"/>
                  </a:cubicBezTo>
                  <a:cubicBezTo>
                    <a:pt x="950" y="53559"/>
                    <a:pt x="1154" y="53695"/>
                    <a:pt x="1417" y="53695"/>
                  </a:cubicBezTo>
                  <a:cubicBezTo>
                    <a:pt x="1679" y="53695"/>
                    <a:pt x="1884" y="53559"/>
                    <a:pt x="2031" y="53286"/>
                  </a:cubicBezTo>
                  <a:cubicBezTo>
                    <a:pt x="2178" y="53014"/>
                    <a:pt x="2252" y="52637"/>
                    <a:pt x="2252" y="52155"/>
                  </a:cubicBezTo>
                  <a:cubicBezTo>
                    <a:pt x="2252" y="52016"/>
                    <a:pt x="2245" y="51878"/>
                    <a:pt x="2230" y="51741"/>
                  </a:cubicBezTo>
                  <a:cubicBezTo>
                    <a:pt x="2215" y="51603"/>
                    <a:pt x="2193" y="51467"/>
                    <a:pt x="2164" y="51334"/>
                  </a:cubicBezTo>
                  <a:lnTo>
                    <a:pt x="1748" y="51334"/>
                  </a:lnTo>
                  <a:cubicBezTo>
                    <a:pt x="1794" y="51435"/>
                    <a:pt x="1829" y="51546"/>
                    <a:pt x="1853" y="51667"/>
                  </a:cubicBezTo>
                  <a:cubicBezTo>
                    <a:pt x="1877" y="51787"/>
                    <a:pt x="1888" y="51914"/>
                    <a:pt x="1888" y="52047"/>
                  </a:cubicBezTo>
                  <a:cubicBezTo>
                    <a:pt x="1888" y="52286"/>
                    <a:pt x="1847" y="52472"/>
                    <a:pt x="1764" y="52605"/>
                  </a:cubicBezTo>
                  <a:cubicBezTo>
                    <a:pt x="1681" y="52738"/>
                    <a:pt x="1565" y="52804"/>
                    <a:pt x="1417" y="52804"/>
                  </a:cubicBezTo>
                  <a:cubicBezTo>
                    <a:pt x="1268" y="52804"/>
                    <a:pt x="1152" y="52738"/>
                    <a:pt x="1070" y="52605"/>
                  </a:cubicBezTo>
                  <a:cubicBezTo>
                    <a:pt x="987" y="52472"/>
                    <a:pt x="945" y="52286"/>
                    <a:pt x="945" y="52047"/>
                  </a:cubicBezTo>
                  <a:cubicBezTo>
                    <a:pt x="945" y="51922"/>
                    <a:pt x="957" y="51800"/>
                    <a:pt x="979" y="51683"/>
                  </a:cubicBezTo>
                  <a:cubicBezTo>
                    <a:pt x="1002" y="51566"/>
                    <a:pt x="1037" y="51450"/>
                    <a:pt x="1084" y="51334"/>
                  </a:cubicBezTo>
                  <a:close/>
                  <a:moveTo>
                    <a:pt x="1" y="54314"/>
                  </a:moveTo>
                  <a:lnTo>
                    <a:pt x="1" y="55169"/>
                  </a:lnTo>
                  <a:lnTo>
                    <a:pt x="2211" y="55169"/>
                  </a:lnTo>
                  <a:lnTo>
                    <a:pt x="2211" y="54314"/>
                  </a:lnTo>
                  <a:close/>
                  <a:moveTo>
                    <a:pt x="1553" y="56825"/>
                  </a:moveTo>
                  <a:cubicBezTo>
                    <a:pt x="1656" y="56825"/>
                    <a:pt x="1742" y="56880"/>
                    <a:pt x="1811" y="56989"/>
                  </a:cubicBezTo>
                  <a:cubicBezTo>
                    <a:pt x="1880" y="57099"/>
                    <a:pt x="1914" y="57234"/>
                    <a:pt x="1914" y="57395"/>
                  </a:cubicBezTo>
                  <a:cubicBezTo>
                    <a:pt x="1914" y="57524"/>
                    <a:pt x="1896" y="57625"/>
                    <a:pt x="1859" y="57697"/>
                  </a:cubicBezTo>
                  <a:cubicBezTo>
                    <a:pt x="1823" y="57770"/>
                    <a:pt x="1772" y="57806"/>
                    <a:pt x="1708" y="57806"/>
                  </a:cubicBezTo>
                  <a:cubicBezTo>
                    <a:pt x="1638" y="57806"/>
                    <a:pt x="1585" y="57761"/>
                    <a:pt x="1549" y="57671"/>
                  </a:cubicBezTo>
                  <a:cubicBezTo>
                    <a:pt x="1513" y="57581"/>
                    <a:pt x="1495" y="57447"/>
                    <a:pt x="1495" y="57269"/>
                  </a:cubicBezTo>
                  <a:lnTo>
                    <a:pt x="1495" y="56825"/>
                  </a:lnTo>
                  <a:close/>
                  <a:moveTo>
                    <a:pt x="1303" y="55963"/>
                  </a:moveTo>
                  <a:cubicBezTo>
                    <a:pt x="1048" y="55963"/>
                    <a:pt x="864" y="56070"/>
                    <a:pt x="751" y="56284"/>
                  </a:cubicBezTo>
                  <a:cubicBezTo>
                    <a:pt x="638" y="56498"/>
                    <a:pt x="582" y="56846"/>
                    <a:pt x="582" y="57328"/>
                  </a:cubicBezTo>
                  <a:cubicBezTo>
                    <a:pt x="582" y="57513"/>
                    <a:pt x="588" y="57698"/>
                    <a:pt x="602" y="57882"/>
                  </a:cubicBezTo>
                  <a:cubicBezTo>
                    <a:pt x="616" y="58067"/>
                    <a:pt x="636" y="58251"/>
                    <a:pt x="663" y="58434"/>
                  </a:cubicBezTo>
                  <a:lnTo>
                    <a:pt x="1050" y="58434"/>
                  </a:lnTo>
                  <a:cubicBezTo>
                    <a:pt x="1007" y="58298"/>
                    <a:pt x="974" y="58152"/>
                    <a:pt x="952" y="57994"/>
                  </a:cubicBezTo>
                  <a:cubicBezTo>
                    <a:pt x="931" y="57837"/>
                    <a:pt x="920" y="57667"/>
                    <a:pt x="920" y="57484"/>
                  </a:cubicBezTo>
                  <a:cubicBezTo>
                    <a:pt x="920" y="57258"/>
                    <a:pt x="938" y="57091"/>
                    <a:pt x="976" y="56985"/>
                  </a:cubicBezTo>
                  <a:cubicBezTo>
                    <a:pt x="1013" y="56878"/>
                    <a:pt x="1072" y="56825"/>
                    <a:pt x="1153" y="56825"/>
                  </a:cubicBezTo>
                  <a:lnTo>
                    <a:pt x="1192" y="56825"/>
                  </a:lnTo>
                  <a:lnTo>
                    <a:pt x="1192" y="57328"/>
                  </a:lnTo>
                  <a:cubicBezTo>
                    <a:pt x="1192" y="57790"/>
                    <a:pt x="1236" y="58129"/>
                    <a:pt x="1323" y="58344"/>
                  </a:cubicBezTo>
                  <a:cubicBezTo>
                    <a:pt x="1410" y="58560"/>
                    <a:pt x="1547" y="58668"/>
                    <a:pt x="1734" y="58668"/>
                  </a:cubicBezTo>
                  <a:cubicBezTo>
                    <a:pt x="1887" y="58668"/>
                    <a:pt x="2012" y="58581"/>
                    <a:pt x="2108" y="58409"/>
                  </a:cubicBezTo>
                  <a:cubicBezTo>
                    <a:pt x="2204" y="58236"/>
                    <a:pt x="2252" y="58011"/>
                    <a:pt x="2252" y="57734"/>
                  </a:cubicBezTo>
                  <a:cubicBezTo>
                    <a:pt x="2252" y="57529"/>
                    <a:pt x="2230" y="57355"/>
                    <a:pt x="2186" y="57211"/>
                  </a:cubicBezTo>
                  <a:cubicBezTo>
                    <a:pt x="2142" y="57068"/>
                    <a:pt x="2072" y="56939"/>
                    <a:pt x="1975" y="56825"/>
                  </a:cubicBezTo>
                  <a:lnTo>
                    <a:pt x="2211" y="56825"/>
                  </a:lnTo>
                  <a:lnTo>
                    <a:pt x="2211" y="55963"/>
                  </a:lnTo>
                  <a:close/>
                  <a:moveTo>
                    <a:pt x="209" y="59190"/>
                  </a:moveTo>
                  <a:cubicBezTo>
                    <a:pt x="157" y="59359"/>
                    <a:pt x="118" y="59535"/>
                    <a:pt x="92" y="59718"/>
                  </a:cubicBezTo>
                  <a:cubicBezTo>
                    <a:pt x="65" y="59901"/>
                    <a:pt x="52" y="60092"/>
                    <a:pt x="52" y="60291"/>
                  </a:cubicBezTo>
                  <a:cubicBezTo>
                    <a:pt x="52" y="60885"/>
                    <a:pt x="151" y="61355"/>
                    <a:pt x="348" y="61702"/>
                  </a:cubicBezTo>
                  <a:cubicBezTo>
                    <a:pt x="545" y="62049"/>
                    <a:pt x="814" y="62222"/>
                    <a:pt x="1153" y="62222"/>
                  </a:cubicBezTo>
                  <a:cubicBezTo>
                    <a:pt x="1491" y="62222"/>
                    <a:pt x="1758" y="62049"/>
                    <a:pt x="1956" y="61702"/>
                  </a:cubicBezTo>
                  <a:cubicBezTo>
                    <a:pt x="2153" y="61355"/>
                    <a:pt x="2252" y="60885"/>
                    <a:pt x="2252" y="60291"/>
                  </a:cubicBezTo>
                  <a:cubicBezTo>
                    <a:pt x="2252" y="60092"/>
                    <a:pt x="2239" y="59901"/>
                    <a:pt x="2212" y="59718"/>
                  </a:cubicBezTo>
                  <a:cubicBezTo>
                    <a:pt x="2186" y="59535"/>
                    <a:pt x="2146" y="59359"/>
                    <a:pt x="2094" y="59190"/>
                  </a:cubicBezTo>
                  <a:lnTo>
                    <a:pt x="1655" y="59190"/>
                  </a:lnTo>
                  <a:cubicBezTo>
                    <a:pt x="1725" y="59361"/>
                    <a:pt x="1775" y="59528"/>
                    <a:pt x="1807" y="59694"/>
                  </a:cubicBezTo>
                  <a:cubicBezTo>
                    <a:pt x="1840" y="59860"/>
                    <a:pt x="1856" y="60034"/>
                    <a:pt x="1856" y="60217"/>
                  </a:cubicBezTo>
                  <a:cubicBezTo>
                    <a:pt x="1856" y="60545"/>
                    <a:pt x="1793" y="60803"/>
                    <a:pt x="1668" y="60990"/>
                  </a:cubicBezTo>
                  <a:cubicBezTo>
                    <a:pt x="1543" y="61178"/>
                    <a:pt x="1371" y="61272"/>
                    <a:pt x="1153" y="61272"/>
                  </a:cubicBezTo>
                  <a:cubicBezTo>
                    <a:pt x="933" y="61272"/>
                    <a:pt x="761" y="61178"/>
                    <a:pt x="636" y="60990"/>
                  </a:cubicBezTo>
                  <a:cubicBezTo>
                    <a:pt x="511" y="60803"/>
                    <a:pt x="448" y="60545"/>
                    <a:pt x="448" y="60217"/>
                  </a:cubicBezTo>
                  <a:cubicBezTo>
                    <a:pt x="448" y="60034"/>
                    <a:pt x="464" y="59860"/>
                    <a:pt x="496" y="59694"/>
                  </a:cubicBezTo>
                  <a:cubicBezTo>
                    <a:pt x="529" y="59528"/>
                    <a:pt x="579" y="59361"/>
                    <a:pt x="648" y="5919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1" name="Shape 1152"/>
            <p:cNvSpPr>
              <a:spLocks/>
            </p:cNvSpPr>
            <p:nvPr/>
          </p:nvSpPr>
          <p:spPr bwMode="auto">
            <a:xfrm>
              <a:off x="903025" y="2750400"/>
              <a:ext cx="1139400" cy="188500"/>
            </a:xfrm>
            <a:custGeom>
              <a:avLst/>
              <a:gdLst>
                <a:gd name="T0" fmla="*/ 0 w 45576"/>
                <a:gd name="T1" fmla="*/ 1 h 7540"/>
                <a:gd name="T2" fmla="*/ 0 w 45576"/>
                <a:gd name="T3" fmla="*/ 7539 h 7540"/>
                <a:gd name="T4" fmla="*/ 45576 w 45576"/>
                <a:gd name="T5" fmla="*/ 7539 h 7540"/>
                <a:gd name="T6" fmla="*/ 45576 w 45576"/>
                <a:gd name="T7" fmla="*/ 1 h 75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5576"/>
                <a:gd name="T13" fmla="*/ 0 h 7540"/>
                <a:gd name="T14" fmla="*/ 45576 w 45576"/>
                <a:gd name="T15" fmla="*/ 7540 h 75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5576" h="7540" extrusionOk="0">
                  <a:moveTo>
                    <a:pt x="0" y="1"/>
                  </a:moveTo>
                  <a:lnTo>
                    <a:pt x="0" y="7539"/>
                  </a:lnTo>
                  <a:lnTo>
                    <a:pt x="45576" y="7539"/>
                  </a:lnTo>
                  <a:lnTo>
                    <a:pt x="45576" y="1"/>
                  </a:lnTo>
                  <a:close/>
                </a:path>
              </a:pathLst>
            </a:custGeom>
            <a:solidFill>
              <a:srgbClr val="FFFFFF"/>
            </a:solidFill>
            <a:ln w="25" cap="rnd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2" name="Shape 1153"/>
            <p:cNvSpPr>
              <a:spLocks/>
            </p:cNvSpPr>
            <p:nvPr/>
          </p:nvSpPr>
          <p:spPr bwMode="auto">
            <a:xfrm>
              <a:off x="927250" y="2847175"/>
              <a:ext cx="81850" cy="25"/>
            </a:xfrm>
            <a:custGeom>
              <a:avLst/>
              <a:gdLst>
                <a:gd name="T0" fmla="*/ 1 w 3274"/>
                <a:gd name="T1" fmla="*/ 1 h 1"/>
                <a:gd name="T2" fmla="*/ 3274 w 3274"/>
                <a:gd name="T3" fmla="*/ 1 h 1"/>
                <a:gd name="T4" fmla="*/ 0 60000 65536"/>
                <a:gd name="T5" fmla="*/ 0 60000 65536"/>
                <a:gd name="T6" fmla="*/ 0 w 3274"/>
                <a:gd name="T7" fmla="*/ 0 h 1"/>
                <a:gd name="T8" fmla="*/ 3274 w 327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74" h="1" fill="none" extrusionOk="0">
                  <a:moveTo>
                    <a:pt x="1" y="1"/>
                  </a:moveTo>
                  <a:lnTo>
                    <a:pt x="3274" y="1"/>
                  </a:lnTo>
                </a:path>
              </a:pathLst>
            </a:custGeom>
            <a:noFill/>
            <a:ln w="9100" cap="rnd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3" name="Shape 1154"/>
            <p:cNvSpPr>
              <a:spLocks/>
            </p:cNvSpPr>
            <p:nvPr/>
          </p:nvSpPr>
          <p:spPr bwMode="auto">
            <a:xfrm>
              <a:off x="1027050" y="2819175"/>
              <a:ext cx="471050" cy="114575"/>
            </a:xfrm>
            <a:custGeom>
              <a:avLst/>
              <a:gdLst>
                <a:gd name="T0" fmla="*/ 2228 w 18842"/>
                <a:gd name="T1" fmla="*/ 1992 h 4583"/>
                <a:gd name="T2" fmla="*/ 9511 w 18842"/>
                <a:gd name="T3" fmla="*/ 1414 h 4583"/>
                <a:gd name="T4" fmla="*/ 9200 w 18842"/>
                <a:gd name="T5" fmla="*/ 1200 h 4583"/>
                <a:gd name="T6" fmla="*/ 17649 w 18842"/>
                <a:gd name="T7" fmla="*/ 1992 h 4583"/>
                <a:gd name="T8" fmla="*/ 7708 w 18842"/>
                <a:gd name="T9" fmla="*/ 1471 h 4583"/>
                <a:gd name="T10" fmla="*/ 7056 w 18842"/>
                <a:gd name="T11" fmla="*/ 2992 h 4583"/>
                <a:gd name="T12" fmla="*/ 12500 w 18842"/>
                <a:gd name="T13" fmla="*/ 2222 h 4583"/>
                <a:gd name="T14" fmla="*/ 11771 w 18842"/>
                <a:gd name="T15" fmla="*/ 3130 h 4583"/>
                <a:gd name="T16" fmla="*/ 0 w 18842"/>
                <a:gd name="T17" fmla="*/ 1 h 4583"/>
                <a:gd name="T18" fmla="*/ 1042 w 18842"/>
                <a:gd name="T19" fmla="*/ 3566 h 4583"/>
                <a:gd name="T20" fmla="*/ 4614 w 18842"/>
                <a:gd name="T21" fmla="*/ 827 h 4583"/>
                <a:gd name="T22" fmla="*/ 3840 w 18842"/>
                <a:gd name="T23" fmla="*/ 892 h 4583"/>
                <a:gd name="T24" fmla="*/ 4221 w 18842"/>
                <a:gd name="T25" fmla="*/ 1437 h 4583"/>
                <a:gd name="T26" fmla="*/ 4870 w 18842"/>
                <a:gd name="T27" fmla="*/ 3566 h 4583"/>
                <a:gd name="T28" fmla="*/ 5572 w 18842"/>
                <a:gd name="T29" fmla="*/ 1209 h 4583"/>
                <a:gd name="T30" fmla="*/ 6163 w 18842"/>
                <a:gd name="T31" fmla="*/ 3566 h 4583"/>
                <a:gd name="T32" fmla="*/ 5323 w 18842"/>
                <a:gd name="T33" fmla="*/ 968 h 4583"/>
                <a:gd name="T34" fmla="*/ 11109 w 18842"/>
                <a:gd name="T35" fmla="*/ 827 h 4583"/>
                <a:gd name="T36" fmla="*/ 10311 w 18842"/>
                <a:gd name="T37" fmla="*/ 892 h 4583"/>
                <a:gd name="T38" fmla="*/ 10693 w 18842"/>
                <a:gd name="T39" fmla="*/ 1461 h 4583"/>
                <a:gd name="T40" fmla="*/ 11242 w 18842"/>
                <a:gd name="T41" fmla="*/ 851 h 4583"/>
                <a:gd name="T42" fmla="*/ 13296 w 18842"/>
                <a:gd name="T43" fmla="*/ 892 h 4583"/>
                <a:gd name="T44" fmla="*/ 13296 w 18842"/>
                <a:gd name="T45" fmla="*/ 2685 h 4583"/>
                <a:gd name="T46" fmla="*/ 14097 w 18842"/>
                <a:gd name="T47" fmla="*/ 3198 h 4583"/>
                <a:gd name="T48" fmla="*/ 13559 w 18842"/>
                <a:gd name="T49" fmla="*/ 1233 h 4583"/>
                <a:gd name="T50" fmla="*/ 13559 w 18842"/>
                <a:gd name="T51" fmla="*/ 132 h 4583"/>
                <a:gd name="T52" fmla="*/ 16538 w 18842"/>
                <a:gd name="T53" fmla="*/ 892 h 4583"/>
                <a:gd name="T54" fmla="*/ 16538 w 18842"/>
                <a:gd name="T55" fmla="*/ 2157 h 4583"/>
                <a:gd name="T56" fmla="*/ 17207 w 18842"/>
                <a:gd name="T57" fmla="*/ 1302 h 4583"/>
                <a:gd name="T58" fmla="*/ 2726 w 18842"/>
                <a:gd name="T59" fmla="*/ 827 h 4583"/>
                <a:gd name="T60" fmla="*/ 2772 w 18842"/>
                <a:gd name="T61" fmla="*/ 3635 h 4583"/>
                <a:gd name="T62" fmla="*/ 3079 w 18842"/>
                <a:gd name="T63" fmla="*/ 3200 h 4583"/>
                <a:gd name="T64" fmla="*/ 3421 w 18842"/>
                <a:gd name="T65" fmla="*/ 2334 h 4583"/>
                <a:gd name="T66" fmla="*/ 9197 w 18842"/>
                <a:gd name="T67" fmla="*/ 827 h 4583"/>
                <a:gd name="T68" fmla="*/ 9243 w 18842"/>
                <a:gd name="T69" fmla="*/ 3635 h 4583"/>
                <a:gd name="T70" fmla="*/ 9550 w 18842"/>
                <a:gd name="T71" fmla="*/ 3200 h 4583"/>
                <a:gd name="T72" fmla="*/ 9892 w 18842"/>
                <a:gd name="T73" fmla="*/ 2334 h 4583"/>
                <a:gd name="T74" fmla="*/ 12075 w 18842"/>
                <a:gd name="T75" fmla="*/ 827 h 4583"/>
                <a:gd name="T76" fmla="*/ 11783 w 18842"/>
                <a:gd name="T77" fmla="*/ 1254 h 4583"/>
                <a:gd name="T78" fmla="*/ 12500 w 18842"/>
                <a:gd name="T79" fmla="*/ 1878 h 4583"/>
                <a:gd name="T80" fmla="*/ 11562 w 18842"/>
                <a:gd name="T81" fmla="*/ 3405 h 4583"/>
                <a:gd name="T82" fmla="*/ 12500 w 18842"/>
                <a:gd name="T83" fmla="*/ 3566 h 4583"/>
                <a:gd name="T84" fmla="*/ 12075 w 18842"/>
                <a:gd name="T85" fmla="*/ 827 h 4583"/>
                <a:gd name="T86" fmla="*/ 14972 w 18842"/>
                <a:gd name="T87" fmla="*/ 3635 h 4583"/>
                <a:gd name="T88" fmla="*/ 15747 w 18842"/>
                <a:gd name="T89" fmla="*/ 3566 h 4583"/>
                <a:gd name="T90" fmla="*/ 15362 w 18842"/>
                <a:gd name="T91" fmla="*/ 3026 h 4583"/>
                <a:gd name="T92" fmla="*/ 14675 w 18842"/>
                <a:gd name="T93" fmla="*/ 892 h 4583"/>
                <a:gd name="T94" fmla="*/ 17590 w 18842"/>
                <a:gd name="T95" fmla="*/ 3263 h 4583"/>
                <a:gd name="T96" fmla="*/ 18781 w 18842"/>
                <a:gd name="T97" fmla="*/ 3014 h 4583"/>
                <a:gd name="T98" fmla="*/ 17640 w 18842"/>
                <a:gd name="T99" fmla="*/ 2334 h 4583"/>
                <a:gd name="T100" fmla="*/ 18147 w 18842"/>
                <a:gd name="T101" fmla="*/ 827 h 4583"/>
                <a:gd name="T102" fmla="*/ 6937 w 18842"/>
                <a:gd name="T103" fmla="*/ 892 h 4583"/>
                <a:gd name="T104" fmla="*/ 6937 w 18842"/>
                <a:gd name="T105" fmla="*/ 3165 h 4583"/>
                <a:gd name="T106" fmla="*/ 8098 w 18842"/>
                <a:gd name="T107" fmla="*/ 2231 h 458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8842"/>
                <a:gd name="T163" fmla="*/ 0 h 4583"/>
                <a:gd name="T164" fmla="*/ 18842 w 18842"/>
                <a:gd name="T165" fmla="*/ 4583 h 458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8842" h="4583" extrusionOk="0">
                  <a:moveTo>
                    <a:pt x="2729" y="1200"/>
                  </a:moveTo>
                  <a:cubicBezTo>
                    <a:pt x="2858" y="1200"/>
                    <a:pt x="2961" y="1271"/>
                    <a:pt x="3040" y="1414"/>
                  </a:cubicBezTo>
                  <a:cubicBezTo>
                    <a:pt x="3118" y="1558"/>
                    <a:pt x="3158" y="1750"/>
                    <a:pt x="3160" y="1990"/>
                  </a:cubicBezTo>
                  <a:lnTo>
                    <a:pt x="2228" y="1992"/>
                  </a:lnTo>
                  <a:cubicBezTo>
                    <a:pt x="2241" y="1741"/>
                    <a:pt x="2291" y="1546"/>
                    <a:pt x="2379" y="1407"/>
                  </a:cubicBezTo>
                  <a:cubicBezTo>
                    <a:pt x="2467" y="1269"/>
                    <a:pt x="2583" y="1200"/>
                    <a:pt x="2729" y="1200"/>
                  </a:cubicBezTo>
                  <a:close/>
                  <a:moveTo>
                    <a:pt x="9200" y="1200"/>
                  </a:moveTo>
                  <a:cubicBezTo>
                    <a:pt x="9329" y="1200"/>
                    <a:pt x="9432" y="1271"/>
                    <a:pt x="9511" y="1414"/>
                  </a:cubicBezTo>
                  <a:cubicBezTo>
                    <a:pt x="9589" y="1558"/>
                    <a:pt x="9629" y="1750"/>
                    <a:pt x="9631" y="1990"/>
                  </a:cubicBezTo>
                  <a:lnTo>
                    <a:pt x="8699" y="1992"/>
                  </a:lnTo>
                  <a:cubicBezTo>
                    <a:pt x="8712" y="1741"/>
                    <a:pt x="8762" y="1546"/>
                    <a:pt x="8850" y="1407"/>
                  </a:cubicBezTo>
                  <a:cubicBezTo>
                    <a:pt x="8938" y="1269"/>
                    <a:pt x="9054" y="1200"/>
                    <a:pt x="9200" y="1200"/>
                  </a:cubicBezTo>
                  <a:close/>
                  <a:moveTo>
                    <a:pt x="18150" y="1200"/>
                  </a:moveTo>
                  <a:cubicBezTo>
                    <a:pt x="18279" y="1200"/>
                    <a:pt x="18382" y="1271"/>
                    <a:pt x="18461" y="1414"/>
                  </a:cubicBezTo>
                  <a:cubicBezTo>
                    <a:pt x="18539" y="1558"/>
                    <a:pt x="18579" y="1750"/>
                    <a:pt x="18581" y="1990"/>
                  </a:cubicBezTo>
                  <a:lnTo>
                    <a:pt x="17649" y="1992"/>
                  </a:lnTo>
                  <a:cubicBezTo>
                    <a:pt x="17662" y="1741"/>
                    <a:pt x="17712" y="1546"/>
                    <a:pt x="17800" y="1407"/>
                  </a:cubicBezTo>
                  <a:cubicBezTo>
                    <a:pt x="17888" y="1269"/>
                    <a:pt x="18004" y="1200"/>
                    <a:pt x="18150" y="1200"/>
                  </a:cubicBezTo>
                  <a:close/>
                  <a:moveTo>
                    <a:pt x="7382" y="1195"/>
                  </a:moveTo>
                  <a:cubicBezTo>
                    <a:pt x="7520" y="1195"/>
                    <a:pt x="7628" y="1287"/>
                    <a:pt x="7708" y="1471"/>
                  </a:cubicBezTo>
                  <a:cubicBezTo>
                    <a:pt x="7787" y="1654"/>
                    <a:pt x="7826" y="1908"/>
                    <a:pt x="7826" y="2231"/>
                  </a:cubicBezTo>
                  <a:cubicBezTo>
                    <a:pt x="7826" y="2554"/>
                    <a:pt x="7787" y="2808"/>
                    <a:pt x="7708" y="2992"/>
                  </a:cubicBezTo>
                  <a:cubicBezTo>
                    <a:pt x="7628" y="3175"/>
                    <a:pt x="7520" y="3267"/>
                    <a:pt x="7382" y="3267"/>
                  </a:cubicBezTo>
                  <a:cubicBezTo>
                    <a:pt x="7243" y="3267"/>
                    <a:pt x="7135" y="3175"/>
                    <a:pt x="7056" y="2992"/>
                  </a:cubicBezTo>
                  <a:cubicBezTo>
                    <a:pt x="6976" y="2808"/>
                    <a:pt x="6937" y="2554"/>
                    <a:pt x="6937" y="2231"/>
                  </a:cubicBezTo>
                  <a:cubicBezTo>
                    <a:pt x="6937" y="1908"/>
                    <a:pt x="6976" y="1654"/>
                    <a:pt x="7056" y="1471"/>
                  </a:cubicBezTo>
                  <a:cubicBezTo>
                    <a:pt x="7135" y="1287"/>
                    <a:pt x="7243" y="1195"/>
                    <a:pt x="7382" y="1195"/>
                  </a:cubicBezTo>
                  <a:close/>
                  <a:moveTo>
                    <a:pt x="12500" y="2222"/>
                  </a:moveTo>
                  <a:lnTo>
                    <a:pt x="12500" y="2319"/>
                  </a:lnTo>
                  <a:cubicBezTo>
                    <a:pt x="12500" y="2606"/>
                    <a:pt x="12456" y="2836"/>
                    <a:pt x="12369" y="3008"/>
                  </a:cubicBezTo>
                  <a:cubicBezTo>
                    <a:pt x="12281" y="3181"/>
                    <a:pt x="12165" y="3267"/>
                    <a:pt x="12020" y="3267"/>
                  </a:cubicBezTo>
                  <a:cubicBezTo>
                    <a:pt x="11915" y="3267"/>
                    <a:pt x="11832" y="3222"/>
                    <a:pt x="11771" y="3130"/>
                  </a:cubicBezTo>
                  <a:cubicBezTo>
                    <a:pt x="11710" y="3038"/>
                    <a:pt x="11679" y="2915"/>
                    <a:pt x="11679" y="2759"/>
                  </a:cubicBezTo>
                  <a:cubicBezTo>
                    <a:pt x="11679" y="2563"/>
                    <a:pt x="11720" y="2424"/>
                    <a:pt x="11801" y="2343"/>
                  </a:cubicBezTo>
                  <a:cubicBezTo>
                    <a:pt x="11883" y="2262"/>
                    <a:pt x="12029" y="2222"/>
                    <a:pt x="12240" y="2222"/>
                  </a:cubicBezTo>
                  <a:close/>
                  <a:moveTo>
                    <a:pt x="0" y="1"/>
                  </a:moveTo>
                  <a:lnTo>
                    <a:pt x="0" y="407"/>
                  </a:lnTo>
                  <a:lnTo>
                    <a:pt x="753" y="407"/>
                  </a:lnTo>
                  <a:lnTo>
                    <a:pt x="753" y="3566"/>
                  </a:lnTo>
                  <a:lnTo>
                    <a:pt x="1042" y="3566"/>
                  </a:lnTo>
                  <a:lnTo>
                    <a:pt x="1042" y="407"/>
                  </a:lnTo>
                  <a:lnTo>
                    <a:pt x="1795" y="407"/>
                  </a:lnTo>
                  <a:lnTo>
                    <a:pt x="1795" y="1"/>
                  </a:lnTo>
                  <a:close/>
                  <a:moveTo>
                    <a:pt x="4614" y="827"/>
                  </a:moveTo>
                  <a:cubicBezTo>
                    <a:pt x="4500" y="827"/>
                    <a:pt x="4401" y="866"/>
                    <a:pt x="4317" y="944"/>
                  </a:cubicBezTo>
                  <a:cubicBezTo>
                    <a:pt x="4234" y="1022"/>
                    <a:pt x="4163" y="1143"/>
                    <a:pt x="4103" y="1307"/>
                  </a:cubicBezTo>
                  <a:lnTo>
                    <a:pt x="4103" y="892"/>
                  </a:lnTo>
                  <a:lnTo>
                    <a:pt x="3840" y="892"/>
                  </a:lnTo>
                  <a:lnTo>
                    <a:pt x="3840" y="3566"/>
                  </a:lnTo>
                  <a:lnTo>
                    <a:pt x="4103" y="3566"/>
                  </a:lnTo>
                  <a:lnTo>
                    <a:pt x="4103" y="2054"/>
                  </a:lnTo>
                  <a:cubicBezTo>
                    <a:pt x="4103" y="1795"/>
                    <a:pt x="4142" y="1589"/>
                    <a:pt x="4221" y="1437"/>
                  </a:cubicBezTo>
                  <a:cubicBezTo>
                    <a:pt x="4299" y="1285"/>
                    <a:pt x="4406" y="1209"/>
                    <a:pt x="4539" y="1209"/>
                  </a:cubicBezTo>
                  <a:cubicBezTo>
                    <a:pt x="4652" y="1209"/>
                    <a:pt x="4735" y="1271"/>
                    <a:pt x="4789" y="1394"/>
                  </a:cubicBezTo>
                  <a:cubicBezTo>
                    <a:pt x="4843" y="1518"/>
                    <a:pt x="4870" y="1708"/>
                    <a:pt x="4870" y="1966"/>
                  </a:cubicBezTo>
                  <a:lnTo>
                    <a:pt x="4870" y="3566"/>
                  </a:lnTo>
                  <a:lnTo>
                    <a:pt x="5133" y="3566"/>
                  </a:lnTo>
                  <a:lnTo>
                    <a:pt x="5133" y="2054"/>
                  </a:lnTo>
                  <a:cubicBezTo>
                    <a:pt x="5133" y="1793"/>
                    <a:pt x="5172" y="1587"/>
                    <a:pt x="5251" y="1436"/>
                  </a:cubicBezTo>
                  <a:cubicBezTo>
                    <a:pt x="5329" y="1285"/>
                    <a:pt x="5436" y="1209"/>
                    <a:pt x="5572" y="1209"/>
                  </a:cubicBezTo>
                  <a:cubicBezTo>
                    <a:pt x="5683" y="1209"/>
                    <a:pt x="5765" y="1271"/>
                    <a:pt x="5819" y="1395"/>
                  </a:cubicBezTo>
                  <a:cubicBezTo>
                    <a:pt x="5873" y="1520"/>
                    <a:pt x="5900" y="1710"/>
                    <a:pt x="5900" y="1966"/>
                  </a:cubicBezTo>
                  <a:lnTo>
                    <a:pt x="5900" y="3566"/>
                  </a:lnTo>
                  <a:lnTo>
                    <a:pt x="6163" y="3566"/>
                  </a:lnTo>
                  <a:lnTo>
                    <a:pt x="6163" y="1952"/>
                  </a:lnTo>
                  <a:cubicBezTo>
                    <a:pt x="6163" y="1592"/>
                    <a:pt x="6118" y="1315"/>
                    <a:pt x="6028" y="1120"/>
                  </a:cubicBezTo>
                  <a:cubicBezTo>
                    <a:pt x="5938" y="925"/>
                    <a:pt x="5810" y="827"/>
                    <a:pt x="5644" y="827"/>
                  </a:cubicBezTo>
                  <a:cubicBezTo>
                    <a:pt x="5521" y="827"/>
                    <a:pt x="5414" y="874"/>
                    <a:pt x="5323" y="968"/>
                  </a:cubicBezTo>
                  <a:cubicBezTo>
                    <a:pt x="5232" y="1062"/>
                    <a:pt x="5154" y="1208"/>
                    <a:pt x="5089" y="1405"/>
                  </a:cubicBezTo>
                  <a:cubicBezTo>
                    <a:pt x="5050" y="1217"/>
                    <a:pt x="4990" y="1074"/>
                    <a:pt x="4909" y="975"/>
                  </a:cubicBezTo>
                  <a:cubicBezTo>
                    <a:pt x="4828" y="876"/>
                    <a:pt x="4730" y="827"/>
                    <a:pt x="4614" y="827"/>
                  </a:cubicBezTo>
                  <a:close/>
                  <a:moveTo>
                    <a:pt x="11109" y="827"/>
                  </a:moveTo>
                  <a:cubicBezTo>
                    <a:pt x="10984" y="827"/>
                    <a:pt x="10876" y="866"/>
                    <a:pt x="10788" y="945"/>
                  </a:cubicBezTo>
                  <a:cubicBezTo>
                    <a:pt x="10700" y="1024"/>
                    <a:pt x="10629" y="1145"/>
                    <a:pt x="10574" y="1307"/>
                  </a:cubicBezTo>
                  <a:lnTo>
                    <a:pt x="10574" y="892"/>
                  </a:lnTo>
                  <a:lnTo>
                    <a:pt x="10311" y="892"/>
                  </a:lnTo>
                  <a:lnTo>
                    <a:pt x="10311" y="3566"/>
                  </a:lnTo>
                  <a:lnTo>
                    <a:pt x="10574" y="3566"/>
                  </a:lnTo>
                  <a:lnTo>
                    <a:pt x="10574" y="2157"/>
                  </a:lnTo>
                  <a:cubicBezTo>
                    <a:pt x="10574" y="1855"/>
                    <a:pt x="10613" y="1623"/>
                    <a:pt x="10693" y="1461"/>
                  </a:cubicBezTo>
                  <a:cubicBezTo>
                    <a:pt x="10772" y="1299"/>
                    <a:pt x="10885" y="1219"/>
                    <a:pt x="11033" y="1219"/>
                  </a:cubicBezTo>
                  <a:cubicBezTo>
                    <a:pt x="11074" y="1219"/>
                    <a:pt x="11113" y="1225"/>
                    <a:pt x="11147" y="1239"/>
                  </a:cubicBezTo>
                  <a:cubicBezTo>
                    <a:pt x="11182" y="1252"/>
                    <a:pt x="11214" y="1274"/>
                    <a:pt x="11243" y="1302"/>
                  </a:cubicBezTo>
                  <a:lnTo>
                    <a:pt x="11242" y="851"/>
                  </a:lnTo>
                  <a:cubicBezTo>
                    <a:pt x="11215" y="843"/>
                    <a:pt x="11191" y="837"/>
                    <a:pt x="11169" y="833"/>
                  </a:cubicBezTo>
                  <a:cubicBezTo>
                    <a:pt x="11147" y="829"/>
                    <a:pt x="11127" y="827"/>
                    <a:pt x="11109" y="827"/>
                  </a:cubicBezTo>
                  <a:close/>
                  <a:moveTo>
                    <a:pt x="13296" y="132"/>
                  </a:moveTo>
                  <a:lnTo>
                    <a:pt x="13296" y="892"/>
                  </a:lnTo>
                  <a:lnTo>
                    <a:pt x="13104" y="892"/>
                  </a:lnTo>
                  <a:lnTo>
                    <a:pt x="13104" y="1233"/>
                  </a:lnTo>
                  <a:lnTo>
                    <a:pt x="13296" y="1233"/>
                  </a:lnTo>
                  <a:lnTo>
                    <a:pt x="13296" y="2685"/>
                  </a:lnTo>
                  <a:cubicBezTo>
                    <a:pt x="13296" y="3019"/>
                    <a:pt x="13334" y="3249"/>
                    <a:pt x="13411" y="3376"/>
                  </a:cubicBezTo>
                  <a:cubicBezTo>
                    <a:pt x="13488" y="3502"/>
                    <a:pt x="13627" y="3566"/>
                    <a:pt x="13829" y="3566"/>
                  </a:cubicBezTo>
                  <a:lnTo>
                    <a:pt x="14097" y="3566"/>
                  </a:lnTo>
                  <a:lnTo>
                    <a:pt x="14097" y="3198"/>
                  </a:lnTo>
                  <a:lnTo>
                    <a:pt x="13829" y="3198"/>
                  </a:lnTo>
                  <a:cubicBezTo>
                    <a:pt x="13720" y="3198"/>
                    <a:pt x="13647" y="3167"/>
                    <a:pt x="13612" y="3105"/>
                  </a:cubicBezTo>
                  <a:cubicBezTo>
                    <a:pt x="13576" y="3043"/>
                    <a:pt x="13559" y="2903"/>
                    <a:pt x="13559" y="2685"/>
                  </a:cubicBezTo>
                  <a:lnTo>
                    <a:pt x="13559" y="1233"/>
                  </a:lnTo>
                  <a:lnTo>
                    <a:pt x="14097" y="1233"/>
                  </a:lnTo>
                  <a:lnTo>
                    <a:pt x="14097" y="892"/>
                  </a:lnTo>
                  <a:lnTo>
                    <a:pt x="13559" y="892"/>
                  </a:lnTo>
                  <a:lnTo>
                    <a:pt x="13559" y="132"/>
                  </a:lnTo>
                  <a:close/>
                  <a:moveTo>
                    <a:pt x="17073" y="827"/>
                  </a:moveTo>
                  <a:cubicBezTo>
                    <a:pt x="16948" y="827"/>
                    <a:pt x="16840" y="866"/>
                    <a:pt x="16752" y="945"/>
                  </a:cubicBezTo>
                  <a:cubicBezTo>
                    <a:pt x="16664" y="1024"/>
                    <a:pt x="16593" y="1145"/>
                    <a:pt x="16538" y="1307"/>
                  </a:cubicBezTo>
                  <a:lnTo>
                    <a:pt x="16538" y="892"/>
                  </a:lnTo>
                  <a:lnTo>
                    <a:pt x="16275" y="892"/>
                  </a:lnTo>
                  <a:lnTo>
                    <a:pt x="16275" y="3566"/>
                  </a:lnTo>
                  <a:lnTo>
                    <a:pt x="16538" y="3566"/>
                  </a:lnTo>
                  <a:lnTo>
                    <a:pt x="16538" y="2157"/>
                  </a:lnTo>
                  <a:cubicBezTo>
                    <a:pt x="16538" y="1855"/>
                    <a:pt x="16577" y="1623"/>
                    <a:pt x="16657" y="1461"/>
                  </a:cubicBezTo>
                  <a:cubicBezTo>
                    <a:pt x="16736" y="1299"/>
                    <a:pt x="16849" y="1219"/>
                    <a:pt x="16997" y="1219"/>
                  </a:cubicBezTo>
                  <a:cubicBezTo>
                    <a:pt x="17038" y="1219"/>
                    <a:pt x="17077" y="1225"/>
                    <a:pt x="17111" y="1239"/>
                  </a:cubicBezTo>
                  <a:cubicBezTo>
                    <a:pt x="17146" y="1252"/>
                    <a:pt x="17178" y="1274"/>
                    <a:pt x="17207" y="1302"/>
                  </a:cubicBezTo>
                  <a:lnTo>
                    <a:pt x="17206" y="851"/>
                  </a:lnTo>
                  <a:cubicBezTo>
                    <a:pt x="17179" y="843"/>
                    <a:pt x="17155" y="837"/>
                    <a:pt x="17133" y="833"/>
                  </a:cubicBezTo>
                  <a:cubicBezTo>
                    <a:pt x="17111" y="829"/>
                    <a:pt x="17091" y="827"/>
                    <a:pt x="17073" y="827"/>
                  </a:cubicBezTo>
                  <a:close/>
                  <a:moveTo>
                    <a:pt x="2726" y="827"/>
                  </a:moveTo>
                  <a:cubicBezTo>
                    <a:pt x="2488" y="827"/>
                    <a:pt x="2298" y="956"/>
                    <a:pt x="2157" y="1213"/>
                  </a:cubicBezTo>
                  <a:cubicBezTo>
                    <a:pt x="2017" y="1470"/>
                    <a:pt x="1946" y="1817"/>
                    <a:pt x="1946" y="2255"/>
                  </a:cubicBezTo>
                  <a:cubicBezTo>
                    <a:pt x="1946" y="2678"/>
                    <a:pt x="2021" y="3014"/>
                    <a:pt x="2169" y="3263"/>
                  </a:cubicBezTo>
                  <a:cubicBezTo>
                    <a:pt x="2317" y="3511"/>
                    <a:pt x="2518" y="3635"/>
                    <a:pt x="2772" y="3635"/>
                  </a:cubicBezTo>
                  <a:cubicBezTo>
                    <a:pt x="2873" y="3635"/>
                    <a:pt x="2973" y="3618"/>
                    <a:pt x="3071" y="3582"/>
                  </a:cubicBezTo>
                  <a:cubicBezTo>
                    <a:pt x="3170" y="3547"/>
                    <a:pt x="3266" y="3497"/>
                    <a:pt x="3360" y="3430"/>
                  </a:cubicBezTo>
                  <a:lnTo>
                    <a:pt x="3360" y="3014"/>
                  </a:lnTo>
                  <a:cubicBezTo>
                    <a:pt x="3267" y="3097"/>
                    <a:pt x="3174" y="3159"/>
                    <a:pt x="3079" y="3200"/>
                  </a:cubicBezTo>
                  <a:cubicBezTo>
                    <a:pt x="2985" y="3242"/>
                    <a:pt x="2888" y="3263"/>
                    <a:pt x="2787" y="3263"/>
                  </a:cubicBezTo>
                  <a:cubicBezTo>
                    <a:pt x="2614" y="3263"/>
                    <a:pt x="2479" y="3183"/>
                    <a:pt x="2382" y="3025"/>
                  </a:cubicBezTo>
                  <a:cubicBezTo>
                    <a:pt x="2285" y="2867"/>
                    <a:pt x="2231" y="2636"/>
                    <a:pt x="2219" y="2334"/>
                  </a:cubicBezTo>
                  <a:lnTo>
                    <a:pt x="3421" y="2334"/>
                  </a:lnTo>
                  <a:lnTo>
                    <a:pt x="3421" y="2119"/>
                  </a:lnTo>
                  <a:cubicBezTo>
                    <a:pt x="3421" y="1721"/>
                    <a:pt x="3359" y="1406"/>
                    <a:pt x="3234" y="1174"/>
                  </a:cubicBezTo>
                  <a:cubicBezTo>
                    <a:pt x="3110" y="943"/>
                    <a:pt x="2940" y="827"/>
                    <a:pt x="2726" y="827"/>
                  </a:cubicBezTo>
                  <a:close/>
                  <a:moveTo>
                    <a:pt x="9197" y="827"/>
                  </a:moveTo>
                  <a:cubicBezTo>
                    <a:pt x="8959" y="827"/>
                    <a:pt x="8769" y="956"/>
                    <a:pt x="8628" y="1213"/>
                  </a:cubicBezTo>
                  <a:cubicBezTo>
                    <a:pt x="8488" y="1470"/>
                    <a:pt x="8417" y="1817"/>
                    <a:pt x="8417" y="2255"/>
                  </a:cubicBezTo>
                  <a:cubicBezTo>
                    <a:pt x="8417" y="2678"/>
                    <a:pt x="8492" y="3014"/>
                    <a:pt x="8640" y="3263"/>
                  </a:cubicBezTo>
                  <a:cubicBezTo>
                    <a:pt x="8788" y="3511"/>
                    <a:pt x="8989" y="3635"/>
                    <a:pt x="9243" y="3635"/>
                  </a:cubicBezTo>
                  <a:cubicBezTo>
                    <a:pt x="9344" y="3635"/>
                    <a:pt x="9444" y="3618"/>
                    <a:pt x="9542" y="3582"/>
                  </a:cubicBezTo>
                  <a:cubicBezTo>
                    <a:pt x="9641" y="3547"/>
                    <a:pt x="9737" y="3497"/>
                    <a:pt x="9831" y="3430"/>
                  </a:cubicBezTo>
                  <a:lnTo>
                    <a:pt x="9831" y="3014"/>
                  </a:lnTo>
                  <a:cubicBezTo>
                    <a:pt x="9738" y="3097"/>
                    <a:pt x="9645" y="3159"/>
                    <a:pt x="9550" y="3200"/>
                  </a:cubicBezTo>
                  <a:cubicBezTo>
                    <a:pt x="9456" y="3242"/>
                    <a:pt x="9359" y="3263"/>
                    <a:pt x="9258" y="3263"/>
                  </a:cubicBezTo>
                  <a:cubicBezTo>
                    <a:pt x="9085" y="3263"/>
                    <a:pt x="8950" y="3183"/>
                    <a:pt x="8853" y="3025"/>
                  </a:cubicBezTo>
                  <a:cubicBezTo>
                    <a:pt x="8756" y="2867"/>
                    <a:pt x="8702" y="2636"/>
                    <a:pt x="8690" y="2334"/>
                  </a:cubicBezTo>
                  <a:lnTo>
                    <a:pt x="9892" y="2334"/>
                  </a:lnTo>
                  <a:lnTo>
                    <a:pt x="9892" y="2119"/>
                  </a:lnTo>
                  <a:cubicBezTo>
                    <a:pt x="9892" y="1721"/>
                    <a:pt x="9830" y="1406"/>
                    <a:pt x="9705" y="1174"/>
                  </a:cubicBezTo>
                  <a:cubicBezTo>
                    <a:pt x="9581" y="943"/>
                    <a:pt x="9411" y="827"/>
                    <a:pt x="9197" y="827"/>
                  </a:cubicBezTo>
                  <a:close/>
                  <a:moveTo>
                    <a:pt x="12075" y="827"/>
                  </a:moveTo>
                  <a:cubicBezTo>
                    <a:pt x="11990" y="827"/>
                    <a:pt x="11903" y="843"/>
                    <a:pt x="11813" y="874"/>
                  </a:cubicBezTo>
                  <a:cubicBezTo>
                    <a:pt x="11723" y="905"/>
                    <a:pt x="11630" y="951"/>
                    <a:pt x="11534" y="1013"/>
                  </a:cubicBezTo>
                  <a:lnTo>
                    <a:pt x="11534" y="1419"/>
                  </a:lnTo>
                  <a:cubicBezTo>
                    <a:pt x="11614" y="1346"/>
                    <a:pt x="11697" y="1291"/>
                    <a:pt x="11783" y="1254"/>
                  </a:cubicBezTo>
                  <a:cubicBezTo>
                    <a:pt x="11869" y="1218"/>
                    <a:pt x="11957" y="1200"/>
                    <a:pt x="12048" y="1200"/>
                  </a:cubicBezTo>
                  <a:cubicBezTo>
                    <a:pt x="12191" y="1200"/>
                    <a:pt x="12302" y="1255"/>
                    <a:pt x="12381" y="1366"/>
                  </a:cubicBezTo>
                  <a:cubicBezTo>
                    <a:pt x="12461" y="1476"/>
                    <a:pt x="12500" y="1633"/>
                    <a:pt x="12500" y="1835"/>
                  </a:cubicBezTo>
                  <a:lnTo>
                    <a:pt x="12500" y="1878"/>
                  </a:lnTo>
                  <a:lnTo>
                    <a:pt x="12134" y="1878"/>
                  </a:lnTo>
                  <a:cubicBezTo>
                    <a:pt x="11896" y="1878"/>
                    <a:pt x="11717" y="1954"/>
                    <a:pt x="11597" y="2107"/>
                  </a:cubicBezTo>
                  <a:cubicBezTo>
                    <a:pt x="11478" y="2260"/>
                    <a:pt x="11418" y="2487"/>
                    <a:pt x="11418" y="2787"/>
                  </a:cubicBezTo>
                  <a:cubicBezTo>
                    <a:pt x="11418" y="3045"/>
                    <a:pt x="11466" y="3251"/>
                    <a:pt x="11562" y="3405"/>
                  </a:cubicBezTo>
                  <a:cubicBezTo>
                    <a:pt x="11658" y="3558"/>
                    <a:pt x="11787" y="3635"/>
                    <a:pt x="11950" y="3635"/>
                  </a:cubicBezTo>
                  <a:cubicBezTo>
                    <a:pt x="12079" y="3635"/>
                    <a:pt x="12188" y="3596"/>
                    <a:pt x="12277" y="3519"/>
                  </a:cubicBezTo>
                  <a:cubicBezTo>
                    <a:pt x="12366" y="3442"/>
                    <a:pt x="12440" y="3322"/>
                    <a:pt x="12500" y="3160"/>
                  </a:cubicBezTo>
                  <a:lnTo>
                    <a:pt x="12500" y="3566"/>
                  </a:lnTo>
                  <a:lnTo>
                    <a:pt x="12761" y="3566"/>
                  </a:lnTo>
                  <a:lnTo>
                    <a:pt x="12761" y="2040"/>
                  </a:lnTo>
                  <a:cubicBezTo>
                    <a:pt x="12761" y="1633"/>
                    <a:pt x="12705" y="1329"/>
                    <a:pt x="12591" y="1128"/>
                  </a:cubicBezTo>
                  <a:cubicBezTo>
                    <a:pt x="12477" y="927"/>
                    <a:pt x="12305" y="827"/>
                    <a:pt x="12075" y="827"/>
                  </a:cubicBezTo>
                  <a:close/>
                  <a:moveTo>
                    <a:pt x="14414" y="892"/>
                  </a:moveTo>
                  <a:lnTo>
                    <a:pt x="14414" y="2510"/>
                  </a:lnTo>
                  <a:cubicBezTo>
                    <a:pt x="14414" y="2878"/>
                    <a:pt x="14461" y="3157"/>
                    <a:pt x="14556" y="3349"/>
                  </a:cubicBezTo>
                  <a:cubicBezTo>
                    <a:pt x="14651" y="3540"/>
                    <a:pt x="14790" y="3635"/>
                    <a:pt x="14972" y="3635"/>
                  </a:cubicBezTo>
                  <a:cubicBezTo>
                    <a:pt x="15083" y="3635"/>
                    <a:pt x="15180" y="3596"/>
                    <a:pt x="15264" y="3517"/>
                  </a:cubicBezTo>
                  <a:cubicBezTo>
                    <a:pt x="15348" y="3438"/>
                    <a:pt x="15422" y="3317"/>
                    <a:pt x="15485" y="3155"/>
                  </a:cubicBezTo>
                  <a:lnTo>
                    <a:pt x="15485" y="3566"/>
                  </a:lnTo>
                  <a:lnTo>
                    <a:pt x="15747" y="3566"/>
                  </a:lnTo>
                  <a:lnTo>
                    <a:pt x="15747" y="892"/>
                  </a:lnTo>
                  <a:lnTo>
                    <a:pt x="15485" y="892"/>
                  </a:lnTo>
                  <a:lnTo>
                    <a:pt x="15485" y="2408"/>
                  </a:lnTo>
                  <a:cubicBezTo>
                    <a:pt x="15485" y="2669"/>
                    <a:pt x="15444" y="2875"/>
                    <a:pt x="15362" y="3026"/>
                  </a:cubicBezTo>
                  <a:cubicBezTo>
                    <a:pt x="15280" y="3177"/>
                    <a:pt x="15169" y="3253"/>
                    <a:pt x="15028" y="3253"/>
                  </a:cubicBezTo>
                  <a:cubicBezTo>
                    <a:pt x="14910" y="3253"/>
                    <a:pt x="14822" y="3190"/>
                    <a:pt x="14764" y="3063"/>
                  </a:cubicBezTo>
                  <a:cubicBezTo>
                    <a:pt x="14705" y="2937"/>
                    <a:pt x="14675" y="2747"/>
                    <a:pt x="14675" y="2494"/>
                  </a:cubicBezTo>
                  <a:lnTo>
                    <a:pt x="14675" y="892"/>
                  </a:lnTo>
                  <a:close/>
                  <a:moveTo>
                    <a:pt x="18147" y="827"/>
                  </a:moveTo>
                  <a:cubicBezTo>
                    <a:pt x="17909" y="827"/>
                    <a:pt x="17719" y="956"/>
                    <a:pt x="17578" y="1213"/>
                  </a:cubicBezTo>
                  <a:cubicBezTo>
                    <a:pt x="17438" y="1470"/>
                    <a:pt x="17367" y="1817"/>
                    <a:pt x="17367" y="2255"/>
                  </a:cubicBezTo>
                  <a:cubicBezTo>
                    <a:pt x="17367" y="2678"/>
                    <a:pt x="17442" y="3014"/>
                    <a:pt x="17590" y="3263"/>
                  </a:cubicBezTo>
                  <a:cubicBezTo>
                    <a:pt x="17738" y="3511"/>
                    <a:pt x="17939" y="3635"/>
                    <a:pt x="18193" y="3635"/>
                  </a:cubicBezTo>
                  <a:cubicBezTo>
                    <a:pt x="18294" y="3635"/>
                    <a:pt x="18394" y="3618"/>
                    <a:pt x="18492" y="3582"/>
                  </a:cubicBezTo>
                  <a:cubicBezTo>
                    <a:pt x="18591" y="3547"/>
                    <a:pt x="18687" y="3497"/>
                    <a:pt x="18781" y="3430"/>
                  </a:cubicBezTo>
                  <a:lnTo>
                    <a:pt x="18781" y="3014"/>
                  </a:lnTo>
                  <a:cubicBezTo>
                    <a:pt x="18688" y="3097"/>
                    <a:pt x="18595" y="3159"/>
                    <a:pt x="18500" y="3200"/>
                  </a:cubicBezTo>
                  <a:cubicBezTo>
                    <a:pt x="18406" y="3242"/>
                    <a:pt x="18309" y="3263"/>
                    <a:pt x="18208" y="3263"/>
                  </a:cubicBezTo>
                  <a:cubicBezTo>
                    <a:pt x="18035" y="3263"/>
                    <a:pt x="17900" y="3183"/>
                    <a:pt x="17803" y="3025"/>
                  </a:cubicBezTo>
                  <a:cubicBezTo>
                    <a:pt x="17706" y="2867"/>
                    <a:pt x="17652" y="2636"/>
                    <a:pt x="17640" y="2334"/>
                  </a:cubicBezTo>
                  <a:lnTo>
                    <a:pt x="18842" y="2334"/>
                  </a:lnTo>
                  <a:lnTo>
                    <a:pt x="18842" y="2119"/>
                  </a:lnTo>
                  <a:cubicBezTo>
                    <a:pt x="18842" y="1721"/>
                    <a:pt x="18780" y="1406"/>
                    <a:pt x="18655" y="1174"/>
                  </a:cubicBezTo>
                  <a:cubicBezTo>
                    <a:pt x="18531" y="943"/>
                    <a:pt x="18361" y="827"/>
                    <a:pt x="18147" y="827"/>
                  </a:cubicBezTo>
                  <a:close/>
                  <a:moveTo>
                    <a:pt x="7445" y="827"/>
                  </a:moveTo>
                  <a:cubicBezTo>
                    <a:pt x="7329" y="827"/>
                    <a:pt x="7229" y="866"/>
                    <a:pt x="7145" y="943"/>
                  </a:cubicBezTo>
                  <a:cubicBezTo>
                    <a:pt x="7061" y="1020"/>
                    <a:pt x="6992" y="1138"/>
                    <a:pt x="6937" y="1297"/>
                  </a:cubicBezTo>
                  <a:lnTo>
                    <a:pt x="6937" y="892"/>
                  </a:lnTo>
                  <a:lnTo>
                    <a:pt x="6674" y="892"/>
                  </a:lnTo>
                  <a:lnTo>
                    <a:pt x="6674" y="4583"/>
                  </a:lnTo>
                  <a:lnTo>
                    <a:pt x="6937" y="4583"/>
                  </a:lnTo>
                  <a:lnTo>
                    <a:pt x="6937" y="3165"/>
                  </a:lnTo>
                  <a:cubicBezTo>
                    <a:pt x="6992" y="3324"/>
                    <a:pt x="7061" y="3442"/>
                    <a:pt x="7145" y="3519"/>
                  </a:cubicBezTo>
                  <a:cubicBezTo>
                    <a:pt x="7229" y="3596"/>
                    <a:pt x="7329" y="3635"/>
                    <a:pt x="7445" y="3635"/>
                  </a:cubicBezTo>
                  <a:cubicBezTo>
                    <a:pt x="7639" y="3635"/>
                    <a:pt x="7796" y="3506"/>
                    <a:pt x="7916" y="3248"/>
                  </a:cubicBezTo>
                  <a:cubicBezTo>
                    <a:pt x="8037" y="2990"/>
                    <a:pt x="8098" y="2651"/>
                    <a:pt x="8098" y="2231"/>
                  </a:cubicBezTo>
                  <a:cubicBezTo>
                    <a:pt x="8098" y="1811"/>
                    <a:pt x="8037" y="1472"/>
                    <a:pt x="7916" y="1214"/>
                  </a:cubicBezTo>
                  <a:cubicBezTo>
                    <a:pt x="7796" y="956"/>
                    <a:pt x="7639" y="827"/>
                    <a:pt x="7445" y="827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4" name="Shape 1155"/>
            <p:cNvSpPr>
              <a:spLocks/>
            </p:cNvSpPr>
            <p:nvPr/>
          </p:nvSpPr>
          <p:spPr bwMode="auto">
            <a:xfrm>
              <a:off x="1475750" y="2847175"/>
              <a:ext cx="81850" cy="25"/>
            </a:xfrm>
            <a:custGeom>
              <a:avLst/>
              <a:gdLst>
                <a:gd name="T0" fmla="*/ 0 w 3274"/>
                <a:gd name="T1" fmla="*/ 1 h 1"/>
                <a:gd name="T2" fmla="*/ 3273 w 3274"/>
                <a:gd name="T3" fmla="*/ 1 h 1"/>
                <a:gd name="T4" fmla="*/ 0 60000 65536"/>
                <a:gd name="T5" fmla="*/ 0 60000 65536"/>
                <a:gd name="T6" fmla="*/ 0 w 3274"/>
                <a:gd name="T7" fmla="*/ 0 h 1"/>
                <a:gd name="T8" fmla="*/ 3274 w 3274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274" h="1" fill="none" extrusionOk="0">
                  <a:moveTo>
                    <a:pt x="0" y="1"/>
                  </a:moveTo>
                  <a:lnTo>
                    <a:pt x="3273" y="1"/>
                  </a:lnTo>
                </a:path>
              </a:pathLst>
            </a:custGeom>
            <a:noFill/>
            <a:ln w="9100" cap="rnd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84145" name="Shape 1156"/>
            <p:cNvSpPr>
              <a:spLocks/>
            </p:cNvSpPr>
            <p:nvPr/>
          </p:nvSpPr>
          <p:spPr bwMode="auto">
            <a:xfrm>
              <a:off x="1579825" y="2815425"/>
              <a:ext cx="490000" cy="94650"/>
            </a:xfrm>
            <a:custGeom>
              <a:avLst/>
              <a:gdLst>
                <a:gd name="T0" fmla="*/ 6596 w 19600"/>
                <a:gd name="T1" fmla="*/ 1 h 3786"/>
                <a:gd name="T2" fmla="*/ 12173 w 19600"/>
                <a:gd name="T3" fmla="*/ 1 h 3786"/>
                <a:gd name="T4" fmla="*/ 17838 w 19600"/>
                <a:gd name="T5" fmla="*/ 1548 h 3786"/>
                <a:gd name="T6" fmla="*/ 17452 w 19600"/>
                <a:gd name="T7" fmla="*/ 568 h 3786"/>
                <a:gd name="T8" fmla="*/ 17156 w 19600"/>
                <a:gd name="T9" fmla="*/ 1056 h 3786"/>
                <a:gd name="T10" fmla="*/ 18136 w 19600"/>
                <a:gd name="T11" fmla="*/ 1056 h 3786"/>
                <a:gd name="T12" fmla="*/ 13668 w 19600"/>
                <a:gd name="T13" fmla="*/ 1628 h 3786"/>
                <a:gd name="T14" fmla="*/ 13004 w 19600"/>
                <a:gd name="T15" fmla="*/ 3137 h 3786"/>
                <a:gd name="T16" fmla="*/ 3125 w 19600"/>
                <a:gd name="T17" fmla="*/ 2372 h 3786"/>
                <a:gd name="T18" fmla="*/ 2396 w 19600"/>
                <a:gd name="T19" fmla="*/ 3280 h 3786"/>
                <a:gd name="T20" fmla="*/ 9970 w 19600"/>
                <a:gd name="T21" fmla="*/ 2372 h 3786"/>
                <a:gd name="T22" fmla="*/ 9241 w 19600"/>
                <a:gd name="T23" fmla="*/ 3280 h 3786"/>
                <a:gd name="T24" fmla="*/ 19110 w 19600"/>
                <a:gd name="T25" fmla="*/ 2147 h 3786"/>
                <a:gd name="T26" fmla="*/ 19110 w 19600"/>
                <a:gd name="T27" fmla="*/ 3482 h 3786"/>
                <a:gd name="T28" fmla="*/ 19110 w 19600"/>
                <a:gd name="T29" fmla="*/ 2147 h 3786"/>
                <a:gd name="T30" fmla="*/ 4187 w 19600"/>
                <a:gd name="T31" fmla="*/ 1 h 3786"/>
                <a:gd name="T32" fmla="*/ 6596 w 19600"/>
                <a:gd name="T33" fmla="*/ 1042 h 3786"/>
                <a:gd name="T34" fmla="*/ 7396 w 19600"/>
                <a:gd name="T35" fmla="*/ 1042 h 3786"/>
                <a:gd name="T36" fmla="*/ 7396 w 19600"/>
                <a:gd name="T37" fmla="*/ 2204 h 3786"/>
                <a:gd name="T38" fmla="*/ 8205 w 19600"/>
                <a:gd name="T39" fmla="*/ 2116 h 3786"/>
                <a:gd name="T40" fmla="*/ 8325 w 19600"/>
                <a:gd name="T41" fmla="*/ 1262 h 3786"/>
                <a:gd name="T42" fmla="*/ 10574 w 19600"/>
                <a:gd name="T43" fmla="*/ 1042 h 3786"/>
                <a:gd name="T44" fmla="*/ 10881 w 19600"/>
                <a:gd name="T45" fmla="*/ 3526 h 3786"/>
                <a:gd name="T46" fmla="*/ 11299 w 19600"/>
                <a:gd name="T47" fmla="*/ 3348 h 3786"/>
                <a:gd name="T48" fmla="*/ 11567 w 19600"/>
                <a:gd name="T49" fmla="*/ 1383 h 3786"/>
                <a:gd name="T50" fmla="*/ 11911 w 19600"/>
                <a:gd name="T51" fmla="*/ 1042 h 3786"/>
                <a:gd name="T52" fmla="*/ 15268 w 19600"/>
                <a:gd name="T53" fmla="*/ 977 h 3786"/>
                <a:gd name="T54" fmla="*/ 14491 w 19600"/>
                <a:gd name="T55" fmla="*/ 1042 h 3786"/>
                <a:gd name="T56" fmla="*/ 14875 w 19600"/>
                <a:gd name="T57" fmla="*/ 1586 h 3786"/>
                <a:gd name="T58" fmla="*/ 15562 w 19600"/>
                <a:gd name="T59" fmla="*/ 3716 h 3786"/>
                <a:gd name="T60" fmla="*/ 15268 w 19600"/>
                <a:gd name="T61" fmla="*/ 977 h 3786"/>
                <a:gd name="T62" fmla="*/ 278 w 19600"/>
                <a:gd name="T63" fmla="*/ 3290 h 3786"/>
                <a:gd name="T64" fmla="*/ 1711 w 19600"/>
                <a:gd name="T65" fmla="*/ 2937 h 3786"/>
                <a:gd name="T66" fmla="*/ 303 w 19600"/>
                <a:gd name="T67" fmla="*/ 1937 h 3786"/>
                <a:gd name="T68" fmla="*/ 1711 w 19600"/>
                <a:gd name="T69" fmla="*/ 934 h 3786"/>
                <a:gd name="T70" fmla="*/ 2701 w 19600"/>
                <a:gd name="T71" fmla="*/ 977 h 3786"/>
                <a:gd name="T72" fmla="*/ 2408 w 19600"/>
                <a:gd name="T73" fmla="*/ 1404 h 3786"/>
                <a:gd name="T74" fmla="*/ 3125 w 19600"/>
                <a:gd name="T75" fmla="*/ 2028 h 3786"/>
                <a:gd name="T76" fmla="*/ 2187 w 19600"/>
                <a:gd name="T77" fmla="*/ 3555 h 3786"/>
                <a:gd name="T78" fmla="*/ 3125 w 19600"/>
                <a:gd name="T79" fmla="*/ 3716 h 3786"/>
                <a:gd name="T80" fmla="*/ 2701 w 19600"/>
                <a:gd name="T81" fmla="*/ 977 h 3786"/>
                <a:gd name="T82" fmla="*/ 4832 w 19600"/>
                <a:gd name="T83" fmla="*/ 3405 h 3786"/>
                <a:gd name="T84" fmla="*/ 5879 w 19600"/>
                <a:gd name="T85" fmla="*/ 3207 h 3786"/>
                <a:gd name="T86" fmla="*/ 4896 w 19600"/>
                <a:gd name="T87" fmla="*/ 2381 h 3786"/>
                <a:gd name="T88" fmla="*/ 5879 w 19600"/>
                <a:gd name="T89" fmla="*/ 1555 h 3786"/>
                <a:gd name="T90" fmla="*/ 9546 w 19600"/>
                <a:gd name="T91" fmla="*/ 977 h 3786"/>
                <a:gd name="T92" fmla="*/ 9253 w 19600"/>
                <a:gd name="T93" fmla="*/ 1404 h 3786"/>
                <a:gd name="T94" fmla="*/ 9970 w 19600"/>
                <a:gd name="T95" fmla="*/ 2028 h 3786"/>
                <a:gd name="T96" fmla="*/ 9032 w 19600"/>
                <a:gd name="T97" fmla="*/ 3555 h 3786"/>
                <a:gd name="T98" fmla="*/ 9970 w 19600"/>
                <a:gd name="T99" fmla="*/ 3716 h 3786"/>
                <a:gd name="T100" fmla="*/ 9546 w 19600"/>
                <a:gd name="T101" fmla="*/ 977 h 3786"/>
                <a:gd name="T102" fmla="*/ 12801 w 19600"/>
                <a:gd name="T103" fmla="*/ 3411 h 3786"/>
                <a:gd name="T104" fmla="*/ 13873 w 19600"/>
                <a:gd name="T105" fmla="*/ 1350 h 3786"/>
                <a:gd name="T106" fmla="*/ 17828 w 19600"/>
                <a:gd name="T107" fmla="*/ 3785 h 3786"/>
                <a:gd name="T108" fmla="*/ 18619 w 19600"/>
                <a:gd name="T109" fmla="*/ 2816 h 3786"/>
                <a:gd name="T110" fmla="*/ 19599 w 19600"/>
                <a:gd name="T111" fmla="*/ 2816 h 378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9600"/>
                <a:gd name="T169" fmla="*/ 0 h 3786"/>
                <a:gd name="T170" fmla="*/ 19600 w 19600"/>
                <a:gd name="T171" fmla="*/ 3786 h 378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9600" h="3786" extrusionOk="0">
                  <a:moveTo>
                    <a:pt x="6334" y="1"/>
                  </a:moveTo>
                  <a:lnTo>
                    <a:pt x="6334" y="557"/>
                  </a:lnTo>
                  <a:lnTo>
                    <a:pt x="6596" y="557"/>
                  </a:lnTo>
                  <a:lnTo>
                    <a:pt x="6596" y="1"/>
                  </a:lnTo>
                  <a:close/>
                  <a:moveTo>
                    <a:pt x="11911" y="1"/>
                  </a:moveTo>
                  <a:lnTo>
                    <a:pt x="11911" y="557"/>
                  </a:lnTo>
                  <a:lnTo>
                    <a:pt x="12173" y="557"/>
                  </a:lnTo>
                  <a:lnTo>
                    <a:pt x="12173" y="1"/>
                  </a:lnTo>
                  <a:close/>
                  <a:moveTo>
                    <a:pt x="17644" y="390"/>
                  </a:moveTo>
                  <a:cubicBezTo>
                    <a:pt x="17726" y="390"/>
                    <a:pt x="17790" y="449"/>
                    <a:pt x="17838" y="569"/>
                  </a:cubicBezTo>
                  <a:cubicBezTo>
                    <a:pt x="17885" y="688"/>
                    <a:pt x="17909" y="851"/>
                    <a:pt x="17909" y="1056"/>
                  </a:cubicBezTo>
                  <a:cubicBezTo>
                    <a:pt x="17909" y="1266"/>
                    <a:pt x="17885" y="1430"/>
                    <a:pt x="17838" y="1548"/>
                  </a:cubicBezTo>
                  <a:cubicBezTo>
                    <a:pt x="17792" y="1666"/>
                    <a:pt x="17727" y="1724"/>
                    <a:pt x="17644" y="1724"/>
                  </a:cubicBezTo>
                  <a:cubicBezTo>
                    <a:pt x="17562" y="1724"/>
                    <a:pt x="17498" y="1666"/>
                    <a:pt x="17451" y="1548"/>
                  </a:cubicBezTo>
                  <a:cubicBezTo>
                    <a:pt x="17405" y="1430"/>
                    <a:pt x="17382" y="1266"/>
                    <a:pt x="17382" y="1056"/>
                  </a:cubicBezTo>
                  <a:cubicBezTo>
                    <a:pt x="17382" y="849"/>
                    <a:pt x="17405" y="686"/>
                    <a:pt x="17452" y="568"/>
                  </a:cubicBezTo>
                  <a:cubicBezTo>
                    <a:pt x="17499" y="449"/>
                    <a:pt x="17563" y="390"/>
                    <a:pt x="17644" y="390"/>
                  </a:cubicBezTo>
                  <a:close/>
                  <a:moveTo>
                    <a:pt x="17644" y="86"/>
                  </a:moveTo>
                  <a:cubicBezTo>
                    <a:pt x="17495" y="86"/>
                    <a:pt x="17376" y="174"/>
                    <a:pt x="17288" y="349"/>
                  </a:cubicBezTo>
                  <a:cubicBezTo>
                    <a:pt x="17200" y="524"/>
                    <a:pt x="17156" y="760"/>
                    <a:pt x="17156" y="1056"/>
                  </a:cubicBezTo>
                  <a:cubicBezTo>
                    <a:pt x="17156" y="1355"/>
                    <a:pt x="17200" y="1592"/>
                    <a:pt x="17287" y="1766"/>
                  </a:cubicBezTo>
                  <a:cubicBezTo>
                    <a:pt x="17375" y="1941"/>
                    <a:pt x="17494" y="2028"/>
                    <a:pt x="17644" y="2028"/>
                  </a:cubicBezTo>
                  <a:cubicBezTo>
                    <a:pt x="17795" y="2028"/>
                    <a:pt x="17915" y="1941"/>
                    <a:pt x="18003" y="1767"/>
                  </a:cubicBezTo>
                  <a:cubicBezTo>
                    <a:pt x="18092" y="1594"/>
                    <a:pt x="18136" y="1357"/>
                    <a:pt x="18136" y="1056"/>
                  </a:cubicBezTo>
                  <a:cubicBezTo>
                    <a:pt x="18136" y="758"/>
                    <a:pt x="18091" y="522"/>
                    <a:pt x="18002" y="348"/>
                  </a:cubicBezTo>
                  <a:cubicBezTo>
                    <a:pt x="17913" y="174"/>
                    <a:pt x="17794" y="86"/>
                    <a:pt x="17644" y="86"/>
                  </a:cubicBezTo>
                  <a:close/>
                  <a:moveTo>
                    <a:pt x="13337" y="1350"/>
                  </a:moveTo>
                  <a:cubicBezTo>
                    <a:pt x="13476" y="1350"/>
                    <a:pt x="13587" y="1442"/>
                    <a:pt x="13668" y="1628"/>
                  </a:cubicBezTo>
                  <a:cubicBezTo>
                    <a:pt x="13749" y="1813"/>
                    <a:pt x="13790" y="2064"/>
                    <a:pt x="13790" y="2381"/>
                  </a:cubicBezTo>
                  <a:cubicBezTo>
                    <a:pt x="13790" y="2699"/>
                    <a:pt x="13749" y="2951"/>
                    <a:pt x="13668" y="3136"/>
                  </a:cubicBezTo>
                  <a:cubicBezTo>
                    <a:pt x="13587" y="3320"/>
                    <a:pt x="13476" y="3413"/>
                    <a:pt x="13337" y="3413"/>
                  </a:cubicBezTo>
                  <a:cubicBezTo>
                    <a:pt x="13196" y="3413"/>
                    <a:pt x="13085" y="3321"/>
                    <a:pt x="13004" y="3137"/>
                  </a:cubicBezTo>
                  <a:cubicBezTo>
                    <a:pt x="12923" y="2953"/>
                    <a:pt x="12882" y="2701"/>
                    <a:pt x="12882" y="2381"/>
                  </a:cubicBezTo>
                  <a:cubicBezTo>
                    <a:pt x="12882" y="2061"/>
                    <a:pt x="12923" y="1809"/>
                    <a:pt x="13005" y="1625"/>
                  </a:cubicBezTo>
                  <a:cubicBezTo>
                    <a:pt x="13086" y="1441"/>
                    <a:pt x="13197" y="1350"/>
                    <a:pt x="13337" y="1350"/>
                  </a:cubicBezTo>
                  <a:close/>
                  <a:moveTo>
                    <a:pt x="3125" y="2372"/>
                  </a:moveTo>
                  <a:lnTo>
                    <a:pt x="3125" y="2469"/>
                  </a:lnTo>
                  <a:cubicBezTo>
                    <a:pt x="3125" y="2756"/>
                    <a:pt x="3082" y="2986"/>
                    <a:pt x="2994" y="3158"/>
                  </a:cubicBezTo>
                  <a:cubicBezTo>
                    <a:pt x="2906" y="3331"/>
                    <a:pt x="2790" y="3417"/>
                    <a:pt x="2645" y="3417"/>
                  </a:cubicBezTo>
                  <a:cubicBezTo>
                    <a:pt x="2540" y="3417"/>
                    <a:pt x="2457" y="3372"/>
                    <a:pt x="2396" y="3280"/>
                  </a:cubicBezTo>
                  <a:cubicBezTo>
                    <a:pt x="2335" y="3188"/>
                    <a:pt x="2304" y="3065"/>
                    <a:pt x="2304" y="2909"/>
                  </a:cubicBezTo>
                  <a:cubicBezTo>
                    <a:pt x="2304" y="2713"/>
                    <a:pt x="2345" y="2574"/>
                    <a:pt x="2427" y="2493"/>
                  </a:cubicBezTo>
                  <a:cubicBezTo>
                    <a:pt x="2508" y="2412"/>
                    <a:pt x="2654" y="2372"/>
                    <a:pt x="2866" y="2372"/>
                  </a:cubicBezTo>
                  <a:close/>
                  <a:moveTo>
                    <a:pt x="9970" y="2372"/>
                  </a:moveTo>
                  <a:lnTo>
                    <a:pt x="9970" y="2469"/>
                  </a:lnTo>
                  <a:cubicBezTo>
                    <a:pt x="9970" y="2756"/>
                    <a:pt x="9927" y="2986"/>
                    <a:pt x="9839" y="3158"/>
                  </a:cubicBezTo>
                  <a:cubicBezTo>
                    <a:pt x="9751" y="3331"/>
                    <a:pt x="9635" y="3417"/>
                    <a:pt x="9490" y="3417"/>
                  </a:cubicBezTo>
                  <a:cubicBezTo>
                    <a:pt x="9385" y="3417"/>
                    <a:pt x="9302" y="3372"/>
                    <a:pt x="9241" y="3280"/>
                  </a:cubicBezTo>
                  <a:cubicBezTo>
                    <a:pt x="9180" y="3188"/>
                    <a:pt x="9149" y="3065"/>
                    <a:pt x="9149" y="2909"/>
                  </a:cubicBezTo>
                  <a:cubicBezTo>
                    <a:pt x="9149" y="2713"/>
                    <a:pt x="9190" y="2574"/>
                    <a:pt x="9272" y="2493"/>
                  </a:cubicBezTo>
                  <a:cubicBezTo>
                    <a:pt x="9353" y="2412"/>
                    <a:pt x="9499" y="2372"/>
                    <a:pt x="9711" y="2372"/>
                  </a:cubicBezTo>
                  <a:close/>
                  <a:moveTo>
                    <a:pt x="19110" y="2147"/>
                  </a:moveTo>
                  <a:cubicBezTo>
                    <a:pt x="19191" y="2147"/>
                    <a:pt x="19255" y="2206"/>
                    <a:pt x="19302" y="2325"/>
                  </a:cubicBezTo>
                  <a:cubicBezTo>
                    <a:pt x="19348" y="2444"/>
                    <a:pt x="19372" y="2607"/>
                    <a:pt x="19372" y="2816"/>
                  </a:cubicBezTo>
                  <a:cubicBezTo>
                    <a:pt x="19372" y="3023"/>
                    <a:pt x="19348" y="3185"/>
                    <a:pt x="19302" y="3304"/>
                  </a:cubicBezTo>
                  <a:cubicBezTo>
                    <a:pt x="19255" y="3422"/>
                    <a:pt x="19191" y="3482"/>
                    <a:pt x="19110" y="3482"/>
                  </a:cubicBezTo>
                  <a:cubicBezTo>
                    <a:pt x="19028" y="3482"/>
                    <a:pt x="18963" y="3422"/>
                    <a:pt x="18917" y="3304"/>
                  </a:cubicBezTo>
                  <a:cubicBezTo>
                    <a:pt x="18870" y="3185"/>
                    <a:pt x="18846" y="3023"/>
                    <a:pt x="18846" y="2816"/>
                  </a:cubicBezTo>
                  <a:cubicBezTo>
                    <a:pt x="18846" y="2605"/>
                    <a:pt x="18870" y="2442"/>
                    <a:pt x="18917" y="2324"/>
                  </a:cubicBezTo>
                  <a:cubicBezTo>
                    <a:pt x="18963" y="2206"/>
                    <a:pt x="19028" y="2147"/>
                    <a:pt x="19110" y="2147"/>
                  </a:cubicBezTo>
                  <a:close/>
                  <a:moveTo>
                    <a:pt x="3925" y="1"/>
                  </a:moveTo>
                  <a:lnTo>
                    <a:pt x="3925" y="3716"/>
                  </a:lnTo>
                  <a:lnTo>
                    <a:pt x="4187" y="3716"/>
                  </a:lnTo>
                  <a:lnTo>
                    <a:pt x="4187" y="1"/>
                  </a:lnTo>
                  <a:close/>
                  <a:moveTo>
                    <a:pt x="6334" y="1042"/>
                  </a:moveTo>
                  <a:lnTo>
                    <a:pt x="6334" y="3716"/>
                  </a:lnTo>
                  <a:lnTo>
                    <a:pt x="6596" y="3716"/>
                  </a:lnTo>
                  <a:lnTo>
                    <a:pt x="6596" y="1042"/>
                  </a:lnTo>
                  <a:close/>
                  <a:moveTo>
                    <a:pt x="7911" y="977"/>
                  </a:moveTo>
                  <a:cubicBezTo>
                    <a:pt x="7800" y="977"/>
                    <a:pt x="7702" y="1017"/>
                    <a:pt x="7617" y="1096"/>
                  </a:cubicBezTo>
                  <a:cubicBezTo>
                    <a:pt x="7532" y="1176"/>
                    <a:pt x="7459" y="1296"/>
                    <a:pt x="7396" y="1457"/>
                  </a:cubicBezTo>
                  <a:lnTo>
                    <a:pt x="7396" y="1042"/>
                  </a:lnTo>
                  <a:lnTo>
                    <a:pt x="7134" y="1042"/>
                  </a:lnTo>
                  <a:lnTo>
                    <a:pt x="7134" y="3716"/>
                  </a:lnTo>
                  <a:lnTo>
                    <a:pt x="7396" y="3716"/>
                  </a:lnTo>
                  <a:lnTo>
                    <a:pt x="7396" y="2204"/>
                  </a:lnTo>
                  <a:cubicBezTo>
                    <a:pt x="7396" y="1943"/>
                    <a:pt x="7437" y="1737"/>
                    <a:pt x="7518" y="1586"/>
                  </a:cubicBezTo>
                  <a:cubicBezTo>
                    <a:pt x="7600" y="1435"/>
                    <a:pt x="7711" y="1359"/>
                    <a:pt x="7852" y="1359"/>
                  </a:cubicBezTo>
                  <a:cubicBezTo>
                    <a:pt x="7970" y="1359"/>
                    <a:pt x="8058" y="1422"/>
                    <a:pt x="8117" y="1548"/>
                  </a:cubicBezTo>
                  <a:cubicBezTo>
                    <a:pt x="8175" y="1673"/>
                    <a:pt x="8205" y="1863"/>
                    <a:pt x="8205" y="2116"/>
                  </a:cubicBezTo>
                  <a:lnTo>
                    <a:pt x="8205" y="3716"/>
                  </a:lnTo>
                  <a:lnTo>
                    <a:pt x="8466" y="3716"/>
                  </a:lnTo>
                  <a:lnTo>
                    <a:pt x="8466" y="2102"/>
                  </a:lnTo>
                  <a:cubicBezTo>
                    <a:pt x="8466" y="1732"/>
                    <a:pt x="8419" y="1453"/>
                    <a:pt x="8325" y="1262"/>
                  </a:cubicBezTo>
                  <a:cubicBezTo>
                    <a:pt x="8232" y="1072"/>
                    <a:pt x="8093" y="977"/>
                    <a:pt x="7911" y="977"/>
                  </a:cubicBezTo>
                  <a:close/>
                  <a:moveTo>
                    <a:pt x="10766" y="282"/>
                  </a:moveTo>
                  <a:lnTo>
                    <a:pt x="10766" y="1042"/>
                  </a:lnTo>
                  <a:lnTo>
                    <a:pt x="10574" y="1042"/>
                  </a:lnTo>
                  <a:lnTo>
                    <a:pt x="10574" y="1383"/>
                  </a:lnTo>
                  <a:lnTo>
                    <a:pt x="10766" y="1383"/>
                  </a:lnTo>
                  <a:lnTo>
                    <a:pt x="10766" y="2835"/>
                  </a:lnTo>
                  <a:cubicBezTo>
                    <a:pt x="10766" y="3169"/>
                    <a:pt x="10805" y="3399"/>
                    <a:pt x="10881" y="3526"/>
                  </a:cubicBezTo>
                  <a:cubicBezTo>
                    <a:pt x="10958" y="3652"/>
                    <a:pt x="11097" y="3716"/>
                    <a:pt x="11299" y="3716"/>
                  </a:cubicBezTo>
                  <a:lnTo>
                    <a:pt x="11567" y="3716"/>
                  </a:lnTo>
                  <a:lnTo>
                    <a:pt x="11567" y="3348"/>
                  </a:lnTo>
                  <a:lnTo>
                    <a:pt x="11299" y="3348"/>
                  </a:lnTo>
                  <a:cubicBezTo>
                    <a:pt x="11190" y="3348"/>
                    <a:pt x="11118" y="3317"/>
                    <a:pt x="11082" y="3255"/>
                  </a:cubicBezTo>
                  <a:cubicBezTo>
                    <a:pt x="11047" y="3193"/>
                    <a:pt x="11029" y="3053"/>
                    <a:pt x="11029" y="2835"/>
                  </a:cubicBezTo>
                  <a:lnTo>
                    <a:pt x="11029" y="1383"/>
                  </a:lnTo>
                  <a:lnTo>
                    <a:pt x="11567" y="1383"/>
                  </a:lnTo>
                  <a:lnTo>
                    <a:pt x="11567" y="1042"/>
                  </a:lnTo>
                  <a:lnTo>
                    <a:pt x="11029" y="1042"/>
                  </a:lnTo>
                  <a:lnTo>
                    <a:pt x="11029" y="282"/>
                  </a:lnTo>
                  <a:close/>
                  <a:moveTo>
                    <a:pt x="11911" y="1042"/>
                  </a:moveTo>
                  <a:lnTo>
                    <a:pt x="11911" y="3716"/>
                  </a:lnTo>
                  <a:lnTo>
                    <a:pt x="12173" y="3716"/>
                  </a:lnTo>
                  <a:lnTo>
                    <a:pt x="12173" y="1042"/>
                  </a:lnTo>
                  <a:close/>
                  <a:moveTo>
                    <a:pt x="15268" y="977"/>
                  </a:moveTo>
                  <a:cubicBezTo>
                    <a:pt x="15157" y="977"/>
                    <a:pt x="15059" y="1017"/>
                    <a:pt x="14974" y="1096"/>
                  </a:cubicBezTo>
                  <a:cubicBezTo>
                    <a:pt x="14889" y="1176"/>
                    <a:pt x="14816" y="1296"/>
                    <a:pt x="14753" y="1457"/>
                  </a:cubicBezTo>
                  <a:lnTo>
                    <a:pt x="14753" y="1042"/>
                  </a:lnTo>
                  <a:lnTo>
                    <a:pt x="14491" y="1042"/>
                  </a:lnTo>
                  <a:lnTo>
                    <a:pt x="14491" y="3716"/>
                  </a:lnTo>
                  <a:lnTo>
                    <a:pt x="14753" y="3716"/>
                  </a:lnTo>
                  <a:lnTo>
                    <a:pt x="14753" y="2204"/>
                  </a:lnTo>
                  <a:cubicBezTo>
                    <a:pt x="14753" y="1943"/>
                    <a:pt x="14794" y="1737"/>
                    <a:pt x="14875" y="1586"/>
                  </a:cubicBezTo>
                  <a:cubicBezTo>
                    <a:pt x="14957" y="1435"/>
                    <a:pt x="15068" y="1359"/>
                    <a:pt x="15209" y="1359"/>
                  </a:cubicBezTo>
                  <a:cubicBezTo>
                    <a:pt x="15327" y="1359"/>
                    <a:pt x="15415" y="1422"/>
                    <a:pt x="15474" y="1548"/>
                  </a:cubicBezTo>
                  <a:cubicBezTo>
                    <a:pt x="15532" y="1673"/>
                    <a:pt x="15562" y="1863"/>
                    <a:pt x="15562" y="2116"/>
                  </a:cubicBezTo>
                  <a:lnTo>
                    <a:pt x="15562" y="3716"/>
                  </a:lnTo>
                  <a:lnTo>
                    <a:pt x="15823" y="3716"/>
                  </a:lnTo>
                  <a:lnTo>
                    <a:pt x="15823" y="2102"/>
                  </a:lnTo>
                  <a:cubicBezTo>
                    <a:pt x="15823" y="1732"/>
                    <a:pt x="15776" y="1453"/>
                    <a:pt x="15682" y="1262"/>
                  </a:cubicBezTo>
                  <a:cubicBezTo>
                    <a:pt x="15589" y="1072"/>
                    <a:pt x="15450" y="977"/>
                    <a:pt x="15268" y="977"/>
                  </a:cubicBezTo>
                  <a:close/>
                  <a:moveTo>
                    <a:pt x="1036" y="86"/>
                  </a:moveTo>
                  <a:cubicBezTo>
                    <a:pt x="715" y="86"/>
                    <a:pt x="462" y="252"/>
                    <a:pt x="278" y="582"/>
                  </a:cubicBezTo>
                  <a:cubicBezTo>
                    <a:pt x="93" y="912"/>
                    <a:pt x="1" y="1364"/>
                    <a:pt x="1" y="1937"/>
                  </a:cubicBezTo>
                  <a:cubicBezTo>
                    <a:pt x="1" y="2508"/>
                    <a:pt x="93" y="2959"/>
                    <a:pt x="278" y="3290"/>
                  </a:cubicBezTo>
                  <a:cubicBezTo>
                    <a:pt x="462" y="3620"/>
                    <a:pt x="715" y="3785"/>
                    <a:pt x="1036" y="3785"/>
                  </a:cubicBezTo>
                  <a:cubicBezTo>
                    <a:pt x="1161" y="3785"/>
                    <a:pt x="1280" y="3756"/>
                    <a:pt x="1392" y="3699"/>
                  </a:cubicBezTo>
                  <a:cubicBezTo>
                    <a:pt x="1504" y="3642"/>
                    <a:pt x="1611" y="3556"/>
                    <a:pt x="1711" y="3441"/>
                  </a:cubicBezTo>
                  <a:lnTo>
                    <a:pt x="1711" y="2937"/>
                  </a:lnTo>
                  <a:cubicBezTo>
                    <a:pt x="1614" y="3089"/>
                    <a:pt x="1511" y="3202"/>
                    <a:pt x="1402" y="3276"/>
                  </a:cubicBezTo>
                  <a:cubicBezTo>
                    <a:pt x="1293" y="3351"/>
                    <a:pt x="1176" y="3389"/>
                    <a:pt x="1053" y="3389"/>
                  </a:cubicBezTo>
                  <a:cubicBezTo>
                    <a:pt x="811" y="3389"/>
                    <a:pt x="625" y="3264"/>
                    <a:pt x="496" y="3015"/>
                  </a:cubicBezTo>
                  <a:cubicBezTo>
                    <a:pt x="368" y="2766"/>
                    <a:pt x="303" y="2407"/>
                    <a:pt x="303" y="1937"/>
                  </a:cubicBezTo>
                  <a:cubicBezTo>
                    <a:pt x="303" y="1466"/>
                    <a:pt x="368" y="1106"/>
                    <a:pt x="496" y="857"/>
                  </a:cubicBezTo>
                  <a:cubicBezTo>
                    <a:pt x="625" y="607"/>
                    <a:pt x="811" y="483"/>
                    <a:pt x="1053" y="483"/>
                  </a:cubicBezTo>
                  <a:cubicBezTo>
                    <a:pt x="1176" y="483"/>
                    <a:pt x="1293" y="520"/>
                    <a:pt x="1402" y="595"/>
                  </a:cubicBezTo>
                  <a:cubicBezTo>
                    <a:pt x="1511" y="670"/>
                    <a:pt x="1614" y="783"/>
                    <a:pt x="1711" y="934"/>
                  </a:cubicBezTo>
                  <a:lnTo>
                    <a:pt x="1711" y="426"/>
                  </a:lnTo>
                  <a:cubicBezTo>
                    <a:pt x="1613" y="313"/>
                    <a:pt x="1507" y="228"/>
                    <a:pt x="1395" y="171"/>
                  </a:cubicBezTo>
                  <a:cubicBezTo>
                    <a:pt x="1283" y="115"/>
                    <a:pt x="1163" y="86"/>
                    <a:pt x="1036" y="86"/>
                  </a:cubicBezTo>
                  <a:close/>
                  <a:moveTo>
                    <a:pt x="2701" y="977"/>
                  </a:moveTo>
                  <a:cubicBezTo>
                    <a:pt x="2615" y="977"/>
                    <a:pt x="2528" y="993"/>
                    <a:pt x="2438" y="1024"/>
                  </a:cubicBezTo>
                  <a:cubicBezTo>
                    <a:pt x="2348" y="1055"/>
                    <a:pt x="2255" y="1101"/>
                    <a:pt x="2160" y="1163"/>
                  </a:cubicBezTo>
                  <a:lnTo>
                    <a:pt x="2160" y="1569"/>
                  </a:lnTo>
                  <a:cubicBezTo>
                    <a:pt x="2239" y="1496"/>
                    <a:pt x="2322" y="1441"/>
                    <a:pt x="2408" y="1404"/>
                  </a:cubicBezTo>
                  <a:cubicBezTo>
                    <a:pt x="2494" y="1368"/>
                    <a:pt x="2583" y="1350"/>
                    <a:pt x="2674" y="1350"/>
                  </a:cubicBezTo>
                  <a:cubicBezTo>
                    <a:pt x="2817" y="1350"/>
                    <a:pt x="2928" y="1405"/>
                    <a:pt x="3007" y="1516"/>
                  </a:cubicBezTo>
                  <a:cubicBezTo>
                    <a:pt x="3086" y="1626"/>
                    <a:pt x="3125" y="1783"/>
                    <a:pt x="3125" y="1985"/>
                  </a:cubicBezTo>
                  <a:lnTo>
                    <a:pt x="3125" y="2028"/>
                  </a:lnTo>
                  <a:lnTo>
                    <a:pt x="2759" y="2028"/>
                  </a:lnTo>
                  <a:cubicBezTo>
                    <a:pt x="2521" y="2028"/>
                    <a:pt x="2343" y="2104"/>
                    <a:pt x="2223" y="2257"/>
                  </a:cubicBezTo>
                  <a:cubicBezTo>
                    <a:pt x="2103" y="2410"/>
                    <a:pt x="2043" y="2637"/>
                    <a:pt x="2043" y="2937"/>
                  </a:cubicBezTo>
                  <a:cubicBezTo>
                    <a:pt x="2043" y="3195"/>
                    <a:pt x="2091" y="3401"/>
                    <a:pt x="2187" y="3555"/>
                  </a:cubicBezTo>
                  <a:cubicBezTo>
                    <a:pt x="2283" y="3708"/>
                    <a:pt x="2413" y="3785"/>
                    <a:pt x="2576" y="3785"/>
                  </a:cubicBezTo>
                  <a:cubicBezTo>
                    <a:pt x="2705" y="3785"/>
                    <a:pt x="2813" y="3746"/>
                    <a:pt x="2902" y="3669"/>
                  </a:cubicBezTo>
                  <a:cubicBezTo>
                    <a:pt x="2991" y="3592"/>
                    <a:pt x="3066" y="3472"/>
                    <a:pt x="3125" y="3310"/>
                  </a:cubicBezTo>
                  <a:lnTo>
                    <a:pt x="3125" y="3716"/>
                  </a:lnTo>
                  <a:lnTo>
                    <a:pt x="3387" y="3716"/>
                  </a:lnTo>
                  <a:lnTo>
                    <a:pt x="3387" y="2190"/>
                  </a:lnTo>
                  <a:cubicBezTo>
                    <a:pt x="3387" y="1783"/>
                    <a:pt x="3330" y="1479"/>
                    <a:pt x="3216" y="1278"/>
                  </a:cubicBezTo>
                  <a:cubicBezTo>
                    <a:pt x="3103" y="1077"/>
                    <a:pt x="2931" y="977"/>
                    <a:pt x="2701" y="977"/>
                  </a:cubicBezTo>
                  <a:close/>
                  <a:moveTo>
                    <a:pt x="5421" y="977"/>
                  </a:moveTo>
                  <a:cubicBezTo>
                    <a:pt x="5172" y="977"/>
                    <a:pt x="4977" y="1102"/>
                    <a:pt x="4835" y="1352"/>
                  </a:cubicBezTo>
                  <a:cubicBezTo>
                    <a:pt x="4692" y="1602"/>
                    <a:pt x="4621" y="1945"/>
                    <a:pt x="4621" y="2381"/>
                  </a:cubicBezTo>
                  <a:cubicBezTo>
                    <a:pt x="4621" y="2811"/>
                    <a:pt x="4691" y="3152"/>
                    <a:pt x="4832" y="3405"/>
                  </a:cubicBezTo>
                  <a:cubicBezTo>
                    <a:pt x="4974" y="3658"/>
                    <a:pt x="5164" y="3785"/>
                    <a:pt x="5404" y="3785"/>
                  </a:cubicBezTo>
                  <a:cubicBezTo>
                    <a:pt x="5492" y="3785"/>
                    <a:pt x="5575" y="3771"/>
                    <a:pt x="5653" y="3742"/>
                  </a:cubicBezTo>
                  <a:cubicBezTo>
                    <a:pt x="5731" y="3713"/>
                    <a:pt x="5807" y="3670"/>
                    <a:pt x="5879" y="3613"/>
                  </a:cubicBezTo>
                  <a:lnTo>
                    <a:pt x="5879" y="3207"/>
                  </a:lnTo>
                  <a:cubicBezTo>
                    <a:pt x="5806" y="3276"/>
                    <a:pt x="5731" y="3327"/>
                    <a:pt x="5657" y="3361"/>
                  </a:cubicBezTo>
                  <a:cubicBezTo>
                    <a:pt x="5583" y="3395"/>
                    <a:pt x="5508" y="3413"/>
                    <a:pt x="5432" y="3413"/>
                  </a:cubicBezTo>
                  <a:cubicBezTo>
                    <a:pt x="5262" y="3413"/>
                    <a:pt x="5131" y="3322"/>
                    <a:pt x="5037" y="3142"/>
                  </a:cubicBezTo>
                  <a:cubicBezTo>
                    <a:pt x="4943" y="2961"/>
                    <a:pt x="4896" y="2707"/>
                    <a:pt x="4896" y="2381"/>
                  </a:cubicBezTo>
                  <a:cubicBezTo>
                    <a:pt x="4896" y="2055"/>
                    <a:pt x="4943" y="1801"/>
                    <a:pt x="5037" y="1621"/>
                  </a:cubicBezTo>
                  <a:cubicBezTo>
                    <a:pt x="5131" y="1440"/>
                    <a:pt x="5262" y="1350"/>
                    <a:pt x="5432" y="1350"/>
                  </a:cubicBezTo>
                  <a:cubicBezTo>
                    <a:pt x="5508" y="1350"/>
                    <a:pt x="5583" y="1367"/>
                    <a:pt x="5657" y="1401"/>
                  </a:cubicBezTo>
                  <a:cubicBezTo>
                    <a:pt x="5731" y="1435"/>
                    <a:pt x="5806" y="1486"/>
                    <a:pt x="5879" y="1555"/>
                  </a:cubicBezTo>
                  <a:lnTo>
                    <a:pt x="5879" y="1144"/>
                  </a:lnTo>
                  <a:cubicBezTo>
                    <a:pt x="5807" y="1089"/>
                    <a:pt x="5733" y="1047"/>
                    <a:pt x="5656" y="1019"/>
                  </a:cubicBezTo>
                  <a:cubicBezTo>
                    <a:pt x="5580" y="991"/>
                    <a:pt x="5501" y="977"/>
                    <a:pt x="5421" y="977"/>
                  </a:cubicBezTo>
                  <a:close/>
                  <a:moveTo>
                    <a:pt x="9546" y="977"/>
                  </a:moveTo>
                  <a:cubicBezTo>
                    <a:pt x="9460" y="977"/>
                    <a:pt x="9373" y="993"/>
                    <a:pt x="9283" y="1024"/>
                  </a:cubicBezTo>
                  <a:cubicBezTo>
                    <a:pt x="9193" y="1055"/>
                    <a:pt x="9100" y="1101"/>
                    <a:pt x="9005" y="1163"/>
                  </a:cubicBezTo>
                  <a:lnTo>
                    <a:pt x="9005" y="1569"/>
                  </a:lnTo>
                  <a:cubicBezTo>
                    <a:pt x="9084" y="1496"/>
                    <a:pt x="9167" y="1441"/>
                    <a:pt x="9253" y="1404"/>
                  </a:cubicBezTo>
                  <a:cubicBezTo>
                    <a:pt x="9339" y="1368"/>
                    <a:pt x="9428" y="1350"/>
                    <a:pt x="9519" y="1350"/>
                  </a:cubicBezTo>
                  <a:cubicBezTo>
                    <a:pt x="9662" y="1350"/>
                    <a:pt x="9773" y="1405"/>
                    <a:pt x="9852" y="1516"/>
                  </a:cubicBezTo>
                  <a:cubicBezTo>
                    <a:pt x="9931" y="1626"/>
                    <a:pt x="9970" y="1783"/>
                    <a:pt x="9970" y="1985"/>
                  </a:cubicBezTo>
                  <a:lnTo>
                    <a:pt x="9970" y="2028"/>
                  </a:lnTo>
                  <a:lnTo>
                    <a:pt x="9604" y="2028"/>
                  </a:lnTo>
                  <a:cubicBezTo>
                    <a:pt x="9366" y="2028"/>
                    <a:pt x="9188" y="2104"/>
                    <a:pt x="9068" y="2257"/>
                  </a:cubicBezTo>
                  <a:cubicBezTo>
                    <a:pt x="8948" y="2410"/>
                    <a:pt x="8888" y="2637"/>
                    <a:pt x="8888" y="2937"/>
                  </a:cubicBezTo>
                  <a:cubicBezTo>
                    <a:pt x="8888" y="3195"/>
                    <a:pt x="8936" y="3401"/>
                    <a:pt x="9032" y="3555"/>
                  </a:cubicBezTo>
                  <a:cubicBezTo>
                    <a:pt x="9128" y="3708"/>
                    <a:pt x="9258" y="3785"/>
                    <a:pt x="9421" y="3785"/>
                  </a:cubicBezTo>
                  <a:cubicBezTo>
                    <a:pt x="9550" y="3785"/>
                    <a:pt x="9658" y="3746"/>
                    <a:pt x="9747" y="3669"/>
                  </a:cubicBezTo>
                  <a:cubicBezTo>
                    <a:pt x="9836" y="3592"/>
                    <a:pt x="9911" y="3472"/>
                    <a:pt x="9970" y="3310"/>
                  </a:cubicBezTo>
                  <a:lnTo>
                    <a:pt x="9970" y="3716"/>
                  </a:lnTo>
                  <a:lnTo>
                    <a:pt x="10232" y="3716"/>
                  </a:lnTo>
                  <a:lnTo>
                    <a:pt x="10232" y="2190"/>
                  </a:lnTo>
                  <a:cubicBezTo>
                    <a:pt x="10232" y="1783"/>
                    <a:pt x="10175" y="1479"/>
                    <a:pt x="10061" y="1278"/>
                  </a:cubicBezTo>
                  <a:cubicBezTo>
                    <a:pt x="9948" y="1077"/>
                    <a:pt x="9776" y="977"/>
                    <a:pt x="9546" y="977"/>
                  </a:cubicBezTo>
                  <a:close/>
                  <a:moveTo>
                    <a:pt x="13337" y="977"/>
                  </a:moveTo>
                  <a:cubicBezTo>
                    <a:pt x="13109" y="977"/>
                    <a:pt x="12930" y="1101"/>
                    <a:pt x="12801" y="1350"/>
                  </a:cubicBezTo>
                  <a:cubicBezTo>
                    <a:pt x="12671" y="1598"/>
                    <a:pt x="12607" y="1942"/>
                    <a:pt x="12607" y="2381"/>
                  </a:cubicBezTo>
                  <a:cubicBezTo>
                    <a:pt x="12607" y="2819"/>
                    <a:pt x="12671" y="3162"/>
                    <a:pt x="12801" y="3411"/>
                  </a:cubicBezTo>
                  <a:cubicBezTo>
                    <a:pt x="12930" y="3660"/>
                    <a:pt x="13109" y="3785"/>
                    <a:pt x="13337" y="3785"/>
                  </a:cubicBezTo>
                  <a:cubicBezTo>
                    <a:pt x="13564" y="3785"/>
                    <a:pt x="13743" y="3660"/>
                    <a:pt x="13873" y="3411"/>
                  </a:cubicBezTo>
                  <a:cubicBezTo>
                    <a:pt x="14002" y="3162"/>
                    <a:pt x="14067" y="2819"/>
                    <a:pt x="14067" y="2381"/>
                  </a:cubicBezTo>
                  <a:cubicBezTo>
                    <a:pt x="14067" y="1942"/>
                    <a:pt x="14002" y="1598"/>
                    <a:pt x="13873" y="1350"/>
                  </a:cubicBezTo>
                  <a:cubicBezTo>
                    <a:pt x="13743" y="1101"/>
                    <a:pt x="13564" y="977"/>
                    <a:pt x="13337" y="977"/>
                  </a:cubicBezTo>
                  <a:close/>
                  <a:moveTo>
                    <a:pt x="18927" y="86"/>
                  </a:moveTo>
                  <a:lnTo>
                    <a:pt x="17600" y="3785"/>
                  </a:lnTo>
                  <a:lnTo>
                    <a:pt x="17828" y="3785"/>
                  </a:lnTo>
                  <a:lnTo>
                    <a:pt x="19155" y="86"/>
                  </a:lnTo>
                  <a:close/>
                  <a:moveTo>
                    <a:pt x="19110" y="1844"/>
                  </a:moveTo>
                  <a:cubicBezTo>
                    <a:pt x="18960" y="1844"/>
                    <a:pt x="18840" y="1931"/>
                    <a:pt x="18752" y="2105"/>
                  </a:cubicBezTo>
                  <a:cubicBezTo>
                    <a:pt x="18663" y="2280"/>
                    <a:pt x="18619" y="2516"/>
                    <a:pt x="18619" y="2816"/>
                  </a:cubicBezTo>
                  <a:cubicBezTo>
                    <a:pt x="18619" y="3113"/>
                    <a:pt x="18663" y="3349"/>
                    <a:pt x="18751" y="3524"/>
                  </a:cubicBezTo>
                  <a:cubicBezTo>
                    <a:pt x="18839" y="3698"/>
                    <a:pt x="18959" y="3785"/>
                    <a:pt x="19110" y="3785"/>
                  </a:cubicBezTo>
                  <a:cubicBezTo>
                    <a:pt x="19259" y="3785"/>
                    <a:pt x="19378" y="3698"/>
                    <a:pt x="19466" y="3524"/>
                  </a:cubicBezTo>
                  <a:cubicBezTo>
                    <a:pt x="19555" y="3349"/>
                    <a:pt x="19599" y="3113"/>
                    <a:pt x="19599" y="2816"/>
                  </a:cubicBezTo>
                  <a:cubicBezTo>
                    <a:pt x="19599" y="2518"/>
                    <a:pt x="19555" y="2282"/>
                    <a:pt x="19467" y="2106"/>
                  </a:cubicBezTo>
                  <a:cubicBezTo>
                    <a:pt x="19379" y="1931"/>
                    <a:pt x="19260" y="1844"/>
                    <a:pt x="19110" y="184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</p:grpSp>
      <p:graphicFrame>
        <p:nvGraphicFramePr>
          <p:cNvPr id="854" name="Shape 854"/>
          <p:cNvGraphicFramePr>
            <a:graphicFrameLocks noGrp="1"/>
          </p:cNvGraphicFramePr>
          <p:nvPr/>
        </p:nvGraphicFramePr>
        <p:xfrm>
          <a:off x="1468438" y="2286000"/>
          <a:ext cx="6604000" cy="1200120"/>
        </p:xfrm>
        <a:graphic>
          <a:graphicData uri="http://schemas.openxmlformats.org/drawingml/2006/table">
            <a:tbl>
              <a:tblPr/>
              <a:tblGrid>
                <a:gridCol w="1651000"/>
                <a:gridCol w="1651000"/>
                <a:gridCol w="1651000"/>
                <a:gridCol w="16510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None/>
                        <a:tabLst/>
                      </a:pPr>
                      <a:endParaRPr kumimoji="0" lang="de-CH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</a:endParaRPr>
                    </a:p>
                  </a:txBody>
                  <a:tcPr marL="91425" marR="91425" marT="91425" marB="914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0% AFR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50%AFR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100%AFR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870°C SP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E4D4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920°C SP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7.5°C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Arial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12°C</a:t>
                      </a:r>
                    </a:p>
                  </a:txBody>
                  <a:tcPr marL="91450" marR="91450" marT="45725" marB="4572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F3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7A1AEC0-8113-4F8A-8760-C3DC43DBBCAA}" type="slidenum">
              <a:rPr lang="en-US" sz="800"/>
              <a:pPr algn="r"/>
              <a:t>68</a:t>
            </a:fld>
            <a:endParaRPr lang="en-US" sz="800"/>
          </a:p>
        </p:txBody>
      </p:sp>
      <p:sp>
        <p:nvSpPr>
          <p:cNvPr id="84994" name="Shape 1162"/>
          <p:cNvSpPr txBox="1">
            <a:spLocks/>
          </p:cNvSpPr>
          <p:nvPr/>
        </p:nvSpPr>
        <p:spPr bwMode="auto">
          <a:xfrm>
            <a:off x="560388" y="12239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Stable</a:t>
            </a:r>
            <a:r>
              <a:rPr lang="de-CH" sz="2400" dirty="0"/>
              <a:t> PCT → </a:t>
            </a:r>
            <a:r>
              <a:rPr lang="de-CH" sz="2400" dirty="0" err="1"/>
              <a:t>Reduce</a:t>
            </a:r>
            <a:r>
              <a:rPr lang="de-CH" sz="2400" dirty="0"/>
              <a:t> PCT </a:t>
            </a:r>
            <a:r>
              <a:rPr lang="de-CH" sz="2400" dirty="0" err="1"/>
              <a:t>setpoint</a:t>
            </a:r>
            <a:r>
              <a:rPr lang="de-CH" sz="2400" dirty="0"/>
              <a:t> → </a:t>
            </a:r>
            <a:r>
              <a:rPr lang="de-CH" sz="2400" dirty="0" err="1"/>
              <a:t>Lower</a:t>
            </a:r>
            <a:r>
              <a:rPr lang="de-CH" sz="2400" dirty="0"/>
              <a:t> PH </a:t>
            </a:r>
            <a:r>
              <a:rPr lang="de-CH" sz="2400" dirty="0" err="1"/>
              <a:t>exit</a:t>
            </a:r>
            <a:r>
              <a:rPr lang="de-CH" sz="2400" dirty="0"/>
              <a:t> </a:t>
            </a:r>
            <a:r>
              <a:rPr lang="de-CH" sz="2400" dirty="0" err="1"/>
              <a:t>temp</a:t>
            </a:r>
            <a:r>
              <a:rPr lang="de-CH" sz="2400" dirty="0"/>
              <a:t>. → </a:t>
            </a: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heat</a:t>
            </a:r>
            <a:r>
              <a:rPr lang="de-CH" sz="2400" dirty="0"/>
              <a:t> </a:t>
            </a:r>
            <a:r>
              <a:rPr lang="de-CH" sz="2400" dirty="0" err="1"/>
              <a:t>losses</a:t>
            </a:r>
            <a:r>
              <a:rPr lang="de-CH" sz="2400" dirty="0"/>
              <a:t> → </a:t>
            </a:r>
            <a:r>
              <a:rPr lang="de-CH" sz="2400" dirty="0" err="1"/>
              <a:t>Lower</a:t>
            </a:r>
            <a:r>
              <a:rPr lang="de-CH" sz="2400" dirty="0"/>
              <a:t> STEC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The </a:t>
            </a:r>
            <a:r>
              <a:rPr lang="de-CH" sz="2400" dirty="0" err="1"/>
              <a:t>precalciner</a:t>
            </a:r>
            <a:r>
              <a:rPr lang="de-CH" sz="2400" dirty="0"/>
              <a:t> was </a:t>
            </a:r>
            <a:r>
              <a:rPr lang="de-CH" sz="2400" dirty="0" err="1"/>
              <a:t>invented</a:t>
            </a:r>
            <a:r>
              <a:rPr lang="de-CH" sz="2400" dirty="0"/>
              <a:t> in </a:t>
            </a:r>
            <a:r>
              <a:rPr lang="de-CH" sz="2400" dirty="0" err="1"/>
              <a:t>order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separate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calcination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sintering</a:t>
            </a:r>
            <a:r>
              <a:rPr lang="de-CH" sz="2400" dirty="0"/>
              <a:t> </a:t>
            </a:r>
            <a:r>
              <a:rPr lang="de-CH" sz="2400" dirty="0" err="1"/>
              <a:t>processes</a:t>
            </a:r>
            <a:endParaRPr lang="de-CH" sz="24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More </a:t>
            </a:r>
            <a:r>
              <a:rPr lang="de-CH" sz="2000" dirty="0" err="1"/>
              <a:t>efficient</a:t>
            </a:r>
            <a:r>
              <a:rPr lang="de-CH" sz="2000" dirty="0"/>
              <a:t> </a:t>
            </a:r>
            <a:r>
              <a:rPr lang="de-CH" sz="2000" dirty="0" err="1"/>
              <a:t>heat</a:t>
            </a:r>
            <a:r>
              <a:rPr lang="de-CH" sz="2000" dirty="0"/>
              <a:t> </a:t>
            </a:r>
            <a:r>
              <a:rPr lang="de-CH" sz="2000" dirty="0" err="1"/>
              <a:t>transfer</a:t>
            </a:r>
            <a:r>
              <a:rPr lang="de-CH" sz="2000" dirty="0"/>
              <a:t> </a:t>
            </a:r>
            <a:r>
              <a:rPr lang="de-CH" sz="2000" dirty="0" err="1"/>
              <a:t>of</a:t>
            </a:r>
            <a:r>
              <a:rPr lang="de-CH" sz="2000" dirty="0"/>
              <a:t> gas </a:t>
            </a:r>
            <a:r>
              <a:rPr lang="de-CH" sz="2000" dirty="0" err="1"/>
              <a:t>with</a:t>
            </a:r>
            <a:r>
              <a:rPr lang="de-CH" sz="2000" dirty="0"/>
              <a:t> </a:t>
            </a:r>
            <a:r>
              <a:rPr lang="de-CH" sz="2000" dirty="0" err="1"/>
              <a:t>powder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/>
              <a:t>Not </a:t>
            </a:r>
            <a:r>
              <a:rPr lang="de-CH" sz="2000" dirty="0" err="1"/>
              <a:t>necessary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combust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fuel</a:t>
            </a:r>
            <a:r>
              <a:rPr lang="de-CH" sz="2000" dirty="0"/>
              <a:t> </a:t>
            </a:r>
            <a:r>
              <a:rPr lang="de-CH" sz="2000" dirty="0" err="1"/>
              <a:t>for</a:t>
            </a:r>
            <a:r>
              <a:rPr lang="de-CH" sz="2000" dirty="0"/>
              <a:t> </a:t>
            </a:r>
            <a:r>
              <a:rPr lang="de-CH" sz="2000" dirty="0" err="1"/>
              <a:t>calcination</a:t>
            </a:r>
            <a:r>
              <a:rPr lang="de-CH" sz="2000" dirty="0"/>
              <a:t> in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sintering</a:t>
            </a:r>
            <a:r>
              <a:rPr lang="de-CH" sz="2000" dirty="0"/>
              <a:t> </a:t>
            </a:r>
            <a:r>
              <a:rPr lang="de-CH" sz="2000" dirty="0" err="1" smtClean="0"/>
              <a:t>zone</a:t>
            </a:r>
            <a:endParaRPr lang="de-CH" sz="2000" dirty="0"/>
          </a:p>
          <a:p>
            <a:pPr marL="609600" lvl="1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000" dirty="0" smtClean="0"/>
              <a:t>Not </a:t>
            </a:r>
            <a:r>
              <a:rPr lang="de-CH" sz="2000" dirty="0" err="1"/>
              <a:t>necessary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</a:t>
            </a:r>
            <a:r>
              <a:rPr lang="de-CH" sz="2000" dirty="0" err="1"/>
              <a:t>transport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combustion</a:t>
            </a:r>
            <a:r>
              <a:rPr lang="de-CH" sz="2000" dirty="0"/>
              <a:t> </a:t>
            </a:r>
            <a:r>
              <a:rPr lang="de-CH" sz="2000" dirty="0" err="1"/>
              <a:t>gases</a:t>
            </a:r>
            <a:r>
              <a:rPr lang="de-CH" sz="2000" dirty="0"/>
              <a:t> </a:t>
            </a:r>
            <a:r>
              <a:rPr lang="de-CH" sz="2000" dirty="0" err="1"/>
              <a:t>and</a:t>
            </a:r>
            <a:r>
              <a:rPr lang="de-CH" sz="2000" dirty="0"/>
              <a:t> CO2 </a:t>
            </a:r>
            <a:r>
              <a:rPr lang="de-CH" sz="2000" dirty="0" err="1"/>
              <a:t>from</a:t>
            </a:r>
            <a:r>
              <a:rPr lang="de-CH" sz="2000" dirty="0"/>
              <a:t> </a:t>
            </a:r>
            <a:r>
              <a:rPr lang="de-CH" sz="2000" dirty="0" err="1"/>
              <a:t>raw</a:t>
            </a:r>
            <a:r>
              <a:rPr lang="de-CH" sz="2000" dirty="0"/>
              <a:t> </a:t>
            </a:r>
            <a:r>
              <a:rPr lang="de-CH" sz="2000" dirty="0" err="1"/>
              <a:t>meal</a:t>
            </a:r>
            <a:r>
              <a:rPr lang="de-CH" sz="2000" dirty="0"/>
              <a:t> </a:t>
            </a:r>
            <a:r>
              <a:rPr lang="de-CH" sz="2000" dirty="0" err="1"/>
              <a:t>calcination</a:t>
            </a:r>
            <a:r>
              <a:rPr lang="de-CH" sz="2000" dirty="0"/>
              <a:t> </a:t>
            </a:r>
            <a:r>
              <a:rPr lang="de-CH" sz="2000" dirty="0" err="1"/>
              <a:t>through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 smtClean="0"/>
              <a:t>kiln</a:t>
            </a:r>
            <a:endParaRPr lang="de-CH" sz="2000" dirty="0" smtClean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 smtClean="0"/>
              <a:t>Allows</a:t>
            </a:r>
            <a:r>
              <a:rPr lang="de-CH" sz="2400" dirty="0" smtClean="0"/>
              <a:t> </a:t>
            </a:r>
            <a:r>
              <a:rPr lang="de-CH" sz="2400" dirty="0" err="1" smtClean="0"/>
              <a:t>higher</a:t>
            </a:r>
            <a:r>
              <a:rPr lang="de-CH" sz="2400" dirty="0" smtClean="0"/>
              <a:t> </a:t>
            </a:r>
            <a:r>
              <a:rPr lang="de-CH" sz="2400" dirty="0" err="1" smtClean="0"/>
              <a:t>kiln</a:t>
            </a:r>
            <a:r>
              <a:rPr lang="de-CH" sz="2400" dirty="0" smtClean="0"/>
              <a:t> </a:t>
            </a:r>
            <a:r>
              <a:rPr lang="de-CH" sz="2400" dirty="0" err="1" smtClean="0"/>
              <a:t>capacities</a:t>
            </a:r>
            <a:r>
              <a:rPr lang="de-CH" sz="2400" dirty="0" smtClean="0"/>
              <a:t> </a:t>
            </a:r>
            <a:r>
              <a:rPr lang="de-CH" sz="2400" dirty="0" err="1" smtClean="0"/>
              <a:t>for</a:t>
            </a:r>
            <a:r>
              <a:rPr lang="de-CH" sz="2400" dirty="0" smtClean="0"/>
              <a:t> </a:t>
            </a:r>
            <a:r>
              <a:rPr lang="de-CH" sz="2400" dirty="0" err="1" smtClean="0"/>
              <a:t>the</a:t>
            </a:r>
            <a:r>
              <a:rPr lang="de-CH" sz="2400" dirty="0" smtClean="0"/>
              <a:t> same </a:t>
            </a:r>
            <a:r>
              <a:rPr lang="de-CH" sz="2400" dirty="0" err="1" smtClean="0"/>
              <a:t>rotary</a:t>
            </a:r>
            <a:r>
              <a:rPr lang="de-CH" sz="2400" dirty="0" smtClean="0"/>
              <a:t> </a:t>
            </a:r>
            <a:r>
              <a:rPr lang="de-CH" sz="2400" dirty="0" err="1" smtClean="0"/>
              <a:t>kiln</a:t>
            </a:r>
            <a:r>
              <a:rPr lang="de-CH" sz="2400" dirty="0" smtClean="0"/>
              <a:t> </a:t>
            </a:r>
            <a:r>
              <a:rPr lang="de-CH" sz="2400" dirty="0" err="1" smtClean="0"/>
              <a:t>diameter</a:t>
            </a:r>
            <a:endParaRPr lang="de-CH" sz="2400" dirty="0" smtClean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smtClean="0"/>
              <a:t>In </a:t>
            </a:r>
            <a:r>
              <a:rPr lang="de-CH" sz="2400" dirty="0" err="1"/>
              <a:t>principle</a:t>
            </a:r>
            <a:r>
              <a:rPr lang="de-CH" sz="2400" dirty="0"/>
              <a:t> </a:t>
            </a:r>
            <a:r>
              <a:rPr lang="de-CH" sz="2400" dirty="0" err="1"/>
              <a:t>therefore</a:t>
            </a:r>
            <a:r>
              <a:rPr lang="de-CH" sz="2400" dirty="0"/>
              <a:t>, </a:t>
            </a:r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want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material </a:t>
            </a:r>
            <a:r>
              <a:rPr lang="de-CH" sz="2400" dirty="0" err="1"/>
              <a:t>leaving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have</a:t>
            </a:r>
            <a:r>
              <a:rPr lang="de-CH" sz="2400" dirty="0"/>
              <a:t> a </a:t>
            </a:r>
            <a:r>
              <a:rPr lang="de-CH" sz="2400" dirty="0" err="1"/>
              <a:t>very</a:t>
            </a:r>
            <a:r>
              <a:rPr lang="de-CH" sz="2400" dirty="0"/>
              <a:t> high </a:t>
            </a:r>
            <a:r>
              <a:rPr lang="de-CH" sz="2400" dirty="0" err="1"/>
              <a:t>calcination</a:t>
            </a:r>
            <a:r>
              <a:rPr lang="de-CH" sz="2400" dirty="0"/>
              <a:t> </a:t>
            </a:r>
            <a:r>
              <a:rPr lang="de-CH" sz="2400" dirty="0" err="1"/>
              <a:t>degree</a:t>
            </a:r>
            <a:r>
              <a:rPr lang="de-CH" sz="2400" dirty="0"/>
              <a:t> → high </a:t>
            </a:r>
            <a:r>
              <a:rPr lang="de-CH" sz="2400" dirty="0" err="1"/>
              <a:t>temperature</a:t>
            </a: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BUT, high </a:t>
            </a:r>
            <a:r>
              <a:rPr lang="de-CH" sz="2400" dirty="0" err="1"/>
              <a:t>temperature</a:t>
            </a:r>
            <a:r>
              <a:rPr lang="de-CH" sz="2400" dirty="0"/>
              <a:t> = </a:t>
            </a:r>
            <a:r>
              <a:rPr lang="de-CH" sz="2400" dirty="0" err="1"/>
              <a:t>higher</a:t>
            </a:r>
            <a:r>
              <a:rPr lang="de-CH" sz="2400" dirty="0"/>
              <a:t> </a:t>
            </a:r>
            <a:r>
              <a:rPr lang="de-CH" sz="2400" dirty="0" err="1"/>
              <a:t>preheater</a:t>
            </a:r>
            <a:r>
              <a:rPr lang="de-CH" sz="2400" dirty="0"/>
              <a:t> </a:t>
            </a:r>
            <a:r>
              <a:rPr lang="de-CH" sz="2400" dirty="0" err="1"/>
              <a:t>exit</a:t>
            </a:r>
            <a:r>
              <a:rPr lang="de-CH" sz="2400" dirty="0"/>
              <a:t> </a:t>
            </a:r>
            <a:r>
              <a:rPr lang="de-CH" sz="2400" dirty="0" err="1"/>
              <a:t>temperature</a:t>
            </a:r>
            <a:endParaRPr lang="de-CH" sz="2400" dirty="0"/>
          </a:p>
        </p:txBody>
      </p:sp>
      <p:sp>
        <p:nvSpPr>
          <p:cNvPr id="84995" name="Shape 1163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2: Reduce precalciner Exit Temperature (PCT)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355A147-0ACD-4A7D-AE84-C7D40DD531AE}" type="slidenum">
              <a:rPr lang="en-US" sz="800"/>
              <a:pPr algn="r"/>
              <a:t>69</a:t>
            </a:fld>
            <a:endParaRPr lang="en-US" sz="800"/>
          </a:p>
        </p:txBody>
      </p:sp>
      <p:sp>
        <p:nvSpPr>
          <p:cNvPr id="86018" name="Shape 1169"/>
          <p:cNvSpPr txBox="1">
            <a:spLocks/>
          </p:cNvSpPr>
          <p:nvPr/>
        </p:nvSpPr>
        <p:spPr bwMode="auto">
          <a:xfrm>
            <a:off x="560388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This </a:t>
            </a:r>
            <a:r>
              <a:rPr lang="de-CH" sz="2400" dirty="0" err="1"/>
              <a:t>temperature</a:t>
            </a:r>
            <a:r>
              <a:rPr lang="de-CH" sz="2400" dirty="0"/>
              <a:t> </a:t>
            </a:r>
            <a:r>
              <a:rPr lang="de-CH" sz="2400" dirty="0" err="1"/>
              <a:t>scale</a:t>
            </a:r>
            <a:r>
              <a:rPr lang="de-CH" sz="2400" dirty="0"/>
              <a:t> </a:t>
            </a:r>
            <a:r>
              <a:rPr lang="de-CH" sz="2400" dirty="0" err="1"/>
              <a:t>varies</a:t>
            </a:r>
            <a:r>
              <a:rPr lang="de-CH" sz="2400" dirty="0"/>
              <a:t> </a:t>
            </a:r>
            <a:r>
              <a:rPr lang="de-CH" sz="2400" dirty="0" err="1"/>
              <a:t>between</a:t>
            </a:r>
            <a:r>
              <a:rPr lang="de-CH" sz="2400" dirty="0"/>
              <a:t> </a:t>
            </a:r>
            <a:r>
              <a:rPr lang="de-CH" sz="2400" dirty="0" err="1"/>
              <a:t>plants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so </a:t>
            </a:r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b="1" dirty="0" err="1"/>
              <a:t>cannot</a:t>
            </a:r>
            <a:r>
              <a:rPr lang="de-CH" sz="2400" dirty="0"/>
              <a:t> </a:t>
            </a:r>
            <a:r>
              <a:rPr lang="de-CH" sz="2400" dirty="0" err="1"/>
              <a:t>directly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applied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86019" name="Shape 1170"/>
          <p:cNvSpPr txBox="1">
            <a:spLocks/>
          </p:cNvSpPr>
          <p:nvPr/>
        </p:nvSpPr>
        <p:spPr bwMode="auto">
          <a:xfrm>
            <a:off x="546100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2: Reduce precalciner Exit Temperature (PCT)</a:t>
            </a:r>
          </a:p>
        </p:txBody>
      </p:sp>
      <p:pic>
        <p:nvPicPr>
          <p:cNvPr id="86020" name="Shape 1171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088" y="1873250"/>
            <a:ext cx="7543800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6021" name="Shape 1172"/>
          <p:cNvCxnSpPr>
            <a:cxnSpLocks noChangeShapeType="1"/>
          </p:cNvCxnSpPr>
          <p:nvPr/>
        </p:nvCxnSpPr>
        <p:spPr bwMode="auto">
          <a:xfrm flipH="1">
            <a:off x="4618038" y="2897188"/>
            <a:ext cx="1062037" cy="2352675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86022" name="Shape 1173"/>
          <p:cNvCxnSpPr>
            <a:cxnSpLocks noChangeShapeType="1"/>
          </p:cNvCxnSpPr>
          <p:nvPr/>
        </p:nvCxnSpPr>
        <p:spPr bwMode="auto">
          <a:xfrm rot="10800000">
            <a:off x="4922838" y="3849688"/>
            <a:ext cx="0" cy="636587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6023" name="Shape 1174"/>
          <p:cNvCxnSpPr>
            <a:cxnSpLocks noChangeShapeType="1"/>
          </p:cNvCxnSpPr>
          <p:nvPr/>
        </p:nvCxnSpPr>
        <p:spPr bwMode="auto">
          <a:xfrm rot="10800000">
            <a:off x="4922838" y="3849688"/>
            <a:ext cx="303212" cy="0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6024" name="Shape 1175"/>
          <p:cNvCxnSpPr>
            <a:cxnSpLocks noChangeShapeType="1"/>
          </p:cNvCxnSpPr>
          <p:nvPr/>
        </p:nvCxnSpPr>
        <p:spPr bwMode="auto">
          <a:xfrm flipH="1">
            <a:off x="5226050" y="2262188"/>
            <a:ext cx="2882900" cy="573087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86025" name="Shape 1176"/>
          <p:cNvCxnSpPr>
            <a:cxnSpLocks noChangeShapeType="1"/>
          </p:cNvCxnSpPr>
          <p:nvPr/>
        </p:nvCxnSpPr>
        <p:spPr bwMode="auto">
          <a:xfrm rot="10800000">
            <a:off x="6061075" y="2389188"/>
            <a:ext cx="0" cy="254000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6026" name="Shape 1177"/>
          <p:cNvCxnSpPr>
            <a:cxnSpLocks noChangeShapeType="1"/>
          </p:cNvCxnSpPr>
          <p:nvPr/>
        </p:nvCxnSpPr>
        <p:spPr bwMode="auto">
          <a:xfrm rot="10800000">
            <a:off x="6061075" y="2389188"/>
            <a:ext cx="1516063" cy="0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sp>
        <p:nvSpPr>
          <p:cNvPr id="86027" name="Shape 1178"/>
          <p:cNvSpPr txBox="1">
            <a:spLocks noChangeArrowheads="1"/>
          </p:cNvSpPr>
          <p:nvPr/>
        </p:nvSpPr>
        <p:spPr bwMode="auto">
          <a:xfrm>
            <a:off x="3227388" y="4025900"/>
            <a:ext cx="17526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r">
              <a:buSzPct val="25000"/>
            </a:pPr>
            <a:r>
              <a:rPr lang="de-CH" sz="1400">
                <a:sym typeface="Arial" charset="0"/>
              </a:rPr>
              <a:t>Δ Calcination</a:t>
            </a:r>
          </a:p>
        </p:txBody>
      </p:sp>
      <p:sp>
        <p:nvSpPr>
          <p:cNvPr id="86028" name="Shape 1179"/>
          <p:cNvSpPr txBox="1">
            <a:spLocks noChangeArrowheads="1"/>
          </p:cNvSpPr>
          <p:nvPr/>
        </p:nvSpPr>
        <p:spPr bwMode="auto">
          <a:xfrm>
            <a:off x="4487863" y="3517900"/>
            <a:ext cx="9080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1400">
                <a:sym typeface="Arial" charset="0"/>
              </a:rPr>
              <a:t>Δ T°C</a:t>
            </a:r>
          </a:p>
        </p:txBody>
      </p:sp>
      <p:sp>
        <p:nvSpPr>
          <p:cNvPr id="86029" name="Shape 1180"/>
          <p:cNvSpPr txBox="1">
            <a:spLocks noChangeArrowheads="1"/>
          </p:cNvSpPr>
          <p:nvPr/>
        </p:nvSpPr>
        <p:spPr bwMode="auto">
          <a:xfrm>
            <a:off x="4376738" y="2351088"/>
            <a:ext cx="174942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r">
              <a:buSzPct val="25000"/>
            </a:pPr>
            <a:r>
              <a:rPr lang="de-CH" sz="1400">
                <a:sym typeface="Arial" charset="0"/>
              </a:rPr>
              <a:t>Δ Calcination</a:t>
            </a:r>
          </a:p>
        </p:txBody>
      </p:sp>
      <p:sp>
        <p:nvSpPr>
          <p:cNvPr id="86030" name="Shape 1181"/>
          <p:cNvSpPr txBox="1">
            <a:spLocks noChangeArrowheads="1"/>
          </p:cNvSpPr>
          <p:nvPr/>
        </p:nvSpPr>
        <p:spPr bwMode="auto">
          <a:xfrm>
            <a:off x="6375400" y="2033588"/>
            <a:ext cx="908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1400">
                <a:sym typeface="Arial" charset="0"/>
              </a:rPr>
              <a:t>Δ T°C</a:t>
            </a:r>
          </a:p>
        </p:txBody>
      </p:sp>
      <p:cxnSp>
        <p:nvCxnSpPr>
          <p:cNvPr id="86031" name="Shape 1182"/>
          <p:cNvCxnSpPr>
            <a:cxnSpLocks noChangeShapeType="1"/>
          </p:cNvCxnSpPr>
          <p:nvPr/>
        </p:nvCxnSpPr>
        <p:spPr bwMode="auto">
          <a:xfrm rot="10800000">
            <a:off x="5143500" y="4184650"/>
            <a:ext cx="820738" cy="0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</p:cxnSp>
      <p:sp>
        <p:nvSpPr>
          <p:cNvPr id="86032" name="Shape 1183"/>
          <p:cNvSpPr txBox="1">
            <a:spLocks noChangeArrowheads="1"/>
          </p:cNvSpPr>
          <p:nvPr/>
        </p:nvSpPr>
        <p:spPr bwMode="auto">
          <a:xfrm>
            <a:off x="5146675" y="4306888"/>
            <a:ext cx="2130425" cy="9144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SzPct val="25000"/>
            </a:pPr>
            <a:r>
              <a:rPr lang="de-CH" sz="1600">
                <a:solidFill>
                  <a:schemeClr val="bg1"/>
                </a:solidFill>
                <a:sym typeface="Arial" charset="0"/>
              </a:rPr>
              <a:t>Difficult to control calcination using temperature</a:t>
            </a:r>
          </a:p>
        </p:txBody>
      </p:sp>
      <p:sp>
        <p:nvSpPr>
          <p:cNvPr id="86033" name="Shape 1184"/>
          <p:cNvSpPr txBox="1">
            <a:spLocks noChangeArrowheads="1"/>
          </p:cNvSpPr>
          <p:nvPr/>
        </p:nvSpPr>
        <p:spPr bwMode="auto">
          <a:xfrm>
            <a:off x="5964238" y="2873375"/>
            <a:ext cx="2132012" cy="914400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SzPct val="25000"/>
            </a:pPr>
            <a:r>
              <a:rPr lang="de-CH" sz="1600">
                <a:sym typeface="Arial" charset="0"/>
              </a:rPr>
              <a:t>Easier to control calcination using temperature</a:t>
            </a:r>
          </a:p>
        </p:txBody>
      </p:sp>
      <p:cxnSp>
        <p:nvCxnSpPr>
          <p:cNvPr id="86034" name="Shape 1185"/>
          <p:cNvCxnSpPr>
            <a:cxnSpLocks noChangeShapeType="1"/>
          </p:cNvCxnSpPr>
          <p:nvPr/>
        </p:nvCxnSpPr>
        <p:spPr bwMode="auto">
          <a:xfrm rot="10800000">
            <a:off x="6946900" y="2511425"/>
            <a:ext cx="0" cy="398463"/>
          </a:xfrm>
          <a:prstGeom prst="straightConnector1">
            <a:avLst/>
          </a:prstGeom>
          <a:noFill/>
          <a:ln w="38100">
            <a:solidFill>
              <a:srgbClr val="66FF66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46D0A2F-C750-461B-BC0D-DEBCB68349E2}" type="slidenum">
              <a:rPr lang="en-US" sz="800"/>
              <a:pPr algn="r"/>
              <a:t>7</a:t>
            </a:fld>
            <a:endParaRPr lang="en-US" sz="800"/>
          </a:p>
        </p:txBody>
      </p:sp>
      <p:grpSp>
        <p:nvGrpSpPr>
          <p:cNvPr id="22530" name="Shape 123"/>
          <p:cNvGrpSpPr>
            <a:grpSpLocks/>
          </p:cNvGrpSpPr>
          <p:nvPr/>
        </p:nvGrpSpPr>
        <p:grpSpPr bwMode="auto">
          <a:xfrm>
            <a:off x="7680325" y="1211263"/>
            <a:ext cx="1076325" cy="1828800"/>
            <a:chOff x="0" y="0"/>
            <a:chExt cx="3000000" cy="3000000"/>
          </a:xfrm>
        </p:grpSpPr>
        <p:sp>
          <p:nvSpPr>
            <p:cNvPr id="22533" name="Shape 124"/>
            <p:cNvSpPr>
              <a:spLocks/>
            </p:cNvSpPr>
            <p:nvPr/>
          </p:nvSpPr>
          <p:spPr bwMode="auto">
            <a:xfrm>
              <a:off x="1132650" y="0"/>
              <a:ext cx="250025" cy="373500"/>
            </a:xfrm>
            <a:custGeom>
              <a:avLst/>
              <a:gdLst>
                <a:gd name="T0" fmla="*/ 0 w 10001"/>
                <a:gd name="T1" fmla="*/ 2940 h 14940"/>
                <a:gd name="T2" fmla="*/ 0 w 10001"/>
                <a:gd name="T3" fmla="*/ 12000 h 14940"/>
                <a:gd name="T4" fmla="*/ 0 w 10001"/>
                <a:gd name="T5" fmla="*/ 12000 h 14940"/>
                <a:gd name="T6" fmla="*/ 102 w 10001"/>
                <a:gd name="T7" fmla="*/ 12600 h 14940"/>
                <a:gd name="T8" fmla="*/ 408 w 10001"/>
                <a:gd name="T9" fmla="*/ 13140 h 14940"/>
                <a:gd name="T10" fmla="*/ 816 w 10001"/>
                <a:gd name="T11" fmla="*/ 13620 h 14940"/>
                <a:gd name="T12" fmla="*/ 1429 w 10001"/>
                <a:gd name="T13" fmla="*/ 14100 h 14940"/>
                <a:gd name="T14" fmla="*/ 2245 w 10001"/>
                <a:gd name="T15" fmla="*/ 14460 h 14940"/>
                <a:gd name="T16" fmla="*/ 3061 w 10001"/>
                <a:gd name="T17" fmla="*/ 14700 h 14940"/>
                <a:gd name="T18" fmla="*/ 3980 w 10001"/>
                <a:gd name="T19" fmla="*/ 14880 h 14940"/>
                <a:gd name="T20" fmla="*/ 5000 w 10001"/>
                <a:gd name="T21" fmla="*/ 14940 h 14940"/>
                <a:gd name="T22" fmla="*/ 6021 w 10001"/>
                <a:gd name="T23" fmla="*/ 14880 h 14940"/>
                <a:gd name="T24" fmla="*/ 6939 w 10001"/>
                <a:gd name="T25" fmla="*/ 14700 h 14940"/>
                <a:gd name="T26" fmla="*/ 7755 w 10001"/>
                <a:gd name="T27" fmla="*/ 14460 h 14940"/>
                <a:gd name="T28" fmla="*/ 8572 w 10001"/>
                <a:gd name="T29" fmla="*/ 14100 h 14940"/>
                <a:gd name="T30" fmla="*/ 9184 w 10001"/>
                <a:gd name="T31" fmla="*/ 13620 h 14940"/>
                <a:gd name="T32" fmla="*/ 9592 w 10001"/>
                <a:gd name="T33" fmla="*/ 13140 h 14940"/>
                <a:gd name="T34" fmla="*/ 9898 w 10001"/>
                <a:gd name="T35" fmla="*/ 12600 h 14940"/>
                <a:gd name="T36" fmla="*/ 10000 w 10001"/>
                <a:gd name="T37" fmla="*/ 12000 h 14940"/>
                <a:gd name="T38" fmla="*/ 10000 w 10001"/>
                <a:gd name="T39" fmla="*/ 12000 h 14940"/>
                <a:gd name="T40" fmla="*/ 10000 w 10001"/>
                <a:gd name="T41" fmla="*/ 2940 h 14940"/>
                <a:gd name="T42" fmla="*/ 10000 w 10001"/>
                <a:gd name="T43" fmla="*/ 2940 h 14940"/>
                <a:gd name="T44" fmla="*/ 9898 w 10001"/>
                <a:gd name="T45" fmla="*/ 2340 h 14940"/>
                <a:gd name="T46" fmla="*/ 9592 w 10001"/>
                <a:gd name="T47" fmla="*/ 1800 h 14940"/>
                <a:gd name="T48" fmla="*/ 9184 w 10001"/>
                <a:gd name="T49" fmla="*/ 1320 h 14940"/>
                <a:gd name="T50" fmla="*/ 8572 w 10001"/>
                <a:gd name="T51" fmla="*/ 840 h 14940"/>
                <a:gd name="T52" fmla="*/ 7755 w 10001"/>
                <a:gd name="T53" fmla="*/ 480 h 14940"/>
                <a:gd name="T54" fmla="*/ 6939 w 10001"/>
                <a:gd name="T55" fmla="*/ 240 h 14940"/>
                <a:gd name="T56" fmla="*/ 6021 w 10001"/>
                <a:gd name="T57" fmla="*/ 60 h 14940"/>
                <a:gd name="T58" fmla="*/ 5000 w 10001"/>
                <a:gd name="T59" fmla="*/ 0 h 14940"/>
                <a:gd name="T60" fmla="*/ 3980 w 10001"/>
                <a:gd name="T61" fmla="*/ 60 h 14940"/>
                <a:gd name="T62" fmla="*/ 3061 w 10001"/>
                <a:gd name="T63" fmla="*/ 240 h 14940"/>
                <a:gd name="T64" fmla="*/ 2245 w 10001"/>
                <a:gd name="T65" fmla="*/ 480 h 14940"/>
                <a:gd name="T66" fmla="*/ 1429 w 10001"/>
                <a:gd name="T67" fmla="*/ 840 h 14940"/>
                <a:gd name="T68" fmla="*/ 816 w 10001"/>
                <a:gd name="T69" fmla="*/ 1320 h 14940"/>
                <a:gd name="T70" fmla="*/ 408 w 10001"/>
                <a:gd name="T71" fmla="*/ 1800 h 14940"/>
                <a:gd name="T72" fmla="*/ 102 w 10001"/>
                <a:gd name="T73" fmla="*/ 2340 h 14940"/>
                <a:gd name="T74" fmla="*/ 0 w 10001"/>
                <a:gd name="T75" fmla="*/ 2940 h 14940"/>
                <a:gd name="T76" fmla="*/ 0 w 10001"/>
                <a:gd name="T77" fmla="*/ 2940 h 1494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001"/>
                <a:gd name="T118" fmla="*/ 0 h 14940"/>
                <a:gd name="T119" fmla="*/ 10001 w 10001"/>
                <a:gd name="T120" fmla="*/ 14940 h 1494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001" h="14940" extrusionOk="0">
                  <a:moveTo>
                    <a:pt x="0" y="2940"/>
                  </a:moveTo>
                  <a:lnTo>
                    <a:pt x="0" y="12000"/>
                  </a:lnTo>
                  <a:lnTo>
                    <a:pt x="102" y="12600"/>
                  </a:lnTo>
                  <a:lnTo>
                    <a:pt x="408" y="13140"/>
                  </a:lnTo>
                  <a:lnTo>
                    <a:pt x="816" y="13620"/>
                  </a:lnTo>
                  <a:lnTo>
                    <a:pt x="1429" y="14100"/>
                  </a:lnTo>
                  <a:lnTo>
                    <a:pt x="2245" y="14460"/>
                  </a:lnTo>
                  <a:lnTo>
                    <a:pt x="3061" y="14700"/>
                  </a:lnTo>
                  <a:lnTo>
                    <a:pt x="3980" y="14880"/>
                  </a:lnTo>
                  <a:lnTo>
                    <a:pt x="5000" y="14940"/>
                  </a:lnTo>
                  <a:lnTo>
                    <a:pt x="6021" y="14880"/>
                  </a:lnTo>
                  <a:lnTo>
                    <a:pt x="6939" y="14700"/>
                  </a:lnTo>
                  <a:lnTo>
                    <a:pt x="7755" y="14460"/>
                  </a:lnTo>
                  <a:lnTo>
                    <a:pt x="8572" y="14100"/>
                  </a:lnTo>
                  <a:lnTo>
                    <a:pt x="9184" y="13620"/>
                  </a:lnTo>
                  <a:lnTo>
                    <a:pt x="9592" y="13140"/>
                  </a:lnTo>
                  <a:lnTo>
                    <a:pt x="9898" y="12600"/>
                  </a:lnTo>
                  <a:lnTo>
                    <a:pt x="10000" y="12000"/>
                  </a:lnTo>
                  <a:lnTo>
                    <a:pt x="10000" y="2940"/>
                  </a:lnTo>
                  <a:lnTo>
                    <a:pt x="9898" y="2340"/>
                  </a:lnTo>
                  <a:lnTo>
                    <a:pt x="9592" y="1800"/>
                  </a:lnTo>
                  <a:lnTo>
                    <a:pt x="9184" y="1320"/>
                  </a:lnTo>
                  <a:lnTo>
                    <a:pt x="8572" y="840"/>
                  </a:lnTo>
                  <a:lnTo>
                    <a:pt x="7755" y="480"/>
                  </a:lnTo>
                  <a:lnTo>
                    <a:pt x="6939" y="240"/>
                  </a:lnTo>
                  <a:lnTo>
                    <a:pt x="6021" y="60"/>
                  </a:lnTo>
                  <a:lnTo>
                    <a:pt x="5000" y="0"/>
                  </a:lnTo>
                  <a:lnTo>
                    <a:pt x="3980" y="60"/>
                  </a:lnTo>
                  <a:lnTo>
                    <a:pt x="3061" y="240"/>
                  </a:lnTo>
                  <a:lnTo>
                    <a:pt x="2245" y="480"/>
                  </a:lnTo>
                  <a:lnTo>
                    <a:pt x="1429" y="840"/>
                  </a:lnTo>
                  <a:lnTo>
                    <a:pt x="816" y="1320"/>
                  </a:lnTo>
                  <a:lnTo>
                    <a:pt x="408" y="1800"/>
                  </a:lnTo>
                  <a:lnTo>
                    <a:pt x="102" y="2340"/>
                  </a:lnTo>
                  <a:lnTo>
                    <a:pt x="0" y="29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4" name="Shape 125"/>
            <p:cNvSpPr>
              <a:spLocks/>
            </p:cNvSpPr>
            <p:nvPr/>
          </p:nvSpPr>
          <p:spPr bwMode="auto">
            <a:xfrm>
              <a:off x="1818875" y="163500"/>
              <a:ext cx="520425" cy="306000"/>
            </a:xfrm>
            <a:custGeom>
              <a:avLst/>
              <a:gdLst>
                <a:gd name="T0" fmla="*/ 12347 w 20817"/>
                <a:gd name="T1" fmla="*/ 840 h 12240"/>
                <a:gd name="T2" fmla="*/ 1429 w 20817"/>
                <a:gd name="T3" fmla="*/ 7260 h 12240"/>
                <a:gd name="T4" fmla="*/ 1429 w 20817"/>
                <a:gd name="T5" fmla="*/ 7260 h 12240"/>
                <a:gd name="T6" fmla="*/ 306 w 20817"/>
                <a:gd name="T7" fmla="*/ 8220 h 12240"/>
                <a:gd name="T8" fmla="*/ 0 w 20817"/>
                <a:gd name="T9" fmla="*/ 9300 h 12240"/>
                <a:gd name="T10" fmla="*/ 306 w 20817"/>
                <a:gd name="T11" fmla="*/ 10440 h 12240"/>
                <a:gd name="T12" fmla="*/ 1429 w 20817"/>
                <a:gd name="T13" fmla="*/ 11400 h 12240"/>
                <a:gd name="T14" fmla="*/ 2245 w 20817"/>
                <a:gd name="T15" fmla="*/ 11760 h 12240"/>
                <a:gd name="T16" fmla="*/ 3061 w 20817"/>
                <a:gd name="T17" fmla="*/ 12060 h 12240"/>
                <a:gd name="T18" fmla="*/ 3980 w 20817"/>
                <a:gd name="T19" fmla="*/ 12180 h 12240"/>
                <a:gd name="T20" fmla="*/ 5000 w 20817"/>
                <a:gd name="T21" fmla="*/ 12240 h 12240"/>
                <a:gd name="T22" fmla="*/ 5918 w 20817"/>
                <a:gd name="T23" fmla="*/ 12180 h 12240"/>
                <a:gd name="T24" fmla="*/ 6837 w 20817"/>
                <a:gd name="T25" fmla="*/ 12060 h 12240"/>
                <a:gd name="T26" fmla="*/ 7653 w 20817"/>
                <a:gd name="T27" fmla="*/ 11760 h 12240"/>
                <a:gd name="T28" fmla="*/ 8469 w 20817"/>
                <a:gd name="T29" fmla="*/ 11400 h 12240"/>
                <a:gd name="T30" fmla="*/ 8469 w 20817"/>
                <a:gd name="T31" fmla="*/ 11400 h 12240"/>
                <a:gd name="T32" fmla="*/ 19388 w 20817"/>
                <a:gd name="T33" fmla="*/ 4980 h 12240"/>
                <a:gd name="T34" fmla="*/ 19388 w 20817"/>
                <a:gd name="T35" fmla="*/ 4980 h 12240"/>
                <a:gd name="T36" fmla="*/ 20510 w 20817"/>
                <a:gd name="T37" fmla="*/ 4020 h 12240"/>
                <a:gd name="T38" fmla="*/ 20816 w 20817"/>
                <a:gd name="T39" fmla="*/ 2880 h 12240"/>
                <a:gd name="T40" fmla="*/ 20510 w 20817"/>
                <a:gd name="T41" fmla="*/ 1800 h 12240"/>
                <a:gd name="T42" fmla="*/ 19388 w 20817"/>
                <a:gd name="T43" fmla="*/ 840 h 12240"/>
                <a:gd name="T44" fmla="*/ 18572 w 20817"/>
                <a:gd name="T45" fmla="*/ 480 h 12240"/>
                <a:gd name="T46" fmla="*/ 17755 w 20817"/>
                <a:gd name="T47" fmla="*/ 180 h 12240"/>
                <a:gd name="T48" fmla="*/ 16837 w 20817"/>
                <a:gd name="T49" fmla="*/ 60 h 12240"/>
                <a:gd name="T50" fmla="*/ 15918 w 20817"/>
                <a:gd name="T51" fmla="*/ 0 h 12240"/>
                <a:gd name="T52" fmla="*/ 14898 w 20817"/>
                <a:gd name="T53" fmla="*/ 60 h 12240"/>
                <a:gd name="T54" fmla="*/ 13980 w 20817"/>
                <a:gd name="T55" fmla="*/ 180 h 12240"/>
                <a:gd name="T56" fmla="*/ 13163 w 20817"/>
                <a:gd name="T57" fmla="*/ 480 h 12240"/>
                <a:gd name="T58" fmla="*/ 12347 w 20817"/>
                <a:gd name="T59" fmla="*/ 840 h 12240"/>
                <a:gd name="T60" fmla="*/ 12347 w 20817"/>
                <a:gd name="T61" fmla="*/ 840 h 122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817"/>
                <a:gd name="T94" fmla="*/ 0 h 12240"/>
                <a:gd name="T95" fmla="*/ 20817 w 20817"/>
                <a:gd name="T96" fmla="*/ 12240 h 122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817" h="12240" extrusionOk="0">
                  <a:moveTo>
                    <a:pt x="12347" y="840"/>
                  </a:moveTo>
                  <a:lnTo>
                    <a:pt x="1429" y="7260"/>
                  </a:lnTo>
                  <a:lnTo>
                    <a:pt x="306" y="8220"/>
                  </a:lnTo>
                  <a:lnTo>
                    <a:pt x="0" y="9300"/>
                  </a:lnTo>
                  <a:lnTo>
                    <a:pt x="306" y="10440"/>
                  </a:lnTo>
                  <a:lnTo>
                    <a:pt x="1429" y="11400"/>
                  </a:lnTo>
                  <a:lnTo>
                    <a:pt x="2245" y="11760"/>
                  </a:lnTo>
                  <a:lnTo>
                    <a:pt x="3061" y="12060"/>
                  </a:lnTo>
                  <a:lnTo>
                    <a:pt x="3980" y="12180"/>
                  </a:lnTo>
                  <a:lnTo>
                    <a:pt x="5000" y="12240"/>
                  </a:lnTo>
                  <a:lnTo>
                    <a:pt x="5918" y="12180"/>
                  </a:lnTo>
                  <a:lnTo>
                    <a:pt x="6837" y="12060"/>
                  </a:lnTo>
                  <a:lnTo>
                    <a:pt x="7653" y="11760"/>
                  </a:lnTo>
                  <a:lnTo>
                    <a:pt x="8469" y="11400"/>
                  </a:lnTo>
                  <a:lnTo>
                    <a:pt x="19388" y="4980"/>
                  </a:lnTo>
                  <a:lnTo>
                    <a:pt x="20510" y="4020"/>
                  </a:lnTo>
                  <a:lnTo>
                    <a:pt x="20816" y="2880"/>
                  </a:lnTo>
                  <a:lnTo>
                    <a:pt x="20510" y="1800"/>
                  </a:lnTo>
                  <a:lnTo>
                    <a:pt x="19388" y="840"/>
                  </a:lnTo>
                  <a:lnTo>
                    <a:pt x="18572" y="480"/>
                  </a:lnTo>
                  <a:lnTo>
                    <a:pt x="17755" y="180"/>
                  </a:lnTo>
                  <a:lnTo>
                    <a:pt x="16837" y="60"/>
                  </a:lnTo>
                  <a:lnTo>
                    <a:pt x="15918" y="0"/>
                  </a:lnTo>
                  <a:lnTo>
                    <a:pt x="14898" y="60"/>
                  </a:lnTo>
                  <a:lnTo>
                    <a:pt x="13980" y="180"/>
                  </a:lnTo>
                  <a:lnTo>
                    <a:pt x="13163" y="480"/>
                  </a:lnTo>
                  <a:lnTo>
                    <a:pt x="12347" y="8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5" name="Shape 126"/>
            <p:cNvSpPr>
              <a:spLocks/>
            </p:cNvSpPr>
            <p:nvPr/>
          </p:nvSpPr>
          <p:spPr bwMode="auto">
            <a:xfrm>
              <a:off x="206625" y="163500"/>
              <a:ext cx="520425" cy="306000"/>
            </a:xfrm>
            <a:custGeom>
              <a:avLst/>
              <a:gdLst>
                <a:gd name="T0" fmla="*/ 1429 w 20817"/>
                <a:gd name="T1" fmla="*/ 4980 h 12240"/>
                <a:gd name="T2" fmla="*/ 12245 w 20817"/>
                <a:gd name="T3" fmla="*/ 11400 h 12240"/>
                <a:gd name="T4" fmla="*/ 12245 w 20817"/>
                <a:gd name="T5" fmla="*/ 11400 h 12240"/>
                <a:gd name="T6" fmla="*/ 13062 w 20817"/>
                <a:gd name="T7" fmla="*/ 11760 h 12240"/>
                <a:gd name="T8" fmla="*/ 13878 w 20817"/>
                <a:gd name="T9" fmla="*/ 12060 h 12240"/>
                <a:gd name="T10" fmla="*/ 14796 w 20817"/>
                <a:gd name="T11" fmla="*/ 12180 h 12240"/>
                <a:gd name="T12" fmla="*/ 15817 w 20817"/>
                <a:gd name="T13" fmla="*/ 12240 h 12240"/>
                <a:gd name="T14" fmla="*/ 16735 w 20817"/>
                <a:gd name="T15" fmla="*/ 12180 h 12240"/>
                <a:gd name="T16" fmla="*/ 17653 w 20817"/>
                <a:gd name="T17" fmla="*/ 12060 h 12240"/>
                <a:gd name="T18" fmla="*/ 18470 w 20817"/>
                <a:gd name="T19" fmla="*/ 11760 h 12240"/>
                <a:gd name="T20" fmla="*/ 19286 w 20817"/>
                <a:gd name="T21" fmla="*/ 11400 h 12240"/>
                <a:gd name="T22" fmla="*/ 20408 w 20817"/>
                <a:gd name="T23" fmla="*/ 10440 h 12240"/>
                <a:gd name="T24" fmla="*/ 20817 w 20817"/>
                <a:gd name="T25" fmla="*/ 9300 h 12240"/>
                <a:gd name="T26" fmla="*/ 20408 w 20817"/>
                <a:gd name="T27" fmla="*/ 8220 h 12240"/>
                <a:gd name="T28" fmla="*/ 19286 w 20817"/>
                <a:gd name="T29" fmla="*/ 7260 h 12240"/>
                <a:gd name="T30" fmla="*/ 19286 w 20817"/>
                <a:gd name="T31" fmla="*/ 7260 h 12240"/>
                <a:gd name="T32" fmla="*/ 8470 w 20817"/>
                <a:gd name="T33" fmla="*/ 840 h 12240"/>
                <a:gd name="T34" fmla="*/ 8470 w 20817"/>
                <a:gd name="T35" fmla="*/ 840 h 12240"/>
                <a:gd name="T36" fmla="*/ 7653 w 20817"/>
                <a:gd name="T37" fmla="*/ 480 h 12240"/>
                <a:gd name="T38" fmla="*/ 6837 w 20817"/>
                <a:gd name="T39" fmla="*/ 180 h 12240"/>
                <a:gd name="T40" fmla="*/ 5919 w 20817"/>
                <a:gd name="T41" fmla="*/ 60 h 12240"/>
                <a:gd name="T42" fmla="*/ 5000 w 20817"/>
                <a:gd name="T43" fmla="*/ 0 h 12240"/>
                <a:gd name="T44" fmla="*/ 4082 w 20817"/>
                <a:gd name="T45" fmla="*/ 60 h 12240"/>
                <a:gd name="T46" fmla="*/ 3164 w 20817"/>
                <a:gd name="T47" fmla="*/ 180 h 12240"/>
                <a:gd name="T48" fmla="*/ 2245 w 20817"/>
                <a:gd name="T49" fmla="*/ 480 h 12240"/>
                <a:gd name="T50" fmla="*/ 1429 w 20817"/>
                <a:gd name="T51" fmla="*/ 840 h 12240"/>
                <a:gd name="T52" fmla="*/ 306 w 20817"/>
                <a:gd name="T53" fmla="*/ 1800 h 12240"/>
                <a:gd name="T54" fmla="*/ 0 w 20817"/>
                <a:gd name="T55" fmla="*/ 2880 h 12240"/>
                <a:gd name="T56" fmla="*/ 306 w 20817"/>
                <a:gd name="T57" fmla="*/ 4020 h 12240"/>
                <a:gd name="T58" fmla="*/ 1429 w 20817"/>
                <a:gd name="T59" fmla="*/ 4980 h 12240"/>
                <a:gd name="T60" fmla="*/ 1429 w 20817"/>
                <a:gd name="T61" fmla="*/ 4980 h 1224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0817"/>
                <a:gd name="T94" fmla="*/ 0 h 12240"/>
                <a:gd name="T95" fmla="*/ 20817 w 20817"/>
                <a:gd name="T96" fmla="*/ 12240 h 1224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0817" h="12240" extrusionOk="0">
                  <a:moveTo>
                    <a:pt x="1429" y="4980"/>
                  </a:moveTo>
                  <a:lnTo>
                    <a:pt x="12245" y="11400"/>
                  </a:lnTo>
                  <a:lnTo>
                    <a:pt x="13062" y="11760"/>
                  </a:lnTo>
                  <a:lnTo>
                    <a:pt x="13878" y="12060"/>
                  </a:lnTo>
                  <a:lnTo>
                    <a:pt x="14796" y="12180"/>
                  </a:lnTo>
                  <a:lnTo>
                    <a:pt x="15817" y="12240"/>
                  </a:lnTo>
                  <a:lnTo>
                    <a:pt x="16735" y="12180"/>
                  </a:lnTo>
                  <a:lnTo>
                    <a:pt x="17653" y="12060"/>
                  </a:lnTo>
                  <a:lnTo>
                    <a:pt x="18470" y="11760"/>
                  </a:lnTo>
                  <a:lnTo>
                    <a:pt x="19286" y="11400"/>
                  </a:lnTo>
                  <a:lnTo>
                    <a:pt x="20408" y="10440"/>
                  </a:lnTo>
                  <a:lnTo>
                    <a:pt x="20817" y="9300"/>
                  </a:lnTo>
                  <a:lnTo>
                    <a:pt x="20408" y="8220"/>
                  </a:lnTo>
                  <a:lnTo>
                    <a:pt x="19286" y="7260"/>
                  </a:lnTo>
                  <a:lnTo>
                    <a:pt x="8470" y="840"/>
                  </a:lnTo>
                  <a:lnTo>
                    <a:pt x="7653" y="480"/>
                  </a:lnTo>
                  <a:lnTo>
                    <a:pt x="6837" y="180"/>
                  </a:lnTo>
                  <a:lnTo>
                    <a:pt x="5919" y="60"/>
                  </a:lnTo>
                  <a:lnTo>
                    <a:pt x="5000" y="0"/>
                  </a:lnTo>
                  <a:lnTo>
                    <a:pt x="4082" y="60"/>
                  </a:lnTo>
                  <a:lnTo>
                    <a:pt x="3164" y="180"/>
                  </a:lnTo>
                  <a:lnTo>
                    <a:pt x="2245" y="480"/>
                  </a:lnTo>
                  <a:lnTo>
                    <a:pt x="1429" y="840"/>
                  </a:lnTo>
                  <a:lnTo>
                    <a:pt x="306" y="1800"/>
                  </a:lnTo>
                  <a:lnTo>
                    <a:pt x="0" y="2880"/>
                  </a:lnTo>
                  <a:lnTo>
                    <a:pt x="306" y="4020"/>
                  </a:lnTo>
                  <a:lnTo>
                    <a:pt x="1429" y="49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6" name="Shape 127"/>
            <p:cNvSpPr>
              <a:spLocks/>
            </p:cNvSpPr>
            <p:nvPr/>
          </p:nvSpPr>
          <p:spPr bwMode="auto">
            <a:xfrm>
              <a:off x="0" y="1242000"/>
              <a:ext cx="2686225" cy="1581000"/>
            </a:xfrm>
            <a:custGeom>
              <a:avLst/>
              <a:gdLst>
                <a:gd name="T0" fmla="*/ 48163 w 107449"/>
                <a:gd name="T1" fmla="*/ 180 h 63240"/>
                <a:gd name="T2" fmla="*/ 37653 w 107449"/>
                <a:gd name="T3" fmla="*/ 1440 h 63240"/>
                <a:gd name="T4" fmla="*/ 28061 w 107449"/>
                <a:gd name="T5" fmla="*/ 3840 h 63240"/>
                <a:gd name="T6" fmla="*/ 19490 w 107449"/>
                <a:gd name="T7" fmla="*/ 7200 h 63240"/>
                <a:gd name="T8" fmla="*/ 12245 w 107449"/>
                <a:gd name="T9" fmla="*/ 11520 h 63240"/>
                <a:gd name="T10" fmla="*/ 6429 w 107449"/>
                <a:gd name="T11" fmla="*/ 16560 h 63240"/>
                <a:gd name="T12" fmla="*/ 2449 w 107449"/>
                <a:gd name="T13" fmla="*/ 22200 h 63240"/>
                <a:gd name="T14" fmla="*/ 306 w 107449"/>
                <a:gd name="T15" fmla="*/ 28380 h 63240"/>
                <a:gd name="T16" fmla="*/ 306 w 107449"/>
                <a:gd name="T17" fmla="*/ 34860 h 63240"/>
                <a:gd name="T18" fmla="*/ 2449 w 107449"/>
                <a:gd name="T19" fmla="*/ 41040 h 63240"/>
                <a:gd name="T20" fmla="*/ 6429 w 107449"/>
                <a:gd name="T21" fmla="*/ 46680 h 63240"/>
                <a:gd name="T22" fmla="*/ 12245 w 107449"/>
                <a:gd name="T23" fmla="*/ 51720 h 63240"/>
                <a:gd name="T24" fmla="*/ 19490 w 107449"/>
                <a:gd name="T25" fmla="*/ 56040 h 63240"/>
                <a:gd name="T26" fmla="*/ 28061 w 107449"/>
                <a:gd name="T27" fmla="*/ 59400 h 63240"/>
                <a:gd name="T28" fmla="*/ 37653 w 107449"/>
                <a:gd name="T29" fmla="*/ 61800 h 63240"/>
                <a:gd name="T30" fmla="*/ 48163 w 107449"/>
                <a:gd name="T31" fmla="*/ 63060 h 63240"/>
                <a:gd name="T32" fmla="*/ 59184 w 107449"/>
                <a:gd name="T33" fmla="*/ 63060 h 63240"/>
                <a:gd name="T34" fmla="*/ 69694 w 107449"/>
                <a:gd name="T35" fmla="*/ 61800 h 63240"/>
                <a:gd name="T36" fmla="*/ 79286 w 107449"/>
                <a:gd name="T37" fmla="*/ 59400 h 63240"/>
                <a:gd name="T38" fmla="*/ 87857 w 107449"/>
                <a:gd name="T39" fmla="*/ 56040 h 63240"/>
                <a:gd name="T40" fmla="*/ 95204 w 107449"/>
                <a:gd name="T41" fmla="*/ 51720 h 63240"/>
                <a:gd name="T42" fmla="*/ 100918 w 107449"/>
                <a:gd name="T43" fmla="*/ 46680 h 63240"/>
                <a:gd name="T44" fmla="*/ 105000 w 107449"/>
                <a:gd name="T45" fmla="*/ 41040 h 63240"/>
                <a:gd name="T46" fmla="*/ 107143 w 107449"/>
                <a:gd name="T47" fmla="*/ 34860 h 63240"/>
                <a:gd name="T48" fmla="*/ 107143 w 107449"/>
                <a:gd name="T49" fmla="*/ 28380 h 63240"/>
                <a:gd name="T50" fmla="*/ 105000 w 107449"/>
                <a:gd name="T51" fmla="*/ 22200 h 63240"/>
                <a:gd name="T52" fmla="*/ 100918 w 107449"/>
                <a:gd name="T53" fmla="*/ 16560 h 63240"/>
                <a:gd name="T54" fmla="*/ 95204 w 107449"/>
                <a:gd name="T55" fmla="*/ 11520 h 63240"/>
                <a:gd name="T56" fmla="*/ 87857 w 107449"/>
                <a:gd name="T57" fmla="*/ 7200 h 63240"/>
                <a:gd name="T58" fmla="*/ 79286 w 107449"/>
                <a:gd name="T59" fmla="*/ 3840 h 63240"/>
                <a:gd name="T60" fmla="*/ 69694 w 107449"/>
                <a:gd name="T61" fmla="*/ 1440 h 63240"/>
                <a:gd name="T62" fmla="*/ 59184 w 107449"/>
                <a:gd name="T63" fmla="*/ 180 h 6324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7449"/>
                <a:gd name="T97" fmla="*/ 0 h 63240"/>
                <a:gd name="T98" fmla="*/ 107449 w 107449"/>
                <a:gd name="T99" fmla="*/ 63240 h 6324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7449" h="63240" extrusionOk="0">
                  <a:moveTo>
                    <a:pt x="53673" y="0"/>
                  </a:moveTo>
                  <a:lnTo>
                    <a:pt x="48163" y="180"/>
                  </a:lnTo>
                  <a:lnTo>
                    <a:pt x="42857" y="660"/>
                  </a:lnTo>
                  <a:lnTo>
                    <a:pt x="37653" y="1440"/>
                  </a:lnTo>
                  <a:lnTo>
                    <a:pt x="32755" y="2460"/>
                  </a:lnTo>
                  <a:lnTo>
                    <a:pt x="28061" y="3840"/>
                  </a:lnTo>
                  <a:lnTo>
                    <a:pt x="23673" y="5400"/>
                  </a:lnTo>
                  <a:lnTo>
                    <a:pt x="19490" y="7200"/>
                  </a:lnTo>
                  <a:lnTo>
                    <a:pt x="15714" y="9240"/>
                  </a:lnTo>
                  <a:lnTo>
                    <a:pt x="12245" y="11520"/>
                  </a:lnTo>
                  <a:lnTo>
                    <a:pt x="9184" y="13920"/>
                  </a:lnTo>
                  <a:lnTo>
                    <a:pt x="6429" y="16560"/>
                  </a:lnTo>
                  <a:lnTo>
                    <a:pt x="4184" y="19320"/>
                  </a:lnTo>
                  <a:lnTo>
                    <a:pt x="2449" y="22200"/>
                  </a:lnTo>
                  <a:lnTo>
                    <a:pt x="1122" y="25260"/>
                  </a:lnTo>
                  <a:lnTo>
                    <a:pt x="306" y="28380"/>
                  </a:lnTo>
                  <a:lnTo>
                    <a:pt x="0" y="31620"/>
                  </a:lnTo>
                  <a:lnTo>
                    <a:pt x="306" y="34860"/>
                  </a:lnTo>
                  <a:lnTo>
                    <a:pt x="1122" y="37980"/>
                  </a:lnTo>
                  <a:lnTo>
                    <a:pt x="2449" y="41040"/>
                  </a:lnTo>
                  <a:lnTo>
                    <a:pt x="4184" y="43920"/>
                  </a:lnTo>
                  <a:lnTo>
                    <a:pt x="6429" y="46680"/>
                  </a:lnTo>
                  <a:lnTo>
                    <a:pt x="9184" y="49320"/>
                  </a:lnTo>
                  <a:lnTo>
                    <a:pt x="12245" y="51720"/>
                  </a:lnTo>
                  <a:lnTo>
                    <a:pt x="15714" y="54000"/>
                  </a:lnTo>
                  <a:lnTo>
                    <a:pt x="19490" y="56040"/>
                  </a:lnTo>
                  <a:lnTo>
                    <a:pt x="23673" y="57840"/>
                  </a:lnTo>
                  <a:lnTo>
                    <a:pt x="28061" y="59400"/>
                  </a:lnTo>
                  <a:lnTo>
                    <a:pt x="32755" y="60780"/>
                  </a:lnTo>
                  <a:lnTo>
                    <a:pt x="37653" y="61800"/>
                  </a:lnTo>
                  <a:lnTo>
                    <a:pt x="42857" y="62580"/>
                  </a:lnTo>
                  <a:lnTo>
                    <a:pt x="48163" y="63060"/>
                  </a:lnTo>
                  <a:lnTo>
                    <a:pt x="53673" y="63240"/>
                  </a:lnTo>
                  <a:lnTo>
                    <a:pt x="59184" y="63060"/>
                  </a:lnTo>
                  <a:lnTo>
                    <a:pt x="64490" y="62580"/>
                  </a:lnTo>
                  <a:lnTo>
                    <a:pt x="69694" y="61800"/>
                  </a:lnTo>
                  <a:lnTo>
                    <a:pt x="74592" y="60780"/>
                  </a:lnTo>
                  <a:lnTo>
                    <a:pt x="79286" y="59400"/>
                  </a:lnTo>
                  <a:lnTo>
                    <a:pt x="83776" y="57840"/>
                  </a:lnTo>
                  <a:lnTo>
                    <a:pt x="87857" y="56040"/>
                  </a:lnTo>
                  <a:lnTo>
                    <a:pt x="91735" y="54000"/>
                  </a:lnTo>
                  <a:lnTo>
                    <a:pt x="95204" y="51720"/>
                  </a:lnTo>
                  <a:lnTo>
                    <a:pt x="98265" y="49320"/>
                  </a:lnTo>
                  <a:lnTo>
                    <a:pt x="100918" y="46680"/>
                  </a:lnTo>
                  <a:lnTo>
                    <a:pt x="103265" y="43920"/>
                  </a:lnTo>
                  <a:lnTo>
                    <a:pt x="105000" y="41040"/>
                  </a:lnTo>
                  <a:lnTo>
                    <a:pt x="106327" y="37980"/>
                  </a:lnTo>
                  <a:lnTo>
                    <a:pt x="107143" y="34860"/>
                  </a:lnTo>
                  <a:lnTo>
                    <a:pt x="107449" y="31620"/>
                  </a:lnTo>
                  <a:lnTo>
                    <a:pt x="107143" y="28380"/>
                  </a:lnTo>
                  <a:lnTo>
                    <a:pt x="106327" y="25260"/>
                  </a:lnTo>
                  <a:lnTo>
                    <a:pt x="105000" y="22200"/>
                  </a:lnTo>
                  <a:lnTo>
                    <a:pt x="103265" y="19320"/>
                  </a:lnTo>
                  <a:lnTo>
                    <a:pt x="100918" y="16560"/>
                  </a:lnTo>
                  <a:lnTo>
                    <a:pt x="98265" y="13920"/>
                  </a:lnTo>
                  <a:lnTo>
                    <a:pt x="95204" y="11520"/>
                  </a:lnTo>
                  <a:lnTo>
                    <a:pt x="91735" y="9240"/>
                  </a:lnTo>
                  <a:lnTo>
                    <a:pt x="87857" y="7200"/>
                  </a:lnTo>
                  <a:lnTo>
                    <a:pt x="83776" y="5400"/>
                  </a:lnTo>
                  <a:lnTo>
                    <a:pt x="79286" y="3840"/>
                  </a:lnTo>
                  <a:lnTo>
                    <a:pt x="74592" y="2460"/>
                  </a:lnTo>
                  <a:lnTo>
                    <a:pt x="69694" y="1440"/>
                  </a:lnTo>
                  <a:lnTo>
                    <a:pt x="64490" y="660"/>
                  </a:lnTo>
                  <a:lnTo>
                    <a:pt x="59184" y="180"/>
                  </a:lnTo>
                  <a:lnTo>
                    <a:pt x="53673" y="0"/>
                  </a:lnTo>
                  <a:close/>
                </a:path>
              </a:pathLst>
            </a:custGeom>
            <a:solidFill>
              <a:srgbClr val="BFDDDD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7" name="Shape 128"/>
            <p:cNvSpPr>
              <a:spLocks/>
            </p:cNvSpPr>
            <p:nvPr/>
          </p:nvSpPr>
          <p:spPr bwMode="auto">
            <a:xfrm>
              <a:off x="658150" y="456000"/>
              <a:ext cx="1234725" cy="646500"/>
            </a:xfrm>
            <a:custGeom>
              <a:avLst/>
              <a:gdLst>
                <a:gd name="T0" fmla="*/ 23062 w 49389"/>
                <a:gd name="T1" fmla="*/ 7920 h 25860"/>
                <a:gd name="T2" fmla="*/ 21021 w 49389"/>
                <a:gd name="T3" fmla="*/ 8220 h 25860"/>
                <a:gd name="T4" fmla="*/ 18980 w 49389"/>
                <a:gd name="T5" fmla="*/ 8820 h 25860"/>
                <a:gd name="T6" fmla="*/ 16939 w 49389"/>
                <a:gd name="T7" fmla="*/ 9900 h 25860"/>
                <a:gd name="T8" fmla="*/ 15001 w 49389"/>
                <a:gd name="T9" fmla="*/ 11460 h 25860"/>
                <a:gd name="T10" fmla="*/ 13164 w 49389"/>
                <a:gd name="T11" fmla="*/ 12660 h 25860"/>
                <a:gd name="T12" fmla="*/ 11429 w 49389"/>
                <a:gd name="T13" fmla="*/ 13260 h 25860"/>
                <a:gd name="T14" fmla="*/ 9490 w 49389"/>
                <a:gd name="T15" fmla="*/ 13500 h 25860"/>
                <a:gd name="T16" fmla="*/ 6531 w 49389"/>
                <a:gd name="T17" fmla="*/ 13440 h 25860"/>
                <a:gd name="T18" fmla="*/ 3572 w 49389"/>
                <a:gd name="T19" fmla="*/ 12900 h 25860"/>
                <a:gd name="T20" fmla="*/ 1327 w 49389"/>
                <a:gd name="T21" fmla="*/ 11820 h 25860"/>
                <a:gd name="T22" fmla="*/ 205 w 49389"/>
                <a:gd name="T23" fmla="*/ 10200 h 25860"/>
                <a:gd name="T24" fmla="*/ 103 w 49389"/>
                <a:gd name="T25" fmla="*/ 8520 h 25860"/>
                <a:gd name="T26" fmla="*/ 817 w 49389"/>
                <a:gd name="T27" fmla="*/ 7020 h 25860"/>
                <a:gd name="T28" fmla="*/ 2245 w 49389"/>
                <a:gd name="T29" fmla="*/ 5520 h 25860"/>
                <a:gd name="T30" fmla="*/ 4490 w 49389"/>
                <a:gd name="T31" fmla="*/ 4020 h 25860"/>
                <a:gd name="T32" fmla="*/ 7450 w 49389"/>
                <a:gd name="T33" fmla="*/ 2580 h 25860"/>
                <a:gd name="T34" fmla="*/ 11225 w 49389"/>
                <a:gd name="T35" fmla="*/ 1440 h 25860"/>
                <a:gd name="T36" fmla="*/ 15817 w 49389"/>
                <a:gd name="T37" fmla="*/ 540 h 25860"/>
                <a:gd name="T38" fmla="*/ 21225 w 49389"/>
                <a:gd name="T39" fmla="*/ 60 h 25860"/>
                <a:gd name="T40" fmla="*/ 27245 w 49389"/>
                <a:gd name="T41" fmla="*/ 60 h 25860"/>
                <a:gd name="T42" fmla="*/ 32756 w 49389"/>
                <a:gd name="T43" fmla="*/ 480 h 25860"/>
                <a:gd name="T44" fmla="*/ 37552 w 49389"/>
                <a:gd name="T45" fmla="*/ 1380 h 25860"/>
                <a:gd name="T46" fmla="*/ 41429 w 49389"/>
                <a:gd name="T47" fmla="*/ 2520 h 25860"/>
                <a:gd name="T48" fmla="*/ 44592 w 49389"/>
                <a:gd name="T49" fmla="*/ 4020 h 25860"/>
                <a:gd name="T50" fmla="*/ 46939 w 49389"/>
                <a:gd name="T51" fmla="*/ 5760 h 25860"/>
                <a:gd name="T52" fmla="*/ 48470 w 49389"/>
                <a:gd name="T53" fmla="*/ 7620 h 25860"/>
                <a:gd name="T54" fmla="*/ 49286 w 49389"/>
                <a:gd name="T55" fmla="*/ 9660 h 25860"/>
                <a:gd name="T56" fmla="*/ 49184 w 49389"/>
                <a:gd name="T57" fmla="*/ 12240 h 25860"/>
                <a:gd name="T58" fmla="*/ 47858 w 49389"/>
                <a:gd name="T59" fmla="*/ 14880 h 25860"/>
                <a:gd name="T60" fmla="*/ 45511 w 49389"/>
                <a:gd name="T61" fmla="*/ 16860 h 25860"/>
                <a:gd name="T62" fmla="*/ 42552 w 49389"/>
                <a:gd name="T63" fmla="*/ 18360 h 25860"/>
                <a:gd name="T64" fmla="*/ 39184 w 49389"/>
                <a:gd name="T65" fmla="*/ 19560 h 25860"/>
                <a:gd name="T66" fmla="*/ 35919 w 49389"/>
                <a:gd name="T67" fmla="*/ 20580 h 25860"/>
                <a:gd name="T68" fmla="*/ 33062 w 49389"/>
                <a:gd name="T69" fmla="*/ 21540 h 25860"/>
                <a:gd name="T70" fmla="*/ 31021 w 49389"/>
                <a:gd name="T71" fmla="*/ 22620 h 25860"/>
                <a:gd name="T72" fmla="*/ 29694 w 49389"/>
                <a:gd name="T73" fmla="*/ 24000 h 25860"/>
                <a:gd name="T74" fmla="*/ 28062 w 49389"/>
                <a:gd name="T75" fmla="*/ 25020 h 25860"/>
                <a:gd name="T76" fmla="*/ 26021 w 49389"/>
                <a:gd name="T77" fmla="*/ 25620 h 25860"/>
                <a:gd name="T78" fmla="*/ 23572 w 49389"/>
                <a:gd name="T79" fmla="*/ 25860 h 25860"/>
                <a:gd name="T80" fmla="*/ 20307 w 49389"/>
                <a:gd name="T81" fmla="*/ 25800 h 25860"/>
                <a:gd name="T82" fmla="*/ 17552 w 49389"/>
                <a:gd name="T83" fmla="*/ 25140 h 25860"/>
                <a:gd name="T84" fmla="*/ 15817 w 49389"/>
                <a:gd name="T85" fmla="*/ 24060 h 25860"/>
                <a:gd name="T86" fmla="*/ 15001 w 49389"/>
                <a:gd name="T87" fmla="*/ 22560 h 25860"/>
                <a:gd name="T88" fmla="*/ 15103 w 49389"/>
                <a:gd name="T89" fmla="*/ 20580 h 25860"/>
                <a:gd name="T90" fmla="*/ 16327 w 49389"/>
                <a:gd name="T91" fmla="*/ 18720 h 25860"/>
                <a:gd name="T92" fmla="*/ 18470 w 49389"/>
                <a:gd name="T93" fmla="*/ 17160 h 25860"/>
                <a:gd name="T94" fmla="*/ 21531 w 49389"/>
                <a:gd name="T95" fmla="*/ 15900 h 25860"/>
                <a:gd name="T96" fmla="*/ 25205 w 49389"/>
                <a:gd name="T97" fmla="*/ 14760 h 25860"/>
                <a:gd name="T98" fmla="*/ 28062 w 49389"/>
                <a:gd name="T99" fmla="*/ 13680 h 25860"/>
                <a:gd name="T100" fmla="*/ 29592 w 49389"/>
                <a:gd name="T101" fmla="*/ 12720 h 25860"/>
                <a:gd name="T102" fmla="*/ 30205 w 49389"/>
                <a:gd name="T103" fmla="*/ 11580 h 25860"/>
                <a:gd name="T104" fmla="*/ 30205 w 49389"/>
                <a:gd name="T105" fmla="*/ 10140 h 25860"/>
                <a:gd name="T106" fmla="*/ 29286 w 49389"/>
                <a:gd name="T107" fmla="*/ 9000 h 25860"/>
                <a:gd name="T108" fmla="*/ 27552 w 49389"/>
                <a:gd name="T109" fmla="*/ 8280 h 25860"/>
                <a:gd name="T110" fmla="*/ 25307 w 49389"/>
                <a:gd name="T111" fmla="*/ 7980 h 2586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49389"/>
                <a:gd name="T169" fmla="*/ 0 h 25860"/>
                <a:gd name="T170" fmla="*/ 49389 w 49389"/>
                <a:gd name="T171" fmla="*/ 25860 h 2586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49389" h="25860" extrusionOk="0">
                  <a:moveTo>
                    <a:pt x="24082" y="7920"/>
                  </a:moveTo>
                  <a:lnTo>
                    <a:pt x="23062" y="7920"/>
                  </a:lnTo>
                  <a:lnTo>
                    <a:pt x="22041" y="8040"/>
                  </a:lnTo>
                  <a:lnTo>
                    <a:pt x="21021" y="8220"/>
                  </a:lnTo>
                  <a:lnTo>
                    <a:pt x="20001" y="8460"/>
                  </a:lnTo>
                  <a:lnTo>
                    <a:pt x="18980" y="8820"/>
                  </a:lnTo>
                  <a:lnTo>
                    <a:pt x="17960" y="9300"/>
                  </a:lnTo>
                  <a:lnTo>
                    <a:pt x="16939" y="9900"/>
                  </a:lnTo>
                  <a:lnTo>
                    <a:pt x="16021" y="10620"/>
                  </a:lnTo>
                  <a:lnTo>
                    <a:pt x="15001" y="11460"/>
                  </a:lnTo>
                  <a:lnTo>
                    <a:pt x="14082" y="12120"/>
                  </a:lnTo>
                  <a:lnTo>
                    <a:pt x="13164" y="12660"/>
                  </a:lnTo>
                  <a:lnTo>
                    <a:pt x="12347" y="13020"/>
                  </a:lnTo>
                  <a:lnTo>
                    <a:pt x="11429" y="13260"/>
                  </a:lnTo>
                  <a:lnTo>
                    <a:pt x="10511" y="13380"/>
                  </a:lnTo>
                  <a:lnTo>
                    <a:pt x="9490" y="13500"/>
                  </a:lnTo>
                  <a:lnTo>
                    <a:pt x="8266" y="13500"/>
                  </a:lnTo>
                  <a:lnTo>
                    <a:pt x="6531" y="13440"/>
                  </a:lnTo>
                  <a:lnTo>
                    <a:pt x="5001" y="13200"/>
                  </a:lnTo>
                  <a:lnTo>
                    <a:pt x="3572" y="12900"/>
                  </a:lnTo>
                  <a:lnTo>
                    <a:pt x="2347" y="12420"/>
                  </a:lnTo>
                  <a:lnTo>
                    <a:pt x="1327" y="11820"/>
                  </a:lnTo>
                  <a:lnTo>
                    <a:pt x="613" y="11040"/>
                  </a:lnTo>
                  <a:lnTo>
                    <a:pt x="205" y="10200"/>
                  </a:lnTo>
                  <a:lnTo>
                    <a:pt x="1" y="9180"/>
                  </a:lnTo>
                  <a:lnTo>
                    <a:pt x="103" y="8520"/>
                  </a:lnTo>
                  <a:lnTo>
                    <a:pt x="409" y="7800"/>
                  </a:lnTo>
                  <a:lnTo>
                    <a:pt x="817" y="7020"/>
                  </a:lnTo>
                  <a:lnTo>
                    <a:pt x="1429" y="6300"/>
                  </a:lnTo>
                  <a:lnTo>
                    <a:pt x="2245" y="5520"/>
                  </a:lnTo>
                  <a:lnTo>
                    <a:pt x="3266" y="4740"/>
                  </a:lnTo>
                  <a:lnTo>
                    <a:pt x="4490" y="4020"/>
                  </a:lnTo>
                  <a:lnTo>
                    <a:pt x="5919" y="3300"/>
                  </a:lnTo>
                  <a:lnTo>
                    <a:pt x="7450" y="2580"/>
                  </a:lnTo>
                  <a:lnTo>
                    <a:pt x="9286" y="1980"/>
                  </a:lnTo>
                  <a:lnTo>
                    <a:pt x="11225" y="1440"/>
                  </a:lnTo>
                  <a:lnTo>
                    <a:pt x="13470" y="960"/>
                  </a:lnTo>
                  <a:lnTo>
                    <a:pt x="15817" y="540"/>
                  </a:lnTo>
                  <a:lnTo>
                    <a:pt x="18368" y="240"/>
                  </a:lnTo>
                  <a:lnTo>
                    <a:pt x="21225" y="60"/>
                  </a:lnTo>
                  <a:lnTo>
                    <a:pt x="24184" y="0"/>
                  </a:lnTo>
                  <a:lnTo>
                    <a:pt x="27245" y="60"/>
                  </a:lnTo>
                  <a:lnTo>
                    <a:pt x="30103" y="240"/>
                  </a:lnTo>
                  <a:lnTo>
                    <a:pt x="32756" y="480"/>
                  </a:lnTo>
                  <a:lnTo>
                    <a:pt x="35307" y="900"/>
                  </a:lnTo>
                  <a:lnTo>
                    <a:pt x="37552" y="1380"/>
                  </a:lnTo>
                  <a:lnTo>
                    <a:pt x="39592" y="1920"/>
                  </a:lnTo>
                  <a:lnTo>
                    <a:pt x="41429" y="2520"/>
                  </a:lnTo>
                  <a:lnTo>
                    <a:pt x="43164" y="3240"/>
                  </a:lnTo>
                  <a:lnTo>
                    <a:pt x="44592" y="4020"/>
                  </a:lnTo>
                  <a:lnTo>
                    <a:pt x="45919" y="4860"/>
                  </a:lnTo>
                  <a:lnTo>
                    <a:pt x="46939" y="5760"/>
                  </a:lnTo>
                  <a:lnTo>
                    <a:pt x="47858" y="6660"/>
                  </a:lnTo>
                  <a:lnTo>
                    <a:pt x="48470" y="7620"/>
                  </a:lnTo>
                  <a:lnTo>
                    <a:pt x="48980" y="8640"/>
                  </a:lnTo>
                  <a:lnTo>
                    <a:pt x="49286" y="9660"/>
                  </a:lnTo>
                  <a:lnTo>
                    <a:pt x="49388" y="10680"/>
                  </a:lnTo>
                  <a:lnTo>
                    <a:pt x="49184" y="12240"/>
                  </a:lnTo>
                  <a:lnTo>
                    <a:pt x="48674" y="13620"/>
                  </a:lnTo>
                  <a:lnTo>
                    <a:pt x="47858" y="14880"/>
                  </a:lnTo>
                  <a:lnTo>
                    <a:pt x="46837" y="15900"/>
                  </a:lnTo>
                  <a:lnTo>
                    <a:pt x="45511" y="16860"/>
                  </a:lnTo>
                  <a:lnTo>
                    <a:pt x="44082" y="17640"/>
                  </a:lnTo>
                  <a:lnTo>
                    <a:pt x="42552" y="18360"/>
                  </a:lnTo>
                  <a:lnTo>
                    <a:pt x="40919" y="18960"/>
                  </a:lnTo>
                  <a:lnTo>
                    <a:pt x="39184" y="19560"/>
                  </a:lnTo>
                  <a:lnTo>
                    <a:pt x="37552" y="20040"/>
                  </a:lnTo>
                  <a:lnTo>
                    <a:pt x="35919" y="20580"/>
                  </a:lnTo>
                  <a:lnTo>
                    <a:pt x="34490" y="21060"/>
                  </a:lnTo>
                  <a:lnTo>
                    <a:pt x="33062" y="21540"/>
                  </a:lnTo>
                  <a:lnTo>
                    <a:pt x="31939" y="22080"/>
                  </a:lnTo>
                  <a:lnTo>
                    <a:pt x="31021" y="22620"/>
                  </a:lnTo>
                  <a:lnTo>
                    <a:pt x="30307" y="23280"/>
                  </a:lnTo>
                  <a:lnTo>
                    <a:pt x="29694" y="24000"/>
                  </a:lnTo>
                  <a:lnTo>
                    <a:pt x="28878" y="24540"/>
                  </a:lnTo>
                  <a:lnTo>
                    <a:pt x="28062" y="25020"/>
                  </a:lnTo>
                  <a:lnTo>
                    <a:pt x="27143" y="25380"/>
                  </a:lnTo>
                  <a:lnTo>
                    <a:pt x="26021" y="25620"/>
                  </a:lnTo>
                  <a:lnTo>
                    <a:pt x="24898" y="25740"/>
                  </a:lnTo>
                  <a:lnTo>
                    <a:pt x="23572" y="25860"/>
                  </a:lnTo>
                  <a:lnTo>
                    <a:pt x="22041" y="25860"/>
                  </a:lnTo>
                  <a:lnTo>
                    <a:pt x="20307" y="25800"/>
                  </a:lnTo>
                  <a:lnTo>
                    <a:pt x="18776" y="25560"/>
                  </a:lnTo>
                  <a:lnTo>
                    <a:pt x="17552" y="25140"/>
                  </a:lnTo>
                  <a:lnTo>
                    <a:pt x="16531" y="24660"/>
                  </a:lnTo>
                  <a:lnTo>
                    <a:pt x="15817" y="24060"/>
                  </a:lnTo>
                  <a:lnTo>
                    <a:pt x="15307" y="23340"/>
                  </a:lnTo>
                  <a:lnTo>
                    <a:pt x="15001" y="22560"/>
                  </a:lnTo>
                  <a:lnTo>
                    <a:pt x="14898" y="21720"/>
                  </a:lnTo>
                  <a:lnTo>
                    <a:pt x="15103" y="20580"/>
                  </a:lnTo>
                  <a:lnTo>
                    <a:pt x="15511" y="19620"/>
                  </a:lnTo>
                  <a:lnTo>
                    <a:pt x="16327" y="18720"/>
                  </a:lnTo>
                  <a:lnTo>
                    <a:pt x="17245" y="17880"/>
                  </a:lnTo>
                  <a:lnTo>
                    <a:pt x="18470" y="17160"/>
                  </a:lnTo>
                  <a:lnTo>
                    <a:pt x="19898" y="16500"/>
                  </a:lnTo>
                  <a:lnTo>
                    <a:pt x="21531" y="15900"/>
                  </a:lnTo>
                  <a:lnTo>
                    <a:pt x="23266" y="15360"/>
                  </a:lnTo>
                  <a:lnTo>
                    <a:pt x="25205" y="14760"/>
                  </a:lnTo>
                  <a:lnTo>
                    <a:pt x="26837" y="14220"/>
                  </a:lnTo>
                  <a:lnTo>
                    <a:pt x="28062" y="13680"/>
                  </a:lnTo>
                  <a:lnTo>
                    <a:pt x="28980" y="13200"/>
                  </a:lnTo>
                  <a:lnTo>
                    <a:pt x="29592" y="12720"/>
                  </a:lnTo>
                  <a:lnTo>
                    <a:pt x="30001" y="12180"/>
                  </a:lnTo>
                  <a:lnTo>
                    <a:pt x="30205" y="11580"/>
                  </a:lnTo>
                  <a:lnTo>
                    <a:pt x="30307" y="10860"/>
                  </a:lnTo>
                  <a:lnTo>
                    <a:pt x="30205" y="10140"/>
                  </a:lnTo>
                  <a:lnTo>
                    <a:pt x="29796" y="9480"/>
                  </a:lnTo>
                  <a:lnTo>
                    <a:pt x="29286" y="9000"/>
                  </a:lnTo>
                  <a:lnTo>
                    <a:pt x="28470" y="8580"/>
                  </a:lnTo>
                  <a:lnTo>
                    <a:pt x="27552" y="8280"/>
                  </a:lnTo>
                  <a:lnTo>
                    <a:pt x="26531" y="8100"/>
                  </a:lnTo>
                  <a:lnTo>
                    <a:pt x="25307" y="7980"/>
                  </a:lnTo>
                  <a:lnTo>
                    <a:pt x="24082" y="79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8" name="Shape 129"/>
            <p:cNvSpPr>
              <a:spLocks/>
            </p:cNvSpPr>
            <p:nvPr/>
          </p:nvSpPr>
          <p:spPr bwMode="auto">
            <a:xfrm>
              <a:off x="987225" y="1143000"/>
              <a:ext cx="505125" cy="294000"/>
            </a:xfrm>
            <a:custGeom>
              <a:avLst/>
              <a:gdLst>
                <a:gd name="T0" fmla="*/ 10103 w 20205"/>
                <a:gd name="T1" fmla="*/ 0 h 11760"/>
                <a:gd name="T2" fmla="*/ 12144 w 20205"/>
                <a:gd name="T3" fmla="*/ 120 h 11760"/>
                <a:gd name="T4" fmla="*/ 14082 w 20205"/>
                <a:gd name="T5" fmla="*/ 480 h 11760"/>
                <a:gd name="T6" fmla="*/ 15715 w 20205"/>
                <a:gd name="T7" fmla="*/ 960 h 11760"/>
                <a:gd name="T8" fmla="*/ 17246 w 20205"/>
                <a:gd name="T9" fmla="*/ 1680 h 11760"/>
                <a:gd name="T10" fmla="*/ 18470 w 20205"/>
                <a:gd name="T11" fmla="*/ 2580 h 11760"/>
                <a:gd name="T12" fmla="*/ 19389 w 20205"/>
                <a:gd name="T13" fmla="*/ 3540 h 11760"/>
                <a:gd name="T14" fmla="*/ 20001 w 20205"/>
                <a:gd name="T15" fmla="*/ 4620 h 11760"/>
                <a:gd name="T16" fmla="*/ 20205 w 20205"/>
                <a:gd name="T17" fmla="*/ 5820 h 11760"/>
                <a:gd name="T18" fmla="*/ 20001 w 20205"/>
                <a:gd name="T19" fmla="*/ 7020 h 11760"/>
                <a:gd name="T20" fmla="*/ 19389 w 20205"/>
                <a:gd name="T21" fmla="*/ 8160 h 11760"/>
                <a:gd name="T22" fmla="*/ 18470 w 20205"/>
                <a:gd name="T23" fmla="*/ 9120 h 11760"/>
                <a:gd name="T24" fmla="*/ 17246 w 20205"/>
                <a:gd name="T25" fmla="*/ 10020 h 11760"/>
                <a:gd name="T26" fmla="*/ 15715 w 20205"/>
                <a:gd name="T27" fmla="*/ 10740 h 11760"/>
                <a:gd name="T28" fmla="*/ 14082 w 20205"/>
                <a:gd name="T29" fmla="*/ 11280 h 11760"/>
                <a:gd name="T30" fmla="*/ 12144 w 20205"/>
                <a:gd name="T31" fmla="*/ 11640 h 11760"/>
                <a:gd name="T32" fmla="*/ 10103 w 20205"/>
                <a:gd name="T33" fmla="*/ 11760 h 11760"/>
                <a:gd name="T34" fmla="*/ 8062 w 20205"/>
                <a:gd name="T35" fmla="*/ 11640 h 11760"/>
                <a:gd name="T36" fmla="*/ 6225 w 20205"/>
                <a:gd name="T37" fmla="*/ 11280 h 11760"/>
                <a:gd name="T38" fmla="*/ 4491 w 20205"/>
                <a:gd name="T39" fmla="*/ 10740 h 11760"/>
                <a:gd name="T40" fmla="*/ 2960 w 20205"/>
                <a:gd name="T41" fmla="*/ 10020 h 11760"/>
                <a:gd name="T42" fmla="*/ 1735 w 20205"/>
                <a:gd name="T43" fmla="*/ 9120 h 11760"/>
                <a:gd name="T44" fmla="*/ 817 w 20205"/>
                <a:gd name="T45" fmla="*/ 8160 h 11760"/>
                <a:gd name="T46" fmla="*/ 205 w 20205"/>
                <a:gd name="T47" fmla="*/ 7020 h 11760"/>
                <a:gd name="T48" fmla="*/ 1 w 20205"/>
                <a:gd name="T49" fmla="*/ 5820 h 11760"/>
                <a:gd name="T50" fmla="*/ 205 w 20205"/>
                <a:gd name="T51" fmla="*/ 4620 h 11760"/>
                <a:gd name="T52" fmla="*/ 817 w 20205"/>
                <a:gd name="T53" fmla="*/ 3540 h 11760"/>
                <a:gd name="T54" fmla="*/ 1735 w 20205"/>
                <a:gd name="T55" fmla="*/ 2580 h 11760"/>
                <a:gd name="T56" fmla="*/ 2960 w 20205"/>
                <a:gd name="T57" fmla="*/ 1680 h 11760"/>
                <a:gd name="T58" fmla="*/ 4491 w 20205"/>
                <a:gd name="T59" fmla="*/ 960 h 11760"/>
                <a:gd name="T60" fmla="*/ 6225 w 20205"/>
                <a:gd name="T61" fmla="*/ 480 h 11760"/>
                <a:gd name="T62" fmla="*/ 8062 w 20205"/>
                <a:gd name="T63" fmla="*/ 120 h 11760"/>
                <a:gd name="T64" fmla="*/ 10103 w 20205"/>
                <a:gd name="T65" fmla="*/ 0 h 1176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0205"/>
                <a:gd name="T100" fmla="*/ 0 h 11760"/>
                <a:gd name="T101" fmla="*/ 20205 w 20205"/>
                <a:gd name="T102" fmla="*/ 11760 h 1176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0205" h="11760" extrusionOk="0">
                  <a:moveTo>
                    <a:pt x="10103" y="0"/>
                  </a:moveTo>
                  <a:lnTo>
                    <a:pt x="12144" y="120"/>
                  </a:lnTo>
                  <a:lnTo>
                    <a:pt x="14082" y="480"/>
                  </a:lnTo>
                  <a:lnTo>
                    <a:pt x="15715" y="960"/>
                  </a:lnTo>
                  <a:lnTo>
                    <a:pt x="17246" y="1680"/>
                  </a:lnTo>
                  <a:lnTo>
                    <a:pt x="18470" y="2580"/>
                  </a:lnTo>
                  <a:lnTo>
                    <a:pt x="19389" y="3540"/>
                  </a:lnTo>
                  <a:lnTo>
                    <a:pt x="20001" y="4620"/>
                  </a:lnTo>
                  <a:lnTo>
                    <a:pt x="20205" y="5820"/>
                  </a:lnTo>
                  <a:lnTo>
                    <a:pt x="20001" y="7020"/>
                  </a:lnTo>
                  <a:lnTo>
                    <a:pt x="19389" y="8160"/>
                  </a:lnTo>
                  <a:lnTo>
                    <a:pt x="18470" y="9120"/>
                  </a:lnTo>
                  <a:lnTo>
                    <a:pt x="17246" y="10020"/>
                  </a:lnTo>
                  <a:lnTo>
                    <a:pt x="15715" y="10740"/>
                  </a:lnTo>
                  <a:lnTo>
                    <a:pt x="14082" y="11280"/>
                  </a:lnTo>
                  <a:lnTo>
                    <a:pt x="12144" y="11640"/>
                  </a:lnTo>
                  <a:lnTo>
                    <a:pt x="10103" y="11760"/>
                  </a:lnTo>
                  <a:lnTo>
                    <a:pt x="8062" y="11640"/>
                  </a:lnTo>
                  <a:lnTo>
                    <a:pt x="6225" y="11280"/>
                  </a:lnTo>
                  <a:lnTo>
                    <a:pt x="4491" y="10740"/>
                  </a:lnTo>
                  <a:lnTo>
                    <a:pt x="2960" y="10020"/>
                  </a:lnTo>
                  <a:lnTo>
                    <a:pt x="1735" y="9120"/>
                  </a:lnTo>
                  <a:lnTo>
                    <a:pt x="817" y="8160"/>
                  </a:lnTo>
                  <a:lnTo>
                    <a:pt x="205" y="7020"/>
                  </a:lnTo>
                  <a:lnTo>
                    <a:pt x="1" y="5820"/>
                  </a:lnTo>
                  <a:lnTo>
                    <a:pt x="205" y="4620"/>
                  </a:lnTo>
                  <a:lnTo>
                    <a:pt x="817" y="3540"/>
                  </a:lnTo>
                  <a:lnTo>
                    <a:pt x="1735" y="2580"/>
                  </a:lnTo>
                  <a:lnTo>
                    <a:pt x="2960" y="1680"/>
                  </a:lnTo>
                  <a:lnTo>
                    <a:pt x="4491" y="960"/>
                  </a:lnTo>
                  <a:lnTo>
                    <a:pt x="6225" y="480"/>
                  </a:lnTo>
                  <a:lnTo>
                    <a:pt x="8062" y="120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39" name="Shape 130"/>
            <p:cNvSpPr>
              <a:spLocks/>
            </p:cNvSpPr>
            <p:nvPr/>
          </p:nvSpPr>
          <p:spPr bwMode="auto">
            <a:xfrm>
              <a:off x="252550" y="2458500"/>
              <a:ext cx="247450" cy="94500"/>
            </a:xfrm>
            <a:custGeom>
              <a:avLst/>
              <a:gdLst>
                <a:gd name="T0" fmla="*/ 9898 w 9898"/>
                <a:gd name="T1" fmla="*/ 0 h 3780"/>
                <a:gd name="T2" fmla="*/ 0 w 9898"/>
                <a:gd name="T3" fmla="*/ 0 h 3780"/>
                <a:gd name="T4" fmla="*/ 0 w 9898"/>
                <a:gd name="T5" fmla="*/ 3780 h 3780"/>
                <a:gd name="T6" fmla="*/ 9898 w 9898"/>
                <a:gd name="T7" fmla="*/ 2100 h 3780"/>
                <a:gd name="T8" fmla="*/ 9898 w 9898"/>
                <a:gd name="T9" fmla="*/ 0 h 37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898"/>
                <a:gd name="T16" fmla="*/ 0 h 3780"/>
                <a:gd name="T17" fmla="*/ 9898 w 9898"/>
                <a:gd name="T18" fmla="*/ 3780 h 37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898" h="3780" extrusionOk="0">
                  <a:moveTo>
                    <a:pt x="9898" y="0"/>
                  </a:moveTo>
                  <a:lnTo>
                    <a:pt x="0" y="0"/>
                  </a:lnTo>
                  <a:lnTo>
                    <a:pt x="0" y="3780"/>
                  </a:lnTo>
                  <a:lnTo>
                    <a:pt x="9898" y="2100"/>
                  </a:lnTo>
                  <a:lnTo>
                    <a:pt x="989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0" name="Shape 131"/>
            <p:cNvSpPr>
              <a:spLocks/>
            </p:cNvSpPr>
            <p:nvPr/>
          </p:nvSpPr>
          <p:spPr bwMode="auto">
            <a:xfrm>
              <a:off x="252550" y="1509000"/>
              <a:ext cx="2250025" cy="1491000"/>
            </a:xfrm>
            <a:custGeom>
              <a:avLst/>
              <a:gdLst>
                <a:gd name="T0" fmla="*/ 69490 w 90001"/>
                <a:gd name="T1" fmla="*/ 9540 h 59640"/>
                <a:gd name="T2" fmla="*/ 64694 w 90001"/>
                <a:gd name="T3" fmla="*/ 7200 h 59640"/>
                <a:gd name="T4" fmla="*/ 59592 w 90001"/>
                <a:gd name="T5" fmla="*/ 5220 h 59640"/>
                <a:gd name="T6" fmla="*/ 54184 w 90001"/>
                <a:gd name="T7" fmla="*/ 3540 h 59640"/>
                <a:gd name="T8" fmla="*/ 48571 w 90001"/>
                <a:gd name="T9" fmla="*/ 2160 h 59640"/>
                <a:gd name="T10" fmla="*/ 42755 w 90001"/>
                <a:gd name="T11" fmla="*/ 1080 h 59640"/>
                <a:gd name="T12" fmla="*/ 36735 w 90001"/>
                <a:gd name="T13" fmla="*/ 420 h 59640"/>
                <a:gd name="T14" fmla="*/ 30612 w 90001"/>
                <a:gd name="T15" fmla="*/ 60 h 59640"/>
                <a:gd name="T16" fmla="*/ 0 w 90001"/>
                <a:gd name="T17" fmla="*/ 0 h 59640"/>
                <a:gd name="T18" fmla="*/ 9898 w 90001"/>
                <a:gd name="T19" fmla="*/ 37980 h 59640"/>
                <a:gd name="T20" fmla="*/ 27449 w 90001"/>
                <a:gd name="T21" fmla="*/ 5880 h 59640"/>
                <a:gd name="T22" fmla="*/ 32653 w 90001"/>
                <a:gd name="T23" fmla="*/ 6000 h 59640"/>
                <a:gd name="T24" fmla="*/ 37755 w 90001"/>
                <a:gd name="T25" fmla="*/ 6480 h 59640"/>
                <a:gd name="T26" fmla="*/ 42755 w 90001"/>
                <a:gd name="T27" fmla="*/ 7200 h 59640"/>
                <a:gd name="T28" fmla="*/ 47551 w 90001"/>
                <a:gd name="T29" fmla="*/ 8220 h 59640"/>
                <a:gd name="T30" fmla="*/ 52143 w 90001"/>
                <a:gd name="T31" fmla="*/ 9480 h 59640"/>
                <a:gd name="T32" fmla="*/ 56531 w 90001"/>
                <a:gd name="T33" fmla="*/ 11040 h 59640"/>
                <a:gd name="T34" fmla="*/ 60714 w 90001"/>
                <a:gd name="T35" fmla="*/ 12840 h 59640"/>
                <a:gd name="T36" fmla="*/ 64592 w 90001"/>
                <a:gd name="T37" fmla="*/ 14940 h 59640"/>
                <a:gd name="T38" fmla="*/ 70510 w 90001"/>
                <a:gd name="T39" fmla="*/ 19080 h 59640"/>
                <a:gd name="T40" fmla="*/ 75102 w 90001"/>
                <a:gd name="T41" fmla="*/ 23640 h 59640"/>
                <a:gd name="T42" fmla="*/ 78163 w 90001"/>
                <a:gd name="T43" fmla="*/ 28620 h 59640"/>
                <a:gd name="T44" fmla="*/ 79796 w 90001"/>
                <a:gd name="T45" fmla="*/ 33840 h 59640"/>
                <a:gd name="T46" fmla="*/ 61531 w 90001"/>
                <a:gd name="T47" fmla="*/ 37860 h 59640"/>
                <a:gd name="T48" fmla="*/ 57551 w 90001"/>
                <a:gd name="T49" fmla="*/ 37860 h 59640"/>
                <a:gd name="T50" fmla="*/ 53571 w 90001"/>
                <a:gd name="T51" fmla="*/ 38160 h 59640"/>
                <a:gd name="T52" fmla="*/ 49694 w 90001"/>
                <a:gd name="T53" fmla="*/ 38760 h 59640"/>
                <a:gd name="T54" fmla="*/ 46020 w 90001"/>
                <a:gd name="T55" fmla="*/ 39600 h 59640"/>
                <a:gd name="T56" fmla="*/ 42551 w 90001"/>
                <a:gd name="T57" fmla="*/ 40740 h 59640"/>
                <a:gd name="T58" fmla="*/ 39388 w 90001"/>
                <a:gd name="T59" fmla="*/ 42120 h 59640"/>
                <a:gd name="T60" fmla="*/ 36429 w 90001"/>
                <a:gd name="T61" fmla="*/ 43740 h 59640"/>
                <a:gd name="T62" fmla="*/ 33878 w 90001"/>
                <a:gd name="T63" fmla="*/ 45600 h 59640"/>
                <a:gd name="T64" fmla="*/ 33061 w 90001"/>
                <a:gd name="T65" fmla="*/ 47820 h 59640"/>
                <a:gd name="T66" fmla="*/ 35102 w 90001"/>
                <a:gd name="T67" fmla="*/ 49680 h 59640"/>
                <a:gd name="T68" fmla="*/ 36939 w 90001"/>
                <a:gd name="T69" fmla="*/ 50160 h 59640"/>
                <a:gd name="T70" fmla="*/ 38878 w 90001"/>
                <a:gd name="T71" fmla="*/ 50220 h 59640"/>
                <a:gd name="T72" fmla="*/ 40612 w 90001"/>
                <a:gd name="T73" fmla="*/ 49800 h 59640"/>
                <a:gd name="T74" fmla="*/ 42041 w 90001"/>
                <a:gd name="T75" fmla="*/ 49020 h 59640"/>
                <a:gd name="T76" fmla="*/ 43878 w 90001"/>
                <a:gd name="T77" fmla="*/ 47700 h 59640"/>
                <a:gd name="T78" fmla="*/ 45918 w 90001"/>
                <a:gd name="T79" fmla="*/ 46560 h 59640"/>
                <a:gd name="T80" fmla="*/ 48163 w 90001"/>
                <a:gd name="T81" fmla="*/ 45600 h 59640"/>
                <a:gd name="T82" fmla="*/ 50612 w 90001"/>
                <a:gd name="T83" fmla="*/ 44880 h 59640"/>
                <a:gd name="T84" fmla="*/ 53163 w 90001"/>
                <a:gd name="T85" fmla="*/ 44280 h 59640"/>
                <a:gd name="T86" fmla="*/ 55918 w 90001"/>
                <a:gd name="T87" fmla="*/ 43920 h 59640"/>
                <a:gd name="T88" fmla="*/ 58674 w 90001"/>
                <a:gd name="T89" fmla="*/ 43740 h 59640"/>
                <a:gd name="T90" fmla="*/ 61531 w 90001"/>
                <a:gd name="T91" fmla="*/ 43800 h 59640"/>
                <a:gd name="T92" fmla="*/ 9898 w 90001"/>
                <a:gd name="T93" fmla="*/ 53760 h 59640"/>
                <a:gd name="T94" fmla="*/ 0 w 90001"/>
                <a:gd name="T95" fmla="*/ 41760 h 59640"/>
                <a:gd name="T96" fmla="*/ 71531 w 90001"/>
                <a:gd name="T97" fmla="*/ 59640 h 59640"/>
                <a:gd name="T98" fmla="*/ 90000 w 90001"/>
                <a:gd name="T99" fmla="*/ 39720 h 59640"/>
                <a:gd name="T100" fmla="*/ 89898 w 90001"/>
                <a:gd name="T101" fmla="*/ 34920 h 59640"/>
                <a:gd name="T102" fmla="*/ 89286 w 90001"/>
                <a:gd name="T103" fmla="*/ 31320 h 59640"/>
                <a:gd name="T104" fmla="*/ 88163 w 90001"/>
                <a:gd name="T105" fmla="*/ 27780 h 59640"/>
                <a:gd name="T106" fmla="*/ 86327 w 90001"/>
                <a:gd name="T107" fmla="*/ 24360 h 59640"/>
                <a:gd name="T108" fmla="*/ 84082 w 90001"/>
                <a:gd name="T109" fmla="*/ 21060 h 59640"/>
                <a:gd name="T110" fmla="*/ 81122 w 90001"/>
                <a:gd name="T111" fmla="*/ 17880 h 59640"/>
                <a:gd name="T112" fmla="*/ 77755 w 90001"/>
                <a:gd name="T113" fmla="*/ 14940 h 59640"/>
                <a:gd name="T114" fmla="*/ 73878 w 90001"/>
                <a:gd name="T115" fmla="*/ 12120 h 5964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90001"/>
                <a:gd name="T175" fmla="*/ 0 h 59640"/>
                <a:gd name="T176" fmla="*/ 90001 w 90001"/>
                <a:gd name="T177" fmla="*/ 59640 h 5964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90001" h="59640" extrusionOk="0">
                  <a:moveTo>
                    <a:pt x="71735" y="10800"/>
                  </a:moveTo>
                  <a:lnTo>
                    <a:pt x="69490" y="9540"/>
                  </a:lnTo>
                  <a:lnTo>
                    <a:pt x="67143" y="8340"/>
                  </a:lnTo>
                  <a:lnTo>
                    <a:pt x="64694" y="7200"/>
                  </a:lnTo>
                  <a:lnTo>
                    <a:pt x="62143" y="6180"/>
                  </a:lnTo>
                  <a:lnTo>
                    <a:pt x="59592" y="5220"/>
                  </a:lnTo>
                  <a:lnTo>
                    <a:pt x="56939" y="4320"/>
                  </a:lnTo>
                  <a:lnTo>
                    <a:pt x="54184" y="3540"/>
                  </a:lnTo>
                  <a:lnTo>
                    <a:pt x="51429" y="2760"/>
                  </a:lnTo>
                  <a:lnTo>
                    <a:pt x="48571" y="2160"/>
                  </a:lnTo>
                  <a:lnTo>
                    <a:pt x="45714" y="1560"/>
                  </a:lnTo>
                  <a:lnTo>
                    <a:pt x="42755" y="1080"/>
                  </a:lnTo>
                  <a:lnTo>
                    <a:pt x="39796" y="720"/>
                  </a:lnTo>
                  <a:lnTo>
                    <a:pt x="36735" y="420"/>
                  </a:lnTo>
                  <a:lnTo>
                    <a:pt x="33674" y="180"/>
                  </a:lnTo>
                  <a:lnTo>
                    <a:pt x="30612" y="60"/>
                  </a:lnTo>
                  <a:lnTo>
                    <a:pt x="27449" y="0"/>
                  </a:lnTo>
                  <a:lnTo>
                    <a:pt x="0" y="0"/>
                  </a:lnTo>
                  <a:lnTo>
                    <a:pt x="0" y="37980"/>
                  </a:lnTo>
                  <a:lnTo>
                    <a:pt x="9898" y="37980"/>
                  </a:lnTo>
                  <a:lnTo>
                    <a:pt x="9898" y="5880"/>
                  </a:lnTo>
                  <a:lnTo>
                    <a:pt x="27449" y="5880"/>
                  </a:lnTo>
                  <a:lnTo>
                    <a:pt x="30102" y="5940"/>
                  </a:lnTo>
                  <a:lnTo>
                    <a:pt x="32653" y="6000"/>
                  </a:lnTo>
                  <a:lnTo>
                    <a:pt x="35204" y="6240"/>
                  </a:lnTo>
                  <a:lnTo>
                    <a:pt x="37755" y="6480"/>
                  </a:lnTo>
                  <a:lnTo>
                    <a:pt x="40306" y="6780"/>
                  </a:lnTo>
                  <a:lnTo>
                    <a:pt x="42755" y="7200"/>
                  </a:lnTo>
                  <a:lnTo>
                    <a:pt x="45204" y="7680"/>
                  </a:lnTo>
                  <a:lnTo>
                    <a:pt x="47551" y="8220"/>
                  </a:lnTo>
                  <a:lnTo>
                    <a:pt x="49898" y="8820"/>
                  </a:lnTo>
                  <a:lnTo>
                    <a:pt x="52143" y="9480"/>
                  </a:lnTo>
                  <a:lnTo>
                    <a:pt x="54388" y="10260"/>
                  </a:lnTo>
                  <a:lnTo>
                    <a:pt x="56531" y="11040"/>
                  </a:lnTo>
                  <a:lnTo>
                    <a:pt x="58674" y="11940"/>
                  </a:lnTo>
                  <a:lnTo>
                    <a:pt x="60714" y="12840"/>
                  </a:lnTo>
                  <a:lnTo>
                    <a:pt x="62653" y="13860"/>
                  </a:lnTo>
                  <a:lnTo>
                    <a:pt x="64592" y="14940"/>
                  </a:lnTo>
                  <a:lnTo>
                    <a:pt x="67755" y="16920"/>
                  </a:lnTo>
                  <a:lnTo>
                    <a:pt x="70510" y="19080"/>
                  </a:lnTo>
                  <a:lnTo>
                    <a:pt x="72959" y="21300"/>
                  </a:lnTo>
                  <a:lnTo>
                    <a:pt x="75102" y="23640"/>
                  </a:lnTo>
                  <a:lnTo>
                    <a:pt x="76837" y="26100"/>
                  </a:lnTo>
                  <a:lnTo>
                    <a:pt x="78163" y="28620"/>
                  </a:lnTo>
                  <a:lnTo>
                    <a:pt x="79184" y="31200"/>
                  </a:lnTo>
                  <a:lnTo>
                    <a:pt x="79796" y="33840"/>
                  </a:lnTo>
                  <a:lnTo>
                    <a:pt x="61531" y="33840"/>
                  </a:lnTo>
                  <a:lnTo>
                    <a:pt x="61531" y="37860"/>
                  </a:lnTo>
                  <a:lnTo>
                    <a:pt x="59490" y="37800"/>
                  </a:lnTo>
                  <a:lnTo>
                    <a:pt x="57551" y="37860"/>
                  </a:lnTo>
                  <a:lnTo>
                    <a:pt x="55510" y="37980"/>
                  </a:lnTo>
                  <a:lnTo>
                    <a:pt x="53571" y="38160"/>
                  </a:lnTo>
                  <a:lnTo>
                    <a:pt x="51633" y="38400"/>
                  </a:lnTo>
                  <a:lnTo>
                    <a:pt x="49694" y="38760"/>
                  </a:lnTo>
                  <a:lnTo>
                    <a:pt x="47857" y="39120"/>
                  </a:lnTo>
                  <a:lnTo>
                    <a:pt x="46020" y="39600"/>
                  </a:lnTo>
                  <a:lnTo>
                    <a:pt x="44286" y="40140"/>
                  </a:lnTo>
                  <a:lnTo>
                    <a:pt x="42551" y="40740"/>
                  </a:lnTo>
                  <a:lnTo>
                    <a:pt x="40918" y="41400"/>
                  </a:lnTo>
                  <a:lnTo>
                    <a:pt x="39388" y="42120"/>
                  </a:lnTo>
                  <a:lnTo>
                    <a:pt x="37857" y="42900"/>
                  </a:lnTo>
                  <a:lnTo>
                    <a:pt x="36429" y="43740"/>
                  </a:lnTo>
                  <a:lnTo>
                    <a:pt x="35102" y="44640"/>
                  </a:lnTo>
                  <a:lnTo>
                    <a:pt x="33878" y="45600"/>
                  </a:lnTo>
                  <a:lnTo>
                    <a:pt x="33061" y="46680"/>
                  </a:lnTo>
                  <a:lnTo>
                    <a:pt x="33061" y="47820"/>
                  </a:lnTo>
                  <a:lnTo>
                    <a:pt x="33776" y="48840"/>
                  </a:lnTo>
                  <a:lnTo>
                    <a:pt x="35102" y="49680"/>
                  </a:lnTo>
                  <a:lnTo>
                    <a:pt x="36020" y="49980"/>
                  </a:lnTo>
                  <a:lnTo>
                    <a:pt x="36939" y="50160"/>
                  </a:lnTo>
                  <a:lnTo>
                    <a:pt x="37857" y="50220"/>
                  </a:lnTo>
                  <a:lnTo>
                    <a:pt x="38878" y="50220"/>
                  </a:lnTo>
                  <a:lnTo>
                    <a:pt x="39796" y="50040"/>
                  </a:lnTo>
                  <a:lnTo>
                    <a:pt x="40612" y="49800"/>
                  </a:lnTo>
                  <a:lnTo>
                    <a:pt x="41429" y="49440"/>
                  </a:lnTo>
                  <a:lnTo>
                    <a:pt x="42041" y="49020"/>
                  </a:lnTo>
                  <a:lnTo>
                    <a:pt x="42959" y="48360"/>
                  </a:lnTo>
                  <a:lnTo>
                    <a:pt x="43878" y="47700"/>
                  </a:lnTo>
                  <a:lnTo>
                    <a:pt x="44898" y="47100"/>
                  </a:lnTo>
                  <a:lnTo>
                    <a:pt x="45918" y="46560"/>
                  </a:lnTo>
                  <a:lnTo>
                    <a:pt x="47041" y="46080"/>
                  </a:lnTo>
                  <a:lnTo>
                    <a:pt x="48163" y="45600"/>
                  </a:lnTo>
                  <a:lnTo>
                    <a:pt x="49388" y="45240"/>
                  </a:lnTo>
                  <a:lnTo>
                    <a:pt x="50612" y="44880"/>
                  </a:lnTo>
                  <a:lnTo>
                    <a:pt x="51837" y="44520"/>
                  </a:lnTo>
                  <a:lnTo>
                    <a:pt x="53163" y="44280"/>
                  </a:lnTo>
                  <a:lnTo>
                    <a:pt x="54490" y="44100"/>
                  </a:lnTo>
                  <a:lnTo>
                    <a:pt x="55918" y="43920"/>
                  </a:lnTo>
                  <a:lnTo>
                    <a:pt x="57245" y="43800"/>
                  </a:lnTo>
                  <a:lnTo>
                    <a:pt x="58674" y="43740"/>
                  </a:lnTo>
                  <a:lnTo>
                    <a:pt x="60102" y="43740"/>
                  </a:lnTo>
                  <a:lnTo>
                    <a:pt x="61531" y="43800"/>
                  </a:lnTo>
                  <a:lnTo>
                    <a:pt x="61531" y="53760"/>
                  </a:lnTo>
                  <a:lnTo>
                    <a:pt x="9898" y="53760"/>
                  </a:lnTo>
                  <a:lnTo>
                    <a:pt x="9898" y="40080"/>
                  </a:lnTo>
                  <a:lnTo>
                    <a:pt x="0" y="41760"/>
                  </a:lnTo>
                  <a:lnTo>
                    <a:pt x="0" y="59640"/>
                  </a:lnTo>
                  <a:lnTo>
                    <a:pt x="71531" y="59640"/>
                  </a:lnTo>
                  <a:lnTo>
                    <a:pt x="71531" y="39720"/>
                  </a:lnTo>
                  <a:lnTo>
                    <a:pt x="90000" y="39720"/>
                  </a:lnTo>
                  <a:lnTo>
                    <a:pt x="90000" y="36780"/>
                  </a:lnTo>
                  <a:lnTo>
                    <a:pt x="89898" y="34920"/>
                  </a:lnTo>
                  <a:lnTo>
                    <a:pt x="89694" y="33120"/>
                  </a:lnTo>
                  <a:lnTo>
                    <a:pt x="89286" y="31320"/>
                  </a:lnTo>
                  <a:lnTo>
                    <a:pt x="88776" y="29520"/>
                  </a:lnTo>
                  <a:lnTo>
                    <a:pt x="88163" y="27780"/>
                  </a:lnTo>
                  <a:lnTo>
                    <a:pt x="87347" y="26040"/>
                  </a:lnTo>
                  <a:lnTo>
                    <a:pt x="86327" y="24360"/>
                  </a:lnTo>
                  <a:lnTo>
                    <a:pt x="85306" y="22680"/>
                  </a:lnTo>
                  <a:lnTo>
                    <a:pt x="84082" y="21060"/>
                  </a:lnTo>
                  <a:lnTo>
                    <a:pt x="82653" y="19440"/>
                  </a:lnTo>
                  <a:lnTo>
                    <a:pt x="81122" y="17880"/>
                  </a:lnTo>
                  <a:lnTo>
                    <a:pt x="79490" y="16380"/>
                  </a:lnTo>
                  <a:lnTo>
                    <a:pt x="77755" y="14940"/>
                  </a:lnTo>
                  <a:lnTo>
                    <a:pt x="75918" y="13500"/>
                  </a:lnTo>
                  <a:lnTo>
                    <a:pt x="73878" y="12120"/>
                  </a:lnTo>
                  <a:lnTo>
                    <a:pt x="71735" y="108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1" name="Shape 132"/>
            <p:cNvSpPr>
              <a:spLocks/>
            </p:cNvSpPr>
            <p:nvPr/>
          </p:nvSpPr>
          <p:spPr bwMode="auto">
            <a:xfrm>
              <a:off x="1908150" y="1623000"/>
              <a:ext cx="1091850" cy="642000"/>
            </a:xfrm>
            <a:custGeom>
              <a:avLst/>
              <a:gdLst>
                <a:gd name="T0" fmla="*/ 24082 w 43674"/>
                <a:gd name="T1" fmla="*/ 25620 h 25680"/>
                <a:gd name="T2" fmla="*/ 28266 w 43674"/>
                <a:gd name="T3" fmla="*/ 25140 h 25680"/>
                <a:gd name="T4" fmla="*/ 32143 w 43674"/>
                <a:gd name="T5" fmla="*/ 24180 h 25680"/>
                <a:gd name="T6" fmla="*/ 35715 w 43674"/>
                <a:gd name="T7" fmla="*/ 22740 h 25680"/>
                <a:gd name="T8" fmla="*/ 38776 w 43674"/>
                <a:gd name="T9" fmla="*/ 20940 h 25680"/>
                <a:gd name="T10" fmla="*/ 41123 w 43674"/>
                <a:gd name="T11" fmla="*/ 18900 h 25680"/>
                <a:gd name="T12" fmla="*/ 42756 w 43674"/>
                <a:gd name="T13" fmla="*/ 16560 h 25680"/>
                <a:gd name="T14" fmla="*/ 43572 w 43674"/>
                <a:gd name="T15" fmla="*/ 14100 h 25680"/>
                <a:gd name="T16" fmla="*/ 43572 w 43674"/>
                <a:gd name="T17" fmla="*/ 11580 h 25680"/>
                <a:gd name="T18" fmla="*/ 42756 w 43674"/>
                <a:gd name="T19" fmla="*/ 9120 h 25680"/>
                <a:gd name="T20" fmla="*/ 41123 w 43674"/>
                <a:gd name="T21" fmla="*/ 6780 h 25680"/>
                <a:gd name="T22" fmla="*/ 38776 w 43674"/>
                <a:gd name="T23" fmla="*/ 4740 h 25680"/>
                <a:gd name="T24" fmla="*/ 35715 w 43674"/>
                <a:gd name="T25" fmla="*/ 2940 h 25680"/>
                <a:gd name="T26" fmla="*/ 32143 w 43674"/>
                <a:gd name="T27" fmla="*/ 1500 h 25680"/>
                <a:gd name="T28" fmla="*/ 28266 w 43674"/>
                <a:gd name="T29" fmla="*/ 540 h 25680"/>
                <a:gd name="T30" fmla="*/ 24082 w 43674"/>
                <a:gd name="T31" fmla="*/ 60 h 25680"/>
                <a:gd name="T32" fmla="*/ 19592 w 43674"/>
                <a:gd name="T33" fmla="*/ 60 h 25680"/>
                <a:gd name="T34" fmla="*/ 15307 w 43674"/>
                <a:gd name="T35" fmla="*/ 600 h 25680"/>
                <a:gd name="T36" fmla="*/ 11429 w 43674"/>
                <a:gd name="T37" fmla="*/ 1560 h 25680"/>
                <a:gd name="T38" fmla="*/ 7960 w 43674"/>
                <a:gd name="T39" fmla="*/ 2940 h 25680"/>
                <a:gd name="T40" fmla="*/ 5001 w 43674"/>
                <a:gd name="T41" fmla="*/ 4680 h 25680"/>
                <a:gd name="T42" fmla="*/ 2654 w 43674"/>
                <a:gd name="T43" fmla="*/ 6720 h 25680"/>
                <a:gd name="T44" fmla="*/ 1021 w 43674"/>
                <a:gd name="T45" fmla="*/ 9000 h 25680"/>
                <a:gd name="T46" fmla="*/ 103 w 43674"/>
                <a:gd name="T47" fmla="*/ 11520 h 25680"/>
                <a:gd name="T48" fmla="*/ 103 w 43674"/>
                <a:gd name="T49" fmla="*/ 14100 h 25680"/>
                <a:gd name="T50" fmla="*/ 919 w 43674"/>
                <a:gd name="T51" fmla="*/ 16560 h 25680"/>
                <a:gd name="T52" fmla="*/ 2552 w 43674"/>
                <a:gd name="T53" fmla="*/ 18900 h 25680"/>
                <a:gd name="T54" fmla="*/ 5001 w 43674"/>
                <a:gd name="T55" fmla="*/ 20940 h 25680"/>
                <a:gd name="T56" fmla="*/ 8062 w 43674"/>
                <a:gd name="T57" fmla="*/ 22740 h 25680"/>
                <a:gd name="T58" fmla="*/ 11531 w 43674"/>
                <a:gd name="T59" fmla="*/ 24180 h 25680"/>
                <a:gd name="T60" fmla="*/ 15511 w 43674"/>
                <a:gd name="T61" fmla="*/ 25140 h 25680"/>
                <a:gd name="T62" fmla="*/ 19694 w 43674"/>
                <a:gd name="T63" fmla="*/ 25620 h 256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3674"/>
                <a:gd name="T97" fmla="*/ 0 h 25680"/>
                <a:gd name="T98" fmla="*/ 43674 w 43674"/>
                <a:gd name="T99" fmla="*/ 25680 h 2568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3674" h="25680" extrusionOk="0">
                  <a:moveTo>
                    <a:pt x="21837" y="25680"/>
                  </a:moveTo>
                  <a:lnTo>
                    <a:pt x="24082" y="25620"/>
                  </a:lnTo>
                  <a:lnTo>
                    <a:pt x="26123" y="25440"/>
                  </a:lnTo>
                  <a:lnTo>
                    <a:pt x="28266" y="25140"/>
                  </a:lnTo>
                  <a:lnTo>
                    <a:pt x="30205" y="24720"/>
                  </a:lnTo>
                  <a:lnTo>
                    <a:pt x="32143" y="24180"/>
                  </a:lnTo>
                  <a:lnTo>
                    <a:pt x="33980" y="23520"/>
                  </a:lnTo>
                  <a:lnTo>
                    <a:pt x="35715" y="22740"/>
                  </a:lnTo>
                  <a:lnTo>
                    <a:pt x="37347" y="21900"/>
                  </a:lnTo>
                  <a:lnTo>
                    <a:pt x="38776" y="20940"/>
                  </a:lnTo>
                  <a:lnTo>
                    <a:pt x="40103" y="19980"/>
                  </a:lnTo>
                  <a:lnTo>
                    <a:pt x="41123" y="18900"/>
                  </a:lnTo>
                  <a:lnTo>
                    <a:pt x="42041" y="17760"/>
                  </a:lnTo>
                  <a:lnTo>
                    <a:pt x="42756" y="16560"/>
                  </a:lnTo>
                  <a:lnTo>
                    <a:pt x="43266" y="15360"/>
                  </a:lnTo>
                  <a:lnTo>
                    <a:pt x="43572" y="14100"/>
                  </a:lnTo>
                  <a:lnTo>
                    <a:pt x="43674" y="12840"/>
                  </a:lnTo>
                  <a:lnTo>
                    <a:pt x="43572" y="11580"/>
                  </a:lnTo>
                  <a:lnTo>
                    <a:pt x="43266" y="10320"/>
                  </a:lnTo>
                  <a:lnTo>
                    <a:pt x="42756" y="9120"/>
                  </a:lnTo>
                  <a:lnTo>
                    <a:pt x="42041" y="7920"/>
                  </a:lnTo>
                  <a:lnTo>
                    <a:pt x="41123" y="6780"/>
                  </a:lnTo>
                  <a:lnTo>
                    <a:pt x="40103" y="5700"/>
                  </a:lnTo>
                  <a:lnTo>
                    <a:pt x="38776" y="4740"/>
                  </a:lnTo>
                  <a:lnTo>
                    <a:pt x="37347" y="3780"/>
                  </a:lnTo>
                  <a:lnTo>
                    <a:pt x="35715" y="2940"/>
                  </a:lnTo>
                  <a:lnTo>
                    <a:pt x="33980" y="2160"/>
                  </a:lnTo>
                  <a:lnTo>
                    <a:pt x="32143" y="1500"/>
                  </a:lnTo>
                  <a:lnTo>
                    <a:pt x="30205" y="960"/>
                  </a:lnTo>
                  <a:lnTo>
                    <a:pt x="28266" y="540"/>
                  </a:lnTo>
                  <a:lnTo>
                    <a:pt x="26123" y="240"/>
                  </a:lnTo>
                  <a:lnTo>
                    <a:pt x="24082" y="60"/>
                  </a:lnTo>
                  <a:lnTo>
                    <a:pt x="21837" y="0"/>
                  </a:lnTo>
                  <a:lnTo>
                    <a:pt x="19592" y="60"/>
                  </a:lnTo>
                  <a:lnTo>
                    <a:pt x="17450" y="240"/>
                  </a:lnTo>
                  <a:lnTo>
                    <a:pt x="15307" y="600"/>
                  </a:lnTo>
                  <a:lnTo>
                    <a:pt x="13368" y="1020"/>
                  </a:lnTo>
                  <a:lnTo>
                    <a:pt x="11429" y="1560"/>
                  </a:lnTo>
                  <a:lnTo>
                    <a:pt x="9592" y="2220"/>
                  </a:lnTo>
                  <a:lnTo>
                    <a:pt x="7960" y="2940"/>
                  </a:lnTo>
                  <a:lnTo>
                    <a:pt x="6429" y="3780"/>
                  </a:lnTo>
                  <a:lnTo>
                    <a:pt x="5001" y="4680"/>
                  </a:lnTo>
                  <a:lnTo>
                    <a:pt x="3776" y="5640"/>
                  </a:lnTo>
                  <a:lnTo>
                    <a:pt x="2654" y="6720"/>
                  </a:lnTo>
                  <a:lnTo>
                    <a:pt x="1735" y="7860"/>
                  </a:lnTo>
                  <a:lnTo>
                    <a:pt x="1021" y="9000"/>
                  </a:lnTo>
                  <a:lnTo>
                    <a:pt x="409" y="10260"/>
                  </a:lnTo>
                  <a:lnTo>
                    <a:pt x="103" y="11520"/>
                  </a:lnTo>
                  <a:lnTo>
                    <a:pt x="1" y="12840"/>
                  </a:lnTo>
                  <a:lnTo>
                    <a:pt x="103" y="14100"/>
                  </a:lnTo>
                  <a:lnTo>
                    <a:pt x="409" y="15360"/>
                  </a:lnTo>
                  <a:lnTo>
                    <a:pt x="919" y="16560"/>
                  </a:lnTo>
                  <a:lnTo>
                    <a:pt x="1735" y="17760"/>
                  </a:lnTo>
                  <a:lnTo>
                    <a:pt x="2552" y="18900"/>
                  </a:lnTo>
                  <a:lnTo>
                    <a:pt x="3674" y="19980"/>
                  </a:lnTo>
                  <a:lnTo>
                    <a:pt x="5001" y="20940"/>
                  </a:lnTo>
                  <a:lnTo>
                    <a:pt x="6429" y="21900"/>
                  </a:lnTo>
                  <a:lnTo>
                    <a:pt x="8062" y="22740"/>
                  </a:lnTo>
                  <a:lnTo>
                    <a:pt x="9694" y="23520"/>
                  </a:lnTo>
                  <a:lnTo>
                    <a:pt x="11531" y="24180"/>
                  </a:lnTo>
                  <a:lnTo>
                    <a:pt x="13470" y="24720"/>
                  </a:lnTo>
                  <a:lnTo>
                    <a:pt x="15511" y="25140"/>
                  </a:lnTo>
                  <a:lnTo>
                    <a:pt x="17552" y="25440"/>
                  </a:lnTo>
                  <a:lnTo>
                    <a:pt x="19694" y="25620"/>
                  </a:lnTo>
                  <a:lnTo>
                    <a:pt x="21837" y="256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2" name="Shape 133"/>
            <p:cNvSpPr>
              <a:spLocks/>
            </p:cNvSpPr>
            <p:nvPr/>
          </p:nvSpPr>
          <p:spPr bwMode="auto">
            <a:xfrm>
              <a:off x="2191325" y="1788000"/>
              <a:ext cx="528075" cy="312000"/>
            </a:xfrm>
            <a:custGeom>
              <a:avLst/>
              <a:gdLst>
                <a:gd name="T0" fmla="*/ 0 w 21123"/>
                <a:gd name="T1" fmla="*/ 6240 h 12480"/>
                <a:gd name="T2" fmla="*/ 0 w 21123"/>
                <a:gd name="T3" fmla="*/ 5640 h 12480"/>
                <a:gd name="T4" fmla="*/ 204 w 21123"/>
                <a:gd name="T5" fmla="*/ 4980 h 12480"/>
                <a:gd name="T6" fmla="*/ 408 w 21123"/>
                <a:gd name="T7" fmla="*/ 4440 h 12480"/>
                <a:gd name="T8" fmla="*/ 816 w 21123"/>
                <a:gd name="T9" fmla="*/ 3840 h 12480"/>
                <a:gd name="T10" fmla="*/ 1225 w 21123"/>
                <a:gd name="T11" fmla="*/ 3300 h 12480"/>
                <a:gd name="T12" fmla="*/ 1735 w 21123"/>
                <a:gd name="T13" fmla="*/ 2760 h 12480"/>
                <a:gd name="T14" fmla="*/ 2347 w 21123"/>
                <a:gd name="T15" fmla="*/ 2280 h 12480"/>
                <a:gd name="T16" fmla="*/ 3061 w 21123"/>
                <a:gd name="T17" fmla="*/ 1860 h 12480"/>
                <a:gd name="T18" fmla="*/ 3878 w 21123"/>
                <a:gd name="T19" fmla="*/ 1440 h 12480"/>
                <a:gd name="T20" fmla="*/ 4694 w 21123"/>
                <a:gd name="T21" fmla="*/ 1080 h 12480"/>
                <a:gd name="T22" fmla="*/ 5612 w 21123"/>
                <a:gd name="T23" fmla="*/ 720 h 12480"/>
                <a:gd name="T24" fmla="*/ 6531 w 21123"/>
                <a:gd name="T25" fmla="*/ 480 h 12480"/>
                <a:gd name="T26" fmla="*/ 7449 w 21123"/>
                <a:gd name="T27" fmla="*/ 300 h 12480"/>
                <a:gd name="T28" fmla="*/ 8469 w 21123"/>
                <a:gd name="T29" fmla="*/ 120 h 12480"/>
                <a:gd name="T30" fmla="*/ 9490 w 21123"/>
                <a:gd name="T31" fmla="*/ 60 h 12480"/>
                <a:gd name="T32" fmla="*/ 10510 w 21123"/>
                <a:gd name="T33" fmla="*/ 0 h 12480"/>
                <a:gd name="T34" fmla="*/ 11531 w 21123"/>
                <a:gd name="T35" fmla="*/ 60 h 12480"/>
                <a:gd name="T36" fmla="*/ 12653 w 21123"/>
                <a:gd name="T37" fmla="*/ 120 h 12480"/>
                <a:gd name="T38" fmla="*/ 13571 w 21123"/>
                <a:gd name="T39" fmla="*/ 300 h 12480"/>
                <a:gd name="T40" fmla="*/ 14592 w 21123"/>
                <a:gd name="T41" fmla="*/ 480 h 12480"/>
                <a:gd name="T42" fmla="*/ 15510 w 21123"/>
                <a:gd name="T43" fmla="*/ 720 h 12480"/>
                <a:gd name="T44" fmla="*/ 16429 w 21123"/>
                <a:gd name="T45" fmla="*/ 1080 h 12480"/>
                <a:gd name="T46" fmla="*/ 17245 w 21123"/>
                <a:gd name="T47" fmla="*/ 1440 h 12480"/>
                <a:gd name="T48" fmla="*/ 18061 w 21123"/>
                <a:gd name="T49" fmla="*/ 1860 h 12480"/>
                <a:gd name="T50" fmla="*/ 18776 w 21123"/>
                <a:gd name="T51" fmla="*/ 2280 h 12480"/>
                <a:gd name="T52" fmla="*/ 19388 w 21123"/>
                <a:gd name="T53" fmla="*/ 2760 h 12480"/>
                <a:gd name="T54" fmla="*/ 19898 w 21123"/>
                <a:gd name="T55" fmla="*/ 3300 h 12480"/>
                <a:gd name="T56" fmla="*/ 20306 w 21123"/>
                <a:gd name="T57" fmla="*/ 3840 h 12480"/>
                <a:gd name="T58" fmla="*/ 20714 w 21123"/>
                <a:gd name="T59" fmla="*/ 4440 h 12480"/>
                <a:gd name="T60" fmla="*/ 20918 w 21123"/>
                <a:gd name="T61" fmla="*/ 4980 h 12480"/>
                <a:gd name="T62" fmla="*/ 21020 w 21123"/>
                <a:gd name="T63" fmla="*/ 5640 h 12480"/>
                <a:gd name="T64" fmla="*/ 21123 w 21123"/>
                <a:gd name="T65" fmla="*/ 6240 h 12480"/>
                <a:gd name="T66" fmla="*/ 20918 w 21123"/>
                <a:gd name="T67" fmla="*/ 7500 h 12480"/>
                <a:gd name="T68" fmla="*/ 20306 w 21123"/>
                <a:gd name="T69" fmla="*/ 8640 h 12480"/>
                <a:gd name="T70" fmla="*/ 19286 w 21123"/>
                <a:gd name="T71" fmla="*/ 9720 h 12480"/>
                <a:gd name="T72" fmla="*/ 18061 w 21123"/>
                <a:gd name="T73" fmla="*/ 10620 h 12480"/>
                <a:gd name="T74" fmla="*/ 16429 w 21123"/>
                <a:gd name="T75" fmla="*/ 11400 h 12480"/>
                <a:gd name="T76" fmla="*/ 14694 w 21123"/>
                <a:gd name="T77" fmla="*/ 12000 h 12480"/>
                <a:gd name="T78" fmla="*/ 12653 w 21123"/>
                <a:gd name="T79" fmla="*/ 12360 h 12480"/>
                <a:gd name="T80" fmla="*/ 10510 w 21123"/>
                <a:gd name="T81" fmla="*/ 12480 h 12480"/>
                <a:gd name="T82" fmla="*/ 9490 w 21123"/>
                <a:gd name="T83" fmla="*/ 12420 h 12480"/>
                <a:gd name="T84" fmla="*/ 8469 w 21123"/>
                <a:gd name="T85" fmla="*/ 12360 h 12480"/>
                <a:gd name="T86" fmla="*/ 7449 w 21123"/>
                <a:gd name="T87" fmla="*/ 12180 h 12480"/>
                <a:gd name="T88" fmla="*/ 6531 w 21123"/>
                <a:gd name="T89" fmla="*/ 12000 h 12480"/>
                <a:gd name="T90" fmla="*/ 5612 w 21123"/>
                <a:gd name="T91" fmla="*/ 11760 h 12480"/>
                <a:gd name="T92" fmla="*/ 4694 w 21123"/>
                <a:gd name="T93" fmla="*/ 11400 h 12480"/>
                <a:gd name="T94" fmla="*/ 3878 w 21123"/>
                <a:gd name="T95" fmla="*/ 11040 h 12480"/>
                <a:gd name="T96" fmla="*/ 3061 w 21123"/>
                <a:gd name="T97" fmla="*/ 10620 h 12480"/>
                <a:gd name="T98" fmla="*/ 2347 w 21123"/>
                <a:gd name="T99" fmla="*/ 10200 h 12480"/>
                <a:gd name="T100" fmla="*/ 1735 w 21123"/>
                <a:gd name="T101" fmla="*/ 9720 h 12480"/>
                <a:gd name="T102" fmla="*/ 1225 w 21123"/>
                <a:gd name="T103" fmla="*/ 9180 h 12480"/>
                <a:gd name="T104" fmla="*/ 816 w 21123"/>
                <a:gd name="T105" fmla="*/ 8640 h 12480"/>
                <a:gd name="T106" fmla="*/ 408 w 21123"/>
                <a:gd name="T107" fmla="*/ 8040 h 12480"/>
                <a:gd name="T108" fmla="*/ 204 w 21123"/>
                <a:gd name="T109" fmla="*/ 7500 h 12480"/>
                <a:gd name="T110" fmla="*/ 0 w 21123"/>
                <a:gd name="T111" fmla="*/ 6840 h 12480"/>
                <a:gd name="T112" fmla="*/ 0 w 21123"/>
                <a:gd name="T113" fmla="*/ 6240 h 124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1123"/>
                <a:gd name="T172" fmla="*/ 0 h 12480"/>
                <a:gd name="T173" fmla="*/ 21123 w 21123"/>
                <a:gd name="T174" fmla="*/ 12480 h 124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1123" h="12480" extrusionOk="0">
                  <a:moveTo>
                    <a:pt x="0" y="6240"/>
                  </a:moveTo>
                  <a:lnTo>
                    <a:pt x="0" y="5640"/>
                  </a:lnTo>
                  <a:lnTo>
                    <a:pt x="204" y="4980"/>
                  </a:lnTo>
                  <a:lnTo>
                    <a:pt x="408" y="4440"/>
                  </a:lnTo>
                  <a:lnTo>
                    <a:pt x="816" y="3840"/>
                  </a:lnTo>
                  <a:lnTo>
                    <a:pt x="1225" y="3300"/>
                  </a:lnTo>
                  <a:lnTo>
                    <a:pt x="1735" y="2760"/>
                  </a:lnTo>
                  <a:lnTo>
                    <a:pt x="2347" y="2280"/>
                  </a:lnTo>
                  <a:lnTo>
                    <a:pt x="3061" y="1860"/>
                  </a:lnTo>
                  <a:lnTo>
                    <a:pt x="3878" y="1440"/>
                  </a:lnTo>
                  <a:lnTo>
                    <a:pt x="4694" y="1080"/>
                  </a:lnTo>
                  <a:lnTo>
                    <a:pt x="5612" y="720"/>
                  </a:lnTo>
                  <a:lnTo>
                    <a:pt x="6531" y="480"/>
                  </a:lnTo>
                  <a:lnTo>
                    <a:pt x="7449" y="300"/>
                  </a:lnTo>
                  <a:lnTo>
                    <a:pt x="8469" y="120"/>
                  </a:lnTo>
                  <a:lnTo>
                    <a:pt x="9490" y="60"/>
                  </a:lnTo>
                  <a:lnTo>
                    <a:pt x="10510" y="0"/>
                  </a:lnTo>
                  <a:lnTo>
                    <a:pt x="11531" y="60"/>
                  </a:lnTo>
                  <a:lnTo>
                    <a:pt x="12653" y="120"/>
                  </a:lnTo>
                  <a:lnTo>
                    <a:pt x="13571" y="300"/>
                  </a:lnTo>
                  <a:lnTo>
                    <a:pt x="14592" y="480"/>
                  </a:lnTo>
                  <a:lnTo>
                    <a:pt x="15510" y="720"/>
                  </a:lnTo>
                  <a:lnTo>
                    <a:pt x="16429" y="1080"/>
                  </a:lnTo>
                  <a:lnTo>
                    <a:pt x="17245" y="1440"/>
                  </a:lnTo>
                  <a:lnTo>
                    <a:pt x="18061" y="1860"/>
                  </a:lnTo>
                  <a:lnTo>
                    <a:pt x="18776" y="2280"/>
                  </a:lnTo>
                  <a:lnTo>
                    <a:pt x="19388" y="2760"/>
                  </a:lnTo>
                  <a:lnTo>
                    <a:pt x="19898" y="3300"/>
                  </a:lnTo>
                  <a:lnTo>
                    <a:pt x="20306" y="3840"/>
                  </a:lnTo>
                  <a:lnTo>
                    <a:pt x="20714" y="4440"/>
                  </a:lnTo>
                  <a:lnTo>
                    <a:pt x="20918" y="4980"/>
                  </a:lnTo>
                  <a:lnTo>
                    <a:pt x="21020" y="5640"/>
                  </a:lnTo>
                  <a:lnTo>
                    <a:pt x="21123" y="6240"/>
                  </a:lnTo>
                  <a:lnTo>
                    <a:pt x="20918" y="7500"/>
                  </a:lnTo>
                  <a:lnTo>
                    <a:pt x="20306" y="8640"/>
                  </a:lnTo>
                  <a:lnTo>
                    <a:pt x="19286" y="9720"/>
                  </a:lnTo>
                  <a:lnTo>
                    <a:pt x="18061" y="10620"/>
                  </a:lnTo>
                  <a:lnTo>
                    <a:pt x="16429" y="11400"/>
                  </a:lnTo>
                  <a:lnTo>
                    <a:pt x="14694" y="12000"/>
                  </a:lnTo>
                  <a:lnTo>
                    <a:pt x="12653" y="12360"/>
                  </a:lnTo>
                  <a:lnTo>
                    <a:pt x="10510" y="12480"/>
                  </a:lnTo>
                  <a:lnTo>
                    <a:pt x="9490" y="12420"/>
                  </a:lnTo>
                  <a:lnTo>
                    <a:pt x="8469" y="12360"/>
                  </a:lnTo>
                  <a:lnTo>
                    <a:pt x="7449" y="12180"/>
                  </a:lnTo>
                  <a:lnTo>
                    <a:pt x="6531" y="12000"/>
                  </a:lnTo>
                  <a:lnTo>
                    <a:pt x="5612" y="11760"/>
                  </a:lnTo>
                  <a:lnTo>
                    <a:pt x="4694" y="11400"/>
                  </a:lnTo>
                  <a:lnTo>
                    <a:pt x="3878" y="11040"/>
                  </a:lnTo>
                  <a:lnTo>
                    <a:pt x="3061" y="10620"/>
                  </a:lnTo>
                  <a:lnTo>
                    <a:pt x="2347" y="10200"/>
                  </a:lnTo>
                  <a:lnTo>
                    <a:pt x="1735" y="9720"/>
                  </a:lnTo>
                  <a:lnTo>
                    <a:pt x="1225" y="9180"/>
                  </a:lnTo>
                  <a:lnTo>
                    <a:pt x="816" y="8640"/>
                  </a:lnTo>
                  <a:lnTo>
                    <a:pt x="408" y="8040"/>
                  </a:lnTo>
                  <a:lnTo>
                    <a:pt x="204" y="7500"/>
                  </a:lnTo>
                  <a:lnTo>
                    <a:pt x="0" y="6840"/>
                  </a:lnTo>
                  <a:lnTo>
                    <a:pt x="0" y="6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3" name="Shape 134"/>
            <p:cNvSpPr>
              <a:spLocks/>
            </p:cNvSpPr>
            <p:nvPr/>
          </p:nvSpPr>
          <p:spPr bwMode="auto">
            <a:xfrm>
              <a:off x="1043350" y="1623000"/>
              <a:ext cx="1091875" cy="642000"/>
            </a:xfrm>
            <a:custGeom>
              <a:avLst/>
              <a:gdLst>
                <a:gd name="T0" fmla="*/ 23980 w 43675"/>
                <a:gd name="T1" fmla="*/ 25620 h 25680"/>
                <a:gd name="T2" fmla="*/ 28164 w 43675"/>
                <a:gd name="T3" fmla="*/ 25140 h 25680"/>
                <a:gd name="T4" fmla="*/ 32144 w 43675"/>
                <a:gd name="T5" fmla="*/ 24180 h 25680"/>
                <a:gd name="T6" fmla="*/ 35715 w 43675"/>
                <a:gd name="T7" fmla="*/ 22740 h 25680"/>
                <a:gd name="T8" fmla="*/ 38776 w 43675"/>
                <a:gd name="T9" fmla="*/ 20940 h 25680"/>
                <a:gd name="T10" fmla="*/ 41123 w 43675"/>
                <a:gd name="T11" fmla="*/ 18900 h 25680"/>
                <a:gd name="T12" fmla="*/ 42756 w 43675"/>
                <a:gd name="T13" fmla="*/ 16560 h 25680"/>
                <a:gd name="T14" fmla="*/ 43572 w 43675"/>
                <a:gd name="T15" fmla="*/ 14100 h 25680"/>
                <a:gd name="T16" fmla="*/ 43572 w 43675"/>
                <a:gd name="T17" fmla="*/ 11580 h 25680"/>
                <a:gd name="T18" fmla="*/ 42756 w 43675"/>
                <a:gd name="T19" fmla="*/ 9120 h 25680"/>
                <a:gd name="T20" fmla="*/ 41123 w 43675"/>
                <a:gd name="T21" fmla="*/ 6780 h 25680"/>
                <a:gd name="T22" fmla="*/ 38776 w 43675"/>
                <a:gd name="T23" fmla="*/ 4740 h 25680"/>
                <a:gd name="T24" fmla="*/ 35715 w 43675"/>
                <a:gd name="T25" fmla="*/ 2940 h 25680"/>
                <a:gd name="T26" fmla="*/ 32144 w 43675"/>
                <a:gd name="T27" fmla="*/ 1500 h 25680"/>
                <a:gd name="T28" fmla="*/ 28164 w 43675"/>
                <a:gd name="T29" fmla="*/ 540 h 25680"/>
                <a:gd name="T30" fmla="*/ 23980 w 43675"/>
                <a:gd name="T31" fmla="*/ 60 h 25680"/>
                <a:gd name="T32" fmla="*/ 19593 w 43675"/>
                <a:gd name="T33" fmla="*/ 60 h 25680"/>
                <a:gd name="T34" fmla="*/ 15307 w 43675"/>
                <a:gd name="T35" fmla="*/ 600 h 25680"/>
                <a:gd name="T36" fmla="*/ 11429 w 43675"/>
                <a:gd name="T37" fmla="*/ 1560 h 25680"/>
                <a:gd name="T38" fmla="*/ 7960 w 43675"/>
                <a:gd name="T39" fmla="*/ 2940 h 25680"/>
                <a:gd name="T40" fmla="*/ 5001 w 43675"/>
                <a:gd name="T41" fmla="*/ 4680 h 25680"/>
                <a:gd name="T42" fmla="*/ 2654 w 43675"/>
                <a:gd name="T43" fmla="*/ 6720 h 25680"/>
                <a:gd name="T44" fmla="*/ 1021 w 43675"/>
                <a:gd name="T45" fmla="*/ 9000 h 25680"/>
                <a:gd name="T46" fmla="*/ 103 w 43675"/>
                <a:gd name="T47" fmla="*/ 11520 h 25680"/>
                <a:gd name="T48" fmla="*/ 103 w 43675"/>
                <a:gd name="T49" fmla="*/ 14100 h 25680"/>
                <a:gd name="T50" fmla="*/ 919 w 43675"/>
                <a:gd name="T51" fmla="*/ 16560 h 25680"/>
                <a:gd name="T52" fmla="*/ 2552 w 43675"/>
                <a:gd name="T53" fmla="*/ 18900 h 25680"/>
                <a:gd name="T54" fmla="*/ 5001 w 43675"/>
                <a:gd name="T55" fmla="*/ 20940 h 25680"/>
                <a:gd name="T56" fmla="*/ 8062 w 43675"/>
                <a:gd name="T57" fmla="*/ 22740 h 25680"/>
                <a:gd name="T58" fmla="*/ 11531 w 43675"/>
                <a:gd name="T59" fmla="*/ 24180 h 25680"/>
                <a:gd name="T60" fmla="*/ 15511 w 43675"/>
                <a:gd name="T61" fmla="*/ 25140 h 25680"/>
                <a:gd name="T62" fmla="*/ 19695 w 43675"/>
                <a:gd name="T63" fmla="*/ 25620 h 256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3675"/>
                <a:gd name="T97" fmla="*/ 0 h 25680"/>
                <a:gd name="T98" fmla="*/ 43675 w 43675"/>
                <a:gd name="T99" fmla="*/ 25680 h 2568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3675" h="25680" extrusionOk="0">
                  <a:moveTo>
                    <a:pt x="21837" y="25680"/>
                  </a:moveTo>
                  <a:lnTo>
                    <a:pt x="23980" y="25620"/>
                  </a:lnTo>
                  <a:lnTo>
                    <a:pt x="26123" y="25440"/>
                  </a:lnTo>
                  <a:lnTo>
                    <a:pt x="28164" y="25140"/>
                  </a:lnTo>
                  <a:lnTo>
                    <a:pt x="30205" y="24720"/>
                  </a:lnTo>
                  <a:lnTo>
                    <a:pt x="32144" y="24180"/>
                  </a:lnTo>
                  <a:lnTo>
                    <a:pt x="33980" y="23520"/>
                  </a:lnTo>
                  <a:lnTo>
                    <a:pt x="35715" y="22740"/>
                  </a:lnTo>
                  <a:lnTo>
                    <a:pt x="37348" y="21900"/>
                  </a:lnTo>
                  <a:lnTo>
                    <a:pt x="38776" y="20940"/>
                  </a:lnTo>
                  <a:lnTo>
                    <a:pt x="40103" y="19980"/>
                  </a:lnTo>
                  <a:lnTo>
                    <a:pt x="41123" y="18900"/>
                  </a:lnTo>
                  <a:lnTo>
                    <a:pt x="42042" y="17760"/>
                  </a:lnTo>
                  <a:lnTo>
                    <a:pt x="42756" y="16560"/>
                  </a:lnTo>
                  <a:lnTo>
                    <a:pt x="43266" y="15360"/>
                  </a:lnTo>
                  <a:lnTo>
                    <a:pt x="43572" y="14100"/>
                  </a:lnTo>
                  <a:lnTo>
                    <a:pt x="43674" y="12840"/>
                  </a:lnTo>
                  <a:lnTo>
                    <a:pt x="43572" y="11580"/>
                  </a:lnTo>
                  <a:lnTo>
                    <a:pt x="43266" y="10320"/>
                  </a:lnTo>
                  <a:lnTo>
                    <a:pt x="42756" y="9120"/>
                  </a:lnTo>
                  <a:lnTo>
                    <a:pt x="42042" y="7920"/>
                  </a:lnTo>
                  <a:lnTo>
                    <a:pt x="41123" y="6780"/>
                  </a:lnTo>
                  <a:lnTo>
                    <a:pt x="40103" y="5700"/>
                  </a:lnTo>
                  <a:lnTo>
                    <a:pt x="38776" y="4740"/>
                  </a:lnTo>
                  <a:lnTo>
                    <a:pt x="37348" y="3780"/>
                  </a:lnTo>
                  <a:lnTo>
                    <a:pt x="35715" y="2940"/>
                  </a:lnTo>
                  <a:lnTo>
                    <a:pt x="33980" y="2160"/>
                  </a:lnTo>
                  <a:lnTo>
                    <a:pt x="32144" y="1500"/>
                  </a:lnTo>
                  <a:lnTo>
                    <a:pt x="30205" y="960"/>
                  </a:lnTo>
                  <a:lnTo>
                    <a:pt x="28164" y="540"/>
                  </a:lnTo>
                  <a:lnTo>
                    <a:pt x="26123" y="240"/>
                  </a:lnTo>
                  <a:lnTo>
                    <a:pt x="23980" y="60"/>
                  </a:lnTo>
                  <a:lnTo>
                    <a:pt x="21837" y="0"/>
                  </a:lnTo>
                  <a:lnTo>
                    <a:pt x="19593" y="60"/>
                  </a:lnTo>
                  <a:lnTo>
                    <a:pt x="17450" y="240"/>
                  </a:lnTo>
                  <a:lnTo>
                    <a:pt x="15307" y="600"/>
                  </a:lnTo>
                  <a:lnTo>
                    <a:pt x="13368" y="1020"/>
                  </a:lnTo>
                  <a:lnTo>
                    <a:pt x="11429" y="1560"/>
                  </a:lnTo>
                  <a:lnTo>
                    <a:pt x="9593" y="2220"/>
                  </a:lnTo>
                  <a:lnTo>
                    <a:pt x="7960" y="2940"/>
                  </a:lnTo>
                  <a:lnTo>
                    <a:pt x="6429" y="3780"/>
                  </a:lnTo>
                  <a:lnTo>
                    <a:pt x="5001" y="4680"/>
                  </a:lnTo>
                  <a:lnTo>
                    <a:pt x="3776" y="5640"/>
                  </a:lnTo>
                  <a:lnTo>
                    <a:pt x="2654" y="6720"/>
                  </a:lnTo>
                  <a:lnTo>
                    <a:pt x="1735" y="7860"/>
                  </a:lnTo>
                  <a:lnTo>
                    <a:pt x="1021" y="9000"/>
                  </a:lnTo>
                  <a:lnTo>
                    <a:pt x="409" y="10260"/>
                  </a:lnTo>
                  <a:lnTo>
                    <a:pt x="103" y="11520"/>
                  </a:lnTo>
                  <a:lnTo>
                    <a:pt x="1" y="12840"/>
                  </a:lnTo>
                  <a:lnTo>
                    <a:pt x="103" y="14100"/>
                  </a:lnTo>
                  <a:lnTo>
                    <a:pt x="409" y="15360"/>
                  </a:lnTo>
                  <a:lnTo>
                    <a:pt x="919" y="16560"/>
                  </a:lnTo>
                  <a:lnTo>
                    <a:pt x="1633" y="17760"/>
                  </a:lnTo>
                  <a:lnTo>
                    <a:pt x="2552" y="18900"/>
                  </a:lnTo>
                  <a:lnTo>
                    <a:pt x="3674" y="19980"/>
                  </a:lnTo>
                  <a:lnTo>
                    <a:pt x="5001" y="20940"/>
                  </a:lnTo>
                  <a:lnTo>
                    <a:pt x="6429" y="21900"/>
                  </a:lnTo>
                  <a:lnTo>
                    <a:pt x="8062" y="22740"/>
                  </a:lnTo>
                  <a:lnTo>
                    <a:pt x="9695" y="23520"/>
                  </a:lnTo>
                  <a:lnTo>
                    <a:pt x="11531" y="24180"/>
                  </a:lnTo>
                  <a:lnTo>
                    <a:pt x="13470" y="24720"/>
                  </a:lnTo>
                  <a:lnTo>
                    <a:pt x="15511" y="25140"/>
                  </a:lnTo>
                  <a:lnTo>
                    <a:pt x="17552" y="25440"/>
                  </a:lnTo>
                  <a:lnTo>
                    <a:pt x="19695" y="25620"/>
                  </a:lnTo>
                  <a:lnTo>
                    <a:pt x="21837" y="256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4" name="Shape 135"/>
            <p:cNvSpPr>
              <a:spLocks/>
            </p:cNvSpPr>
            <p:nvPr/>
          </p:nvSpPr>
          <p:spPr bwMode="auto">
            <a:xfrm>
              <a:off x="1323975" y="1788000"/>
              <a:ext cx="530625" cy="312000"/>
            </a:xfrm>
            <a:custGeom>
              <a:avLst/>
              <a:gdLst>
                <a:gd name="T0" fmla="*/ 0 w 21225"/>
                <a:gd name="T1" fmla="*/ 6240 h 12480"/>
                <a:gd name="T2" fmla="*/ 102 w 21225"/>
                <a:gd name="T3" fmla="*/ 5640 h 12480"/>
                <a:gd name="T4" fmla="*/ 204 w 21225"/>
                <a:gd name="T5" fmla="*/ 4980 h 12480"/>
                <a:gd name="T6" fmla="*/ 510 w 21225"/>
                <a:gd name="T7" fmla="*/ 4440 h 12480"/>
                <a:gd name="T8" fmla="*/ 817 w 21225"/>
                <a:gd name="T9" fmla="*/ 3840 h 12480"/>
                <a:gd name="T10" fmla="*/ 1225 w 21225"/>
                <a:gd name="T11" fmla="*/ 3300 h 12480"/>
                <a:gd name="T12" fmla="*/ 1837 w 21225"/>
                <a:gd name="T13" fmla="*/ 2760 h 12480"/>
                <a:gd name="T14" fmla="*/ 2449 w 21225"/>
                <a:gd name="T15" fmla="*/ 2280 h 12480"/>
                <a:gd name="T16" fmla="*/ 3163 w 21225"/>
                <a:gd name="T17" fmla="*/ 1860 h 12480"/>
                <a:gd name="T18" fmla="*/ 3878 w 21225"/>
                <a:gd name="T19" fmla="*/ 1440 h 12480"/>
                <a:gd name="T20" fmla="*/ 4694 w 21225"/>
                <a:gd name="T21" fmla="*/ 1080 h 12480"/>
                <a:gd name="T22" fmla="*/ 5612 w 21225"/>
                <a:gd name="T23" fmla="*/ 720 h 12480"/>
                <a:gd name="T24" fmla="*/ 6531 w 21225"/>
                <a:gd name="T25" fmla="*/ 480 h 12480"/>
                <a:gd name="T26" fmla="*/ 7551 w 21225"/>
                <a:gd name="T27" fmla="*/ 300 h 12480"/>
                <a:gd name="T28" fmla="*/ 8470 w 21225"/>
                <a:gd name="T29" fmla="*/ 120 h 12480"/>
                <a:gd name="T30" fmla="*/ 9592 w 21225"/>
                <a:gd name="T31" fmla="*/ 60 h 12480"/>
                <a:gd name="T32" fmla="*/ 10612 w 21225"/>
                <a:gd name="T33" fmla="*/ 0 h 12480"/>
                <a:gd name="T34" fmla="*/ 11633 w 21225"/>
                <a:gd name="T35" fmla="*/ 60 h 12480"/>
                <a:gd name="T36" fmla="*/ 12755 w 21225"/>
                <a:gd name="T37" fmla="*/ 120 h 12480"/>
                <a:gd name="T38" fmla="*/ 13674 w 21225"/>
                <a:gd name="T39" fmla="*/ 300 h 12480"/>
                <a:gd name="T40" fmla="*/ 14694 w 21225"/>
                <a:gd name="T41" fmla="*/ 480 h 12480"/>
                <a:gd name="T42" fmla="*/ 15612 w 21225"/>
                <a:gd name="T43" fmla="*/ 720 h 12480"/>
                <a:gd name="T44" fmla="*/ 16531 w 21225"/>
                <a:gd name="T45" fmla="*/ 1080 h 12480"/>
                <a:gd name="T46" fmla="*/ 17347 w 21225"/>
                <a:gd name="T47" fmla="*/ 1440 h 12480"/>
                <a:gd name="T48" fmla="*/ 18163 w 21225"/>
                <a:gd name="T49" fmla="*/ 1860 h 12480"/>
                <a:gd name="T50" fmla="*/ 18878 w 21225"/>
                <a:gd name="T51" fmla="*/ 2280 h 12480"/>
                <a:gd name="T52" fmla="*/ 19490 w 21225"/>
                <a:gd name="T53" fmla="*/ 2760 h 12480"/>
                <a:gd name="T54" fmla="*/ 20000 w 21225"/>
                <a:gd name="T55" fmla="*/ 3300 h 12480"/>
                <a:gd name="T56" fmla="*/ 20408 w 21225"/>
                <a:gd name="T57" fmla="*/ 3840 h 12480"/>
                <a:gd name="T58" fmla="*/ 20817 w 21225"/>
                <a:gd name="T59" fmla="*/ 4440 h 12480"/>
                <a:gd name="T60" fmla="*/ 21021 w 21225"/>
                <a:gd name="T61" fmla="*/ 4980 h 12480"/>
                <a:gd name="T62" fmla="*/ 21123 w 21225"/>
                <a:gd name="T63" fmla="*/ 5640 h 12480"/>
                <a:gd name="T64" fmla="*/ 21225 w 21225"/>
                <a:gd name="T65" fmla="*/ 6240 h 12480"/>
                <a:gd name="T66" fmla="*/ 21021 w 21225"/>
                <a:gd name="T67" fmla="*/ 7500 h 12480"/>
                <a:gd name="T68" fmla="*/ 20408 w 21225"/>
                <a:gd name="T69" fmla="*/ 8640 h 12480"/>
                <a:gd name="T70" fmla="*/ 19388 w 21225"/>
                <a:gd name="T71" fmla="*/ 9720 h 12480"/>
                <a:gd name="T72" fmla="*/ 18061 w 21225"/>
                <a:gd name="T73" fmla="*/ 10620 h 12480"/>
                <a:gd name="T74" fmla="*/ 16531 w 21225"/>
                <a:gd name="T75" fmla="*/ 11400 h 12480"/>
                <a:gd name="T76" fmla="*/ 14694 w 21225"/>
                <a:gd name="T77" fmla="*/ 12000 h 12480"/>
                <a:gd name="T78" fmla="*/ 12755 w 21225"/>
                <a:gd name="T79" fmla="*/ 12360 h 12480"/>
                <a:gd name="T80" fmla="*/ 10612 w 21225"/>
                <a:gd name="T81" fmla="*/ 12480 h 12480"/>
                <a:gd name="T82" fmla="*/ 9592 w 21225"/>
                <a:gd name="T83" fmla="*/ 12420 h 12480"/>
                <a:gd name="T84" fmla="*/ 8470 w 21225"/>
                <a:gd name="T85" fmla="*/ 12360 h 12480"/>
                <a:gd name="T86" fmla="*/ 7551 w 21225"/>
                <a:gd name="T87" fmla="*/ 12180 h 12480"/>
                <a:gd name="T88" fmla="*/ 6531 w 21225"/>
                <a:gd name="T89" fmla="*/ 12000 h 12480"/>
                <a:gd name="T90" fmla="*/ 5612 w 21225"/>
                <a:gd name="T91" fmla="*/ 11760 h 12480"/>
                <a:gd name="T92" fmla="*/ 4694 w 21225"/>
                <a:gd name="T93" fmla="*/ 11400 h 12480"/>
                <a:gd name="T94" fmla="*/ 3878 w 21225"/>
                <a:gd name="T95" fmla="*/ 11040 h 12480"/>
                <a:gd name="T96" fmla="*/ 3163 w 21225"/>
                <a:gd name="T97" fmla="*/ 10620 h 12480"/>
                <a:gd name="T98" fmla="*/ 2449 w 21225"/>
                <a:gd name="T99" fmla="*/ 10200 h 12480"/>
                <a:gd name="T100" fmla="*/ 1837 w 21225"/>
                <a:gd name="T101" fmla="*/ 9720 h 12480"/>
                <a:gd name="T102" fmla="*/ 1225 w 21225"/>
                <a:gd name="T103" fmla="*/ 9180 h 12480"/>
                <a:gd name="T104" fmla="*/ 817 w 21225"/>
                <a:gd name="T105" fmla="*/ 8640 h 12480"/>
                <a:gd name="T106" fmla="*/ 510 w 21225"/>
                <a:gd name="T107" fmla="*/ 8040 h 12480"/>
                <a:gd name="T108" fmla="*/ 204 w 21225"/>
                <a:gd name="T109" fmla="*/ 7500 h 12480"/>
                <a:gd name="T110" fmla="*/ 102 w 21225"/>
                <a:gd name="T111" fmla="*/ 6840 h 12480"/>
                <a:gd name="T112" fmla="*/ 0 w 21225"/>
                <a:gd name="T113" fmla="*/ 6240 h 1248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1225"/>
                <a:gd name="T172" fmla="*/ 0 h 12480"/>
                <a:gd name="T173" fmla="*/ 21225 w 21225"/>
                <a:gd name="T174" fmla="*/ 12480 h 1248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1225" h="12480" extrusionOk="0">
                  <a:moveTo>
                    <a:pt x="0" y="6240"/>
                  </a:moveTo>
                  <a:lnTo>
                    <a:pt x="102" y="5640"/>
                  </a:lnTo>
                  <a:lnTo>
                    <a:pt x="204" y="4980"/>
                  </a:lnTo>
                  <a:lnTo>
                    <a:pt x="510" y="4440"/>
                  </a:lnTo>
                  <a:lnTo>
                    <a:pt x="817" y="3840"/>
                  </a:lnTo>
                  <a:lnTo>
                    <a:pt x="1225" y="3300"/>
                  </a:lnTo>
                  <a:lnTo>
                    <a:pt x="1837" y="2760"/>
                  </a:lnTo>
                  <a:lnTo>
                    <a:pt x="2449" y="2280"/>
                  </a:lnTo>
                  <a:lnTo>
                    <a:pt x="3163" y="1860"/>
                  </a:lnTo>
                  <a:lnTo>
                    <a:pt x="3878" y="1440"/>
                  </a:lnTo>
                  <a:lnTo>
                    <a:pt x="4694" y="1080"/>
                  </a:lnTo>
                  <a:lnTo>
                    <a:pt x="5612" y="720"/>
                  </a:lnTo>
                  <a:lnTo>
                    <a:pt x="6531" y="480"/>
                  </a:lnTo>
                  <a:lnTo>
                    <a:pt x="7551" y="300"/>
                  </a:lnTo>
                  <a:lnTo>
                    <a:pt x="8470" y="120"/>
                  </a:lnTo>
                  <a:lnTo>
                    <a:pt x="9592" y="60"/>
                  </a:lnTo>
                  <a:lnTo>
                    <a:pt x="10612" y="0"/>
                  </a:lnTo>
                  <a:lnTo>
                    <a:pt x="11633" y="60"/>
                  </a:lnTo>
                  <a:lnTo>
                    <a:pt x="12755" y="120"/>
                  </a:lnTo>
                  <a:lnTo>
                    <a:pt x="13674" y="300"/>
                  </a:lnTo>
                  <a:lnTo>
                    <a:pt x="14694" y="480"/>
                  </a:lnTo>
                  <a:lnTo>
                    <a:pt x="15612" y="720"/>
                  </a:lnTo>
                  <a:lnTo>
                    <a:pt x="16531" y="1080"/>
                  </a:lnTo>
                  <a:lnTo>
                    <a:pt x="17347" y="1440"/>
                  </a:lnTo>
                  <a:lnTo>
                    <a:pt x="18163" y="1860"/>
                  </a:lnTo>
                  <a:lnTo>
                    <a:pt x="18878" y="2280"/>
                  </a:lnTo>
                  <a:lnTo>
                    <a:pt x="19490" y="2760"/>
                  </a:lnTo>
                  <a:lnTo>
                    <a:pt x="20000" y="3300"/>
                  </a:lnTo>
                  <a:lnTo>
                    <a:pt x="20408" y="3840"/>
                  </a:lnTo>
                  <a:lnTo>
                    <a:pt x="20817" y="4440"/>
                  </a:lnTo>
                  <a:lnTo>
                    <a:pt x="21021" y="4980"/>
                  </a:lnTo>
                  <a:lnTo>
                    <a:pt x="21123" y="5640"/>
                  </a:lnTo>
                  <a:lnTo>
                    <a:pt x="21225" y="6240"/>
                  </a:lnTo>
                  <a:lnTo>
                    <a:pt x="21021" y="7500"/>
                  </a:lnTo>
                  <a:lnTo>
                    <a:pt x="20408" y="8640"/>
                  </a:lnTo>
                  <a:lnTo>
                    <a:pt x="19388" y="9720"/>
                  </a:lnTo>
                  <a:lnTo>
                    <a:pt x="18061" y="10620"/>
                  </a:lnTo>
                  <a:lnTo>
                    <a:pt x="16531" y="11400"/>
                  </a:lnTo>
                  <a:lnTo>
                    <a:pt x="14694" y="12000"/>
                  </a:lnTo>
                  <a:lnTo>
                    <a:pt x="12755" y="12360"/>
                  </a:lnTo>
                  <a:lnTo>
                    <a:pt x="10612" y="12480"/>
                  </a:lnTo>
                  <a:lnTo>
                    <a:pt x="9592" y="12420"/>
                  </a:lnTo>
                  <a:lnTo>
                    <a:pt x="8470" y="12360"/>
                  </a:lnTo>
                  <a:lnTo>
                    <a:pt x="7551" y="12180"/>
                  </a:lnTo>
                  <a:lnTo>
                    <a:pt x="6531" y="12000"/>
                  </a:lnTo>
                  <a:lnTo>
                    <a:pt x="5612" y="11760"/>
                  </a:lnTo>
                  <a:lnTo>
                    <a:pt x="4694" y="11400"/>
                  </a:lnTo>
                  <a:lnTo>
                    <a:pt x="3878" y="11040"/>
                  </a:lnTo>
                  <a:lnTo>
                    <a:pt x="3163" y="10620"/>
                  </a:lnTo>
                  <a:lnTo>
                    <a:pt x="2449" y="10200"/>
                  </a:lnTo>
                  <a:lnTo>
                    <a:pt x="1837" y="9720"/>
                  </a:lnTo>
                  <a:lnTo>
                    <a:pt x="1225" y="9180"/>
                  </a:lnTo>
                  <a:lnTo>
                    <a:pt x="817" y="8640"/>
                  </a:lnTo>
                  <a:lnTo>
                    <a:pt x="510" y="8040"/>
                  </a:lnTo>
                  <a:lnTo>
                    <a:pt x="204" y="7500"/>
                  </a:lnTo>
                  <a:lnTo>
                    <a:pt x="102" y="6840"/>
                  </a:lnTo>
                  <a:lnTo>
                    <a:pt x="0" y="624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5" name="Shape 136"/>
            <p:cNvSpPr>
              <a:spLocks/>
            </p:cNvSpPr>
            <p:nvPr/>
          </p:nvSpPr>
          <p:spPr bwMode="auto">
            <a:xfrm>
              <a:off x="2382650" y="1902000"/>
              <a:ext cx="145425" cy="84000"/>
            </a:xfrm>
            <a:custGeom>
              <a:avLst/>
              <a:gdLst>
                <a:gd name="T0" fmla="*/ 2857 w 5817"/>
                <a:gd name="T1" fmla="*/ 3360 h 3360"/>
                <a:gd name="T2" fmla="*/ 3980 w 5817"/>
                <a:gd name="T3" fmla="*/ 3240 h 3360"/>
                <a:gd name="T4" fmla="*/ 5000 w 5817"/>
                <a:gd name="T5" fmla="*/ 2880 h 3360"/>
                <a:gd name="T6" fmla="*/ 5612 w 5817"/>
                <a:gd name="T7" fmla="*/ 2340 h 3360"/>
                <a:gd name="T8" fmla="*/ 5816 w 5817"/>
                <a:gd name="T9" fmla="*/ 1680 h 3360"/>
                <a:gd name="T10" fmla="*/ 5612 w 5817"/>
                <a:gd name="T11" fmla="*/ 1020 h 3360"/>
                <a:gd name="T12" fmla="*/ 5000 w 5817"/>
                <a:gd name="T13" fmla="*/ 480 h 3360"/>
                <a:gd name="T14" fmla="*/ 3980 w 5817"/>
                <a:gd name="T15" fmla="*/ 120 h 3360"/>
                <a:gd name="T16" fmla="*/ 2857 w 5817"/>
                <a:gd name="T17" fmla="*/ 0 h 3360"/>
                <a:gd name="T18" fmla="*/ 1735 w 5817"/>
                <a:gd name="T19" fmla="*/ 120 h 3360"/>
                <a:gd name="T20" fmla="*/ 816 w 5817"/>
                <a:gd name="T21" fmla="*/ 480 h 3360"/>
                <a:gd name="T22" fmla="*/ 204 w 5817"/>
                <a:gd name="T23" fmla="*/ 1020 h 3360"/>
                <a:gd name="T24" fmla="*/ 0 w 5817"/>
                <a:gd name="T25" fmla="*/ 1680 h 3360"/>
                <a:gd name="T26" fmla="*/ 204 w 5817"/>
                <a:gd name="T27" fmla="*/ 2340 h 3360"/>
                <a:gd name="T28" fmla="*/ 816 w 5817"/>
                <a:gd name="T29" fmla="*/ 2880 h 3360"/>
                <a:gd name="T30" fmla="*/ 1735 w 5817"/>
                <a:gd name="T31" fmla="*/ 3240 h 3360"/>
                <a:gd name="T32" fmla="*/ 2857 w 5817"/>
                <a:gd name="T33" fmla="*/ 3360 h 33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817"/>
                <a:gd name="T52" fmla="*/ 0 h 3360"/>
                <a:gd name="T53" fmla="*/ 5817 w 5817"/>
                <a:gd name="T54" fmla="*/ 3360 h 33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817" h="3360" extrusionOk="0">
                  <a:moveTo>
                    <a:pt x="2857" y="3360"/>
                  </a:moveTo>
                  <a:lnTo>
                    <a:pt x="3980" y="3240"/>
                  </a:lnTo>
                  <a:lnTo>
                    <a:pt x="5000" y="2880"/>
                  </a:lnTo>
                  <a:lnTo>
                    <a:pt x="5612" y="2340"/>
                  </a:lnTo>
                  <a:lnTo>
                    <a:pt x="5816" y="1680"/>
                  </a:lnTo>
                  <a:lnTo>
                    <a:pt x="5612" y="1020"/>
                  </a:lnTo>
                  <a:lnTo>
                    <a:pt x="5000" y="480"/>
                  </a:lnTo>
                  <a:lnTo>
                    <a:pt x="3980" y="120"/>
                  </a:lnTo>
                  <a:lnTo>
                    <a:pt x="2857" y="0"/>
                  </a:lnTo>
                  <a:lnTo>
                    <a:pt x="1735" y="120"/>
                  </a:lnTo>
                  <a:lnTo>
                    <a:pt x="816" y="480"/>
                  </a:lnTo>
                  <a:lnTo>
                    <a:pt x="204" y="1020"/>
                  </a:lnTo>
                  <a:lnTo>
                    <a:pt x="0" y="1680"/>
                  </a:lnTo>
                  <a:lnTo>
                    <a:pt x="204" y="2340"/>
                  </a:lnTo>
                  <a:lnTo>
                    <a:pt x="816" y="2880"/>
                  </a:lnTo>
                  <a:lnTo>
                    <a:pt x="1735" y="3240"/>
                  </a:lnTo>
                  <a:lnTo>
                    <a:pt x="2857" y="33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  <p:sp>
          <p:nvSpPr>
            <p:cNvPr id="22546" name="Shape 137"/>
            <p:cNvSpPr>
              <a:spLocks/>
            </p:cNvSpPr>
            <p:nvPr/>
          </p:nvSpPr>
          <p:spPr bwMode="auto">
            <a:xfrm>
              <a:off x="1517850" y="1902000"/>
              <a:ext cx="145425" cy="84000"/>
            </a:xfrm>
            <a:custGeom>
              <a:avLst/>
              <a:gdLst>
                <a:gd name="T0" fmla="*/ 2857 w 5817"/>
                <a:gd name="T1" fmla="*/ 3360 h 3360"/>
                <a:gd name="T2" fmla="*/ 3980 w 5817"/>
                <a:gd name="T3" fmla="*/ 3240 h 3360"/>
                <a:gd name="T4" fmla="*/ 5000 w 5817"/>
                <a:gd name="T5" fmla="*/ 2880 h 3360"/>
                <a:gd name="T6" fmla="*/ 5613 w 5817"/>
                <a:gd name="T7" fmla="*/ 2340 h 3360"/>
                <a:gd name="T8" fmla="*/ 5817 w 5817"/>
                <a:gd name="T9" fmla="*/ 1680 h 3360"/>
                <a:gd name="T10" fmla="*/ 5613 w 5817"/>
                <a:gd name="T11" fmla="*/ 1020 h 3360"/>
                <a:gd name="T12" fmla="*/ 5000 w 5817"/>
                <a:gd name="T13" fmla="*/ 480 h 3360"/>
                <a:gd name="T14" fmla="*/ 3980 w 5817"/>
                <a:gd name="T15" fmla="*/ 120 h 3360"/>
                <a:gd name="T16" fmla="*/ 2857 w 5817"/>
                <a:gd name="T17" fmla="*/ 0 h 3360"/>
                <a:gd name="T18" fmla="*/ 1735 w 5817"/>
                <a:gd name="T19" fmla="*/ 120 h 3360"/>
                <a:gd name="T20" fmla="*/ 817 w 5817"/>
                <a:gd name="T21" fmla="*/ 480 h 3360"/>
                <a:gd name="T22" fmla="*/ 204 w 5817"/>
                <a:gd name="T23" fmla="*/ 1020 h 3360"/>
                <a:gd name="T24" fmla="*/ 0 w 5817"/>
                <a:gd name="T25" fmla="*/ 1680 h 3360"/>
                <a:gd name="T26" fmla="*/ 204 w 5817"/>
                <a:gd name="T27" fmla="*/ 2340 h 3360"/>
                <a:gd name="T28" fmla="*/ 817 w 5817"/>
                <a:gd name="T29" fmla="*/ 2880 h 3360"/>
                <a:gd name="T30" fmla="*/ 1735 w 5817"/>
                <a:gd name="T31" fmla="*/ 3240 h 3360"/>
                <a:gd name="T32" fmla="*/ 2857 w 5817"/>
                <a:gd name="T33" fmla="*/ 3360 h 336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817"/>
                <a:gd name="T52" fmla="*/ 0 h 3360"/>
                <a:gd name="T53" fmla="*/ 5817 w 5817"/>
                <a:gd name="T54" fmla="*/ 3360 h 336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817" h="3360" extrusionOk="0">
                  <a:moveTo>
                    <a:pt x="2857" y="3360"/>
                  </a:moveTo>
                  <a:lnTo>
                    <a:pt x="3980" y="3240"/>
                  </a:lnTo>
                  <a:lnTo>
                    <a:pt x="5000" y="2880"/>
                  </a:lnTo>
                  <a:lnTo>
                    <a:pt x="5613" y="2340"/>
                  </a:lnTo>
                  <a:lnTo>
                    <a:pt x="5817" y="1680"/>
                  </a:lnTo>
                  <a:lnTo>
                    <a:pt x="5613" y="1020"/>
                  </a:lnTo>
                  <a:lnTo>
                    <a:pt x="5000" y="480"/>
                  </a:lnTo>
                  <a:lnTo>
                    <a:pt x="3980" y="120"/>
                  </a:lnTo>
                  <a:lnTo>
                    <a:pt x="2857" y="0"/>
                  </a:lnTo>
                  <a:lnTo>
                    <a:pt x="1735" y="120"/>
                  </a:lnTo>
                  <a:lnTo>
                    <a:pt x="817" y="480"/>
                  </a:lnTo>
                  <a:lnTo>
                    <a:pt x="204" y="1020"/>
                  </a:lnTo>
                  <a:lnTo>
                    <a:pt x="0" y="1680"/>
                  </a:lnTo>
                  <a:lnTo>
                    <a:pt x="204" y="2340"/>
                  </a:lnTo>
                  <a:lnTo>
                    <a:pt x="817" y="2880"/>
                  </a:lnTo>
                  <a:lnTo>
                    <a:pt x="1735" y="3240"/>
                  </a:lnTo>
                  <a:lnTo>
                    <a:pt x="2857" y="33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de-DE"/>
            </a:p>
          </p:txBody>
        </p:sp>
      </p:grpSp>
      <p:sp>
        <p:nvSpPr>
          <p:cNvPr id="22531" name="Shape 138"/>
          <p:cNvSpPr txBox="1">
            <a:spLocks/>
          </p:cNvSpPr>
          <p:nvPr/>
        </p:nvSpPr>
        <p:spPr bwMode="auto">
          <a:xfrm>
            <a:off x="547688" y="13398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, </a:t>
            </a:r>
            <a:r>
              <a:rPr lang="de-CH" sz="2400" dirty="0" err="1"/>
              <a:t>thank</a:t>
            </a:r>
            <a:r>
              <a:rPr lang="de-CH" sz="2400" dirty="0"/>
              <a:t> </a:t>
            </a:r>
            <a:r>
              <a:rPr lang="de-CH" sz="2400" dirty="0" err="1"/>
              <a:t>goodness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</a:t>
            </a:r>
            <a:r>
              <a:rPr lang="de-CH" sz="2400" dirty="0" err="1"/>
              <a:t>automation</a:t>
            </a:r>
            <a:r>
              <a:rPr lang="de-CH" sz="2400" dirty="0"/>
              <a:t> </a:t>
            </a:r>
            <a:r>
              <a:rPr lang="de-CH" sz="2400" dirty="0" err="1"/>
              <a:t>engineers</a:t>
            </a:r>
            <a:r>
              <a:rPr lang="de-CH" sz="2400" dirty="0"/>
              <a:t>!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CH" sz="2400" u="sng" dirty="0"/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u="sng" dirty="0"/>
              <a:t> </a:t>
            </a:r>
            <a:r>
              <a:rPr lang="de-CH" sz="2400" u="sng" dirty="0" err="1"/>
              <a:t>Direct</a:t>
            </a:r>
            <a:r>
              <a:rPr lang="de-CH" sz="2400" u="sng" dirty="0"/>
              <a:t> </a:t>
            </a:r>
            <a:r>
              <a:rPr lang="de-CH" sz="2400" u="sng" dirty="0" err="1"/>
              <a:t>vs</a:t>
            </a:r>
            <a:r>
              <a:rPr lang="de-CH" sz="2400" u="sng" dirty="0"/>
              <a:t> Reverse </a:t>
            </a:r>
            <a:r>
              <a:rPr lang="de-CH" sz="2400" u="sng" dirty="0" err="1"/>
              <a:t>control</a:t>
            </a:r>
            <a:r>
              <a:rPr lang="de-CH" sz="2400" u="sng" dirty="0"/>
              <a:t> </a:t>
            </a:r>
            <a:r>
              <a:rPr lang="de-CH" sz="2400" u="sng" dirty="0" err="1"/>
              <a:t>direction</a:t>
            </a:r>
            <a:endParaRPr lang="de-CH" sz="2400" u="sng" dirty="0"/>
          </a:p>
          <a:p>
            <a:pPr marL="692150" lvl="1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Most </a:t>
            </a:r>
            <a:r>
              <a:rPr lang="de-CH" sz="2400" dirty="0" err="1"/>
              <a:t>control</a:t>
            </a:r>
            <a:r>
              <a:rPr lang="de-CH" sz="2400" dirty="0"/>
              <a:t> </a:t>
            </a:r>
            <a:r>
              <a:rPr lang="de-CH" sz="2400" dirty="0" err="1"/>
              <a:t>systems</a:t>
            </a:r>
            <a:r>
              <a:rPr lang="de-CH" sz="2400" dirty="0"/>
              <a:t> </a:t>
            </a:r>
            <a:r>
              <a:rPr lang="de-CH" sz="2400" dirty="0" err="1"/>
              <a:t>don’t</a:t>
            </a:r>
            <a:r>
              <a:rPr lang="de-CH" sz="2400" dirty="0"/>
              <a:t> </a:t>
            </a:r>
            <a:r>
              <a:rPr lang="de-CH" sz="2400" dirty="0" err="1"/>
              <a:t>take</a:t>
            </a:r>
            <a:r>
              <a:rPr lang="de-CH" sz="2400" dirty="0"/>
              <a:t> negative </a:t>
            </a:r>
            <a:r>
              <a:rPr lang="de-CH" sz="2400" dirty="0" err="1"/>
              <a:t>gains</a:t>
            </a:r>
            <a:r>
              <a:rPr lang="de-CH" sz="2400" dirty="0"/>
              <a:t>, so…</a:t>
            </a:r>
          </a:p>
          <a:p>
            <a:pPr marL="692150" lvl="1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Should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controller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increase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increasing</a:t>
            </a:r>
            <a:r>
              <a:rPr lang="de-CH" sz="2400" dirty="0"/>
              <a:t> PV,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decrease</a:t>
            </a:r>
            <a:r>
              <a:rPr lang="de-CH" sz="2400" dirty="0"/>
              <a:t>?</a:t>
            </a:r>
          </a:p>
          <a:p>
            <a:pPr marL="952500" lvl="2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Increase</a:t>
            </a:r>
            <a:r>
              <a:rPr lang="de-CH" sz="2400" dirty="0"/>
              <a:t> → </a:t>
            </a:r>
            <a:r>
              <a:rPr lang="de-CH" sz="2400" dirty="0" err="1"/>
              <a:t>Direct</a:t>
            </a:r>
            <a:r>
              <a:rPr lang="de-CH" sz="2400" dirty="0"/>
              <a:t>, 		e.g. Level-</a:t>
            </a:r>
            <a:r>
              <a:rPr lang="de-CH" sz="2400" dirty="0" err="1"/>
              <a:t>to</a:t>
            </a:r>
            <a:r>
              <a:rPr lang="de-CH" sz="2400" dirty="0"/>
              <a:t>-</a:t>
            </a:r>
            <a:r>
              <a:rPr lang="de-CH" sz="2400" dirty="0" err="1"/>
              <a:t>flow</a:t>
            </a:r>
            <a:r>
              <a:rPr lang="de-CH" sz="2400" dirty="0"/>
              <a:t> out</a:t>
            </a:r>
          </a:p>
          <a:p>
            <a:pPr marL="952500" lvl="2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Decrease</a:t>
            </a:r>
            <a:r>
              <a:rPr lang="de-CH" sz="2400" dirty="0"/>
              <a:t> → Reverse, 	e.g. Flow </a:t>
            </a:r>
            <a:r>
              <a:rPr lang="de-CH" sz="2400" dirty="0" err="1"/>
              <a:t>control</a:t>
            </a:r>
            <a:endParaRPr lang="de-CH" sz="2400" dirty="0"/>
          </a:p>
        </p:txBody>
      </p:sp>
      <p:sp>
        <p:nvSpPr>
          <p:cNvPr id="22532" name="Shape 139"/>
          <p:cNvSpPr txBox="1">
            <a:spLocks/>
          </p:cNvSpPr>
          <p:nvPr/>
        </p:nvSpPr>
        <p:spPr bwMode="auto">
          <a:xfrm>
            <a:off x="547688" y="2889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Decisions to make upfront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06EF84-BAAA-4256-B65F-B42F2FA2E969}" type="slidenum">
              <a:rPr lang="en-US" sz="800"/>
              <a:pPr algn="r"/>
              <a:t>70</a:t>
            </a:fld>
            <a:endParaRPr lang="en-US" sz="800"/>
          </a:p>
        </p:txBody>
      </p:sp>
      <p:sp>
        <p:nvSpPr>
          <p:cNvPr id="87042" name="Shape 1191"/>
          <p:cNvSpPr txBox="1">
            <a:spLocks/>
          </p:cNvSpPr>
          <p:nvPr/>
        </p:nvSpPr>
        <p:spPr bwMode="auto">
          <a:xfrm>
            <a:off x="560388" y="12239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/>
              <a:t>This </a:t>
            </a:r>
            <a:r>
              <a:rPr lang="de-CH" sz="2400" dirty="0" err="1"/>
              <a:t>temperature</a:t>
            </a:r>
            <a:r>
              <a:rPr lang="de-CH" sz="2400" dirty="0"/>
              <a:t> </a:t>
            </a:r>
            <a:r>
              <a:rPr lang="de-CH" sz="2400" dirty="0" err="1"/>
              <a:t>scale</a:t>
            </a:r>
            <a:r>
              <a:rPr lang="de-CH" sz="2400" dirty="0"/>
              <a:t> </a:t>
            </a:r>
            <a:r>
              <a:rPr lang="de-CH" sz="2400" dirty="0" err="1"/>
              <a:t>varies</a:t>
            </a:r>
            <a:r>
              <a:rPr lang="de-CH" sz="2400" dirty="0"/>
              <a:t> </a:t>
            </a:r>
            <a:r>
              <a:rPr lang="de-CH" sz="2400" dirty="0" err="1"/>
              <a:t>between</a:t>
            </a:r>
            <a:r>
              <a:rPr lang="de-CH" sz="2400" dirty="0"/>
              <a:t> </a:t>
            </a:r>
            <a:r>
              <a:rPr lang="de-CH" sz="2400" dirty="0" err="1"/>
              <a:t>plants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so </a:t>
            </a:r>
            <a:r>
              <a:rPr lang="de-CH" sz="2400" dirty="0" err="1"/>
              <a:t>this</a:t>
            </a:r>
            <a:r>
              <a:rPr lang="de-CH" sz="2400" dirty="0"/>
              <a:t> </a:t>
            </a:r>
            <a:r>
              <a:rPr lang="de-CH" sz="2400" dirty="0" err="1"/>
              <a:t>graph</a:t>
            </a:r>
            <a:r>
              <a:rPr lang="de-CH" sz="2400" dirty="0"/>
              <a:t> </a:t>
            </a:r>
            <a:r>
              <a:rPr lang="de-CH" sz="2400" b="1" dirty="0" err="1"/>
              <a:t>cannot</a:t>
            </a:r>
            <a:r>
              <a:rPr lang="de-CH" sz="2400" dirty="0"/>
              <a:t> </a:t>
            </a:r>
            <a:r>
              <a:rPr lang="de-CH" sz="2400" dirty="0" err="1"/>
              <a:t>directly</a:t>
            </a:r>
            <a:r>
              <a:rPr lang="de-CH" sz="2400" dirty="0"/>
              <a:t> </a:t>
            </a:r>
            <a:r>
              <a:rPr lang="de-CH" sz="2400" dirty="0" err="1"/>
              <a:t>be</a:t>
            </a:r>
            <a:r>
              <a:rPr lang="de-CH" sz="2400" dirty="0"/>
              <a:t> </a:t>
            </a:r>
            <a:r>
              <a:rPr lang="de-CH" sz="2400" dirty="0" err="1"/>
              <a:t>applied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87043" name="Shape 1192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2: Reduce precalciner Exit Temperature (PCT)</a:t>
            </a:r>
          </a:p>
        </p:txBody>
      </p:sp>
      <p:pic>
        <p:nvPicPr>
          <p:cNvPr id="87044" name="Shape 119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088" y="1989138"/>
            <a:ext cx="7200900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045" name="Shape 1194"/>
          <p:cNvCxnSpPr>
            <a:cxnSpLocks noChangeShapeType="1"/>
          </p:cNvCxnSpPr>
          <p:nvPr/>
        </p:nvCxnSpPr>
        <p:spPr bwMode="auto">
          <a:xfrm flipH="1">
            <a:off x="4464050" y="2947988"/>
            <a:ext cx="1012825" cy="2198687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87046" name="Shape 1195"/>
          <p:cNvCxnSpPr>
            <a:cxnSpLocks noChangeShapeType="1"/>
          </p:cNvCxnSpPr>
          <p:nvPr/>
        </p:nvCxnSpPr>
        <p:spPr bwMode="auto">
          <a:xfrm rot="10800000">
            <a:off x="4754563" y="3838575"/>
            <a:ext cx="0" cy="595313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7047" name="Shape 1196"/>
          <p:cNvCxnSpPr>
            <a:cxnSpLocks noChangeShapeType="1"/>
          </p:cNvCxnSpPr>
          <p:nvPr/>
        </p:nvCxnSpPr>
        <p:spPr bwMode="auto">
          <a:xfrm rot="10800000">
            <a:off x="4754563" y="3838575"/>
            <a:ext cx="288925" cy="0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7048" name="Shape 1197"/>
          <p:cNvCxnSpPr>
            <a:cxnSpLocks noChangeShapeType="1"/>
          </p:cNvCxnSpPr>
          <p:nvPr/>
        </p:nvCxnSpPr>
        <p:spPr bwMode="auto">
          <a:xfrm flipH="1">
            <a:off x="5043488" y="2352675"/>
            <a:ext cx="2751137" cy="534988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/>
          </a:ln>
        </p:spPr>
      </p:cxnSp>
      <p:cxnSp>
        <p:nvCxnSpPr>
          <p:cNvPr id="87049" name="Shape 1198"/>
          <p:cNvCxnSpPr>
            <a:cxnSpLocks noChangeShapeType="1"/>
          </p:cNvCxnSpPr>
          <p:nvPr/>
        </p:nvCxnSpPr>
        <p:spPr bwMode="auto">
          <a:xfrm rot="10800000">
            <a:off x="5838825" y="2471738"/>
            <a:ext cx="0" cy="238125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87050" name="Shape 1199"/>
          <p:cNvCxnSpPr>
            <a:cxnSpLocks noChangeShapeType="1"/>
          </p:cNvCxnSpPr>
          <p:nvPr/>
        </p:nvCxnSpPr>
        <p:spPr bwMode="auto">
          <a:xfrm rot="10800000">
            <a:off x="5838825" y="2471738"/>
            <a:ext cx="1447800" cy="0"/>
          </a:xfrm>
          <a:prstGeom prst="straightConnector1">
            <a:avLst/>
          </a:prstGeom>
          <a:noFill/>
          <a:ln w="15875">
            <a:solidFill>
              <a:srgbClr val="0000FF"/>
            </a:solidFill>
            <a:round/>
            <a:headEnd/>
            <a:tailEnd/>
          </a:ln>
        </p:spPr>
      </p:cxnSp>
      <p:sp>
        <p:nvSpPr>
          <p:cNvPr id="87051" name="Shape 1200"/>
          <p:cNvSpPr txBox="1">
            <a:spLocks noChangeArrowheads="1"/>
          </p:cNvSpPr>
          <p:nvPr/>
        </p:nvSpPr>
        <p:spPr bwMode="auto">
          <a:xfrm>
            <a:off x="3136900" y="4002088"/>
            <a:ext cx="16732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r">
              <a:buSzPct val="25000"/>
            </a:pPr>
            <a:r>
              <a:rPr lang="de-CH" sz="1400">
                <a:sym typeface="Arial" charset="0"/>
              </a:rPr>
              <a:t>Δ Calcination</a:t>
            </a:r>
          </a:p>
        </p:txBody>
      </p:sp>
      <p:sp>
        <p:nvSpPr>
          <p:cNvPr id="87052" name="Shape 1201"/>
          <p:cNvSpPr txBox="1">
            <a:spLocks noChangeArrowheads="1"/>
          </p:cNvSpPr>
          <p:nvPr/>
        </p:nvSpPr>
        <p:spPr bwMode="auto">
          <a:xfrm>
            <a:off x="4338638" y="3527425"/>
            <a:ext cx="868362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1400">
                <a:sym typeface="Arial" charset="0"/>
              </a:rPr>
              <a:t>Δ T°C</a:t>
            </a:r>
          </a:p>
        </p:txBody>
      </p:sp>
      <p:sp>
        <p:nvSpPr>
          <p:cNvPr id="87053" name="Shape 1202"/>
          <p:cNvSpPr txBox="1">
            <a:spLocks noChangeArrowheads="1"/>
          </p:cNvSpPr>
          <p:nvPr/>
        </p:nvSpPr>
        <p:spPr bwMode="auto">
          <a:xfrm>
            <a:off x="4230688" y="2436813"/>
            <a:ext cx="16732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r">
              <a:buSzPct val="25000"/>
            </a:pPr>
            <a:r>
              <a:rPr lang="de-CH" sz="1400">
                <a:sym typeface="Arial" charset="0"/>
              </a:rPr>
              <a:t>Δ Calcination</a:t>
            </a:r>
          </a:p>
        </p:txBody>
      </p:sp>
      <p:sp>
        <p:nvSpPr>
          <p:cNvPr id="87054" name="Shape 1203"/>
          <p:cNvSpPr txBox="1">
            <a:spLocks noChangeArrowheads="1"/>
          </p:cNvSpPr>
          <p:nvPr/>
        </p:nvSpPr>
        <p:spPr bwMode="auto">
          <a:xfrm>
            <a:off x="6140450" y="2138363"/>
            <a:ext cx="8667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SzPct val="25000"/>
            </a:pPr>
            <a:r>
              <a:rPr lang="de-CH" sz="1400">
                <a:sym typeface="Arial" charset="0"/>
              </a:rPr>
              <a:t>Δ T°C</a:t>
            </a:r>
          </a:p>
        </p:txBody>
      </p:sp>
      <p:cxnSp>
        <p:nvCxnSpPr>
          <p:cNvPr id="87055" name="Shape 1204"/>
          <p:cNvCxnSpPr>
            <a:cxnSpLocks noChangeShapeType="1"/>
          </p:cNvCxnSpPr>
          <p:nvPr/>
        </p:nvCxnSpPr>
        <p:spPr bwMode="auto">
          <a:xfrm rot="10800000">
            <a:off x="5043488" y="4151313"/>
            <a:ext cx="782637" cy="0"/>
          </a:xfrm>
          <a:prstGeom prst="straightConnector1">
            <a:avLst/>
          </a:prstGeom>
          <a:noFill/>
          <a:ln w="38100">
            <a:solidFill>
              <a:srgbClr val="66FF66"/>
            </a:solidFill>
            <a:round/>
            <a:headEnd/>
            <a:tailEnd type="triangle" w="med" len="med"/>
          </a:ln>
        </p:spPr>
      </p:cxnSp>
      <p:sp>
        <p:nvSpPr>
          <p:cNvPr id="87056" name="Shape 1205"/>
          <p:cNvSpPr txBox="1">
            <a:spLocks noChangeArrowheads="1"/>
          </p:cNvSpPr>
          <p:nvPr/>
        </p:nvSpPr>
        <p:spPr bwMode="auto">
          <a:xfrm>
            <a:off x="5043488" y="4249738"/>
            <a:ext cx="2035175" cy="347662"/>
          </a:xfrm>
          <a:prstGeom prst="rect">
            <a:avLst/>
          </a:prstGeom>
          <a:solidFill>
            <a:srgbClr val="66FF66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SzPct val="25000"/>
            </a:pPr>
            <a:r>
              <a:rPr lang="de-CH" sz="1600">
                <a:sym typeface="Arial" charset="0"/>
              </a:rPr>
              <a:t>No problems</a:t>
            </a:r>
          </a:p>
        </p:txBody>
      </p:sp>
      <p:sp>
        <p:nvSpPr>
          <p:cNvPr id="87057" name="Shape 1206"/>
          <p:cNvSpPr txBox="1">
            <a:spLocks noChangeArrowheads="1"/>
          </p:cNvSpPr>
          <p:nvPr/>
        </p:nvSpPr>
        <p:spPr bwMode="auto">
          <a:xfrm>
            <a:off x="5748338" y="2998788"/>
            <a:ext cx="2190750" cy="8540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SzPct val="25000"/>
            </a:pPr>
            <a:r>
              <a:rPr lang="de-CH" sz="1600">
                <a:solidFill>
                  <a:schemeClr val="bg1"/>
                </a:solidFill>
                <a:sym typeface="Arial" charset="0"/>
              </a:rPr>
              <a:t>Easier to overheat, cause build-ups, waste fuel</a:t>
            </a:r>
          </a:p>
        </p:txBody>
      </p:sp>
      <p:cxnSp>
        <p:nvCxnSpPr>
          <p:cNvPr id="87058" name="Shape 1207"/>
          <p:cNvCxnSpPr>
            <a:cxnSpLocks noChangeShapeType="1"/>
          </p:cNvCxnSpPr>
          <p:nvPr/>
        </p:nvCxnSpPr>
        <p:spPr bwMode="auto">
          <a:xfrm rot="10800000">
            <a:off x="6686550" y="2586038"/>
            <a:ext cx="0" cy="447675"/>
          </a:xfrm>
          <a:prstGeom prst="straightConnector1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2C30987-1DB4-47AB-9CD9-16B4F68C4C8D}" type="slidenum">
              <a:rPr lang="en-US" sz="800"/>
              <a:pPr algn="r"/>
              <a:t>71</a:t>
            </a:fld>
            <a:endParaRPr lang="en-US" sz="800"/>
          </a:p>
        </p:txBody>
      </p:sp>
      <p:sp>
        <p:nvSpPr>
          <p:cNvPr id="88066" name="Shape 1213"/>
          <p:cNvSpPr txBox="1"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400" dirty="0" err="1"/>
              <a:t>Because</a:t>
            </a:r>
            <a:r>
              <a:rPr lang="de-CH" sz="2400" dirty="0"/>
              <a:t> </a:t>
            </a:r>
            <a:r>
              <a:rPr lang="de-CH" sz="2400" dirty="0" err="1"/>
              <a:t>we</a:t>
            </a:r>
            <a:r>
              <a:rPr lang="de-CH" sz="2400" dirty="0"/>
              <a:t> </a:t>
            </a:r>
            <a:r>
              <a:rPr lang="de-CH" sz="2400" dirty="0" err="1"/>
              <a:t>are</a:t>
            </a:r>
            <a:r>
              <a:rPr lang="de-CH" sz="2400" dirty="0"/>
              <a:t> </a:t>
            </a:r>
            <a:r>
              <a:rPr lang="de-CH" sz="2400" dirty="0" err="1"/>
              <a:t>using</a:t>
            </a:r>
            <a:r>
              <a:rPr lang="de-CH" sz="2400" dirty="0"/>
              <a:t> a PID,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fuel</a:t>
            </a:r>
            <a:r>
              <a:rPr lang="de-CH" sz="2400" dirty="0"/>
              <a:t> rate will </a:t>
            </a:r>
            <a:r>
              <a:rPr lang="de-CH" sz="2400" dirty="0" err="1"/>
              <a:t>decrease</a:t>
            </a:r>
            <a:r>
              <a:rPr lang="de-CH" sz="2400" dirty="0"/>
              <a:t> </a:t>
            </a:r>
            <a:r>
              <a:rPr lang="de-CH" sz="2400" dirty="0" err="1"/>
              <a:t>automatically</a:t>
            </a:r>
            <a:r>
              <a:rPr lang="de-CH" sz="2400" dirty="0"/>
              <a:t>!</a:t>
            </a: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534988" lvl="1" indent="-185738">
              <a:spcBef>
                <a:spcPts val="2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88067" name="Shape 1214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Precalciner Temperature Control</a:t>
            </a:r>
            <a:br>
              <a:rPr lang="de-CH" sz="2400" b="1"/>
            </a:br>
            <a:r>
              <a:rPr lang="de-CH" sz="2400" b="1"/>
              <a:t>Step 3: Reduce Fuel Rate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0DCF9A2-1611-4546-BA56-D732A9FF89B4}" type="slidenum">
              <a:rPr lang="en-US" sz="800"/>
              <a:pPr algn="r"/>
              <a:t>72</a:t>
            </a:fld>
            <a:endParaRPr lang="en-US" sz="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137F6F1-CAE2-48E4-A14E-26C02A5CBFF2}" type="slidenum">
              <a:rPr lang="en-US" sz="800"/>
              <a:pPr algn="r"/>
              <a:t>73</a:t>
            </a:fld>
            <a:endParaRPr lang="en-US" sz="800"/>
          </a:p>
        </p:txBody>
      </p:sp>
      <p:sp>
        <p:nvSpPr>
          <p:cNvPr id="90114" name="Shape 1224"/>
          <p:cNvSpPr txBox="1">
            <a:spLocks/>
          </p:cNvSpPr>
          <p:nvPr/>
        </p:nvSpPr>
        <p:spPr bwMode="auto">
          <a:xfrm>
            <a:off x="560388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Get</a:t>
            </a:r>
            <a:r>
              <a:rPr lang="de-CH" sz="2400" dirty="0"/>
              <a:t> out </a:t>
            </a:r>
            <a:r>
              <a:rPr lang="de-CH" sz="2400" dirty="0" err="1"/>
              <a:t>of</a:t>
            </a:r>
            <a:r>
              <a:rPr lang="de-CH" sz="2400" dirty="0"/>
              <a:t> </a:t>
            </a:r>
            <a:r>
              <a:rPr lang="de-CH" sz="2400" dirty="0" err="1"/>
              <a:t>your</a:t>
            </a:r>
            <a:r>
              <a:rPr lang="de-CH" sz="2400" dirty="0"/>
              <a:t> </a:t>
            </a:r>
            <a:r>
              <a:rPr lang="de-CH" sz="2400" dirty="0" err="1"/>
              <a:t>office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CCR!</a:t>
            </a:r>
          </a:p>
          <a:p>
            <a:pPr marL="952500" lvl="2" indent="-342900">
              <a:spcBef>
                <a:spcPts val="25"/>
              </a:spcBef>
              <a:buClr>
                <a:schemeClr val="accent1"/>
              </a:buClr>
              <a:buSzPct val="60000"/>
              <a:buFont typeface="Arial" panose="020B0604020202020204" pitchFamily="34" charset="0"/>
              <a:buChar char="•"/>
            </a:pPr>
            <a:r>
              <a:rPr lang="de-CH" sz="2400" dirty="0"/>
              <a:t>A </a:t>
            </a:r>
            <a:r>
              <a:rPr lang="de-CH" sz="2400" dirty="0" err="1"/>
              <a:t>setpoint</a:t>
            </a:r>
            <a:r>
              <a:rPr lang="de-CH" sz="2400" dirty="0"/>
              <a:t> </a:t>
            </a:r>
            <a:r>
              <a:rPr lang="de-CH" sz="2400" dirty="0" err="1"/>
              <a:t>used</a:t>
            </a:r>
            <a:r>
              <a:rPr lang="de-CH" sz="2400" dirty="0"/>
              <a:t> </a:t>
            </a:r>
            <a:r>
              <a:rPr lang="de-CH" sz="2400" dirty="0" err="1"/>
              <a:t>for</a:t>
            </a:r>
            <a:r>
              <a:rPr lang="de-CH" sz="2400" dirty="0"/>
              <a:t> 20 </a:t>
            </a:r>
            <a:r>
              <a:rPr lang="de-CH" sz="2400" dirty="0" err="1"/>
              <a:t>years</a:t>
            </a:r>
            <a:r>
              <a:rPr lang="de-CH" sz="2400" dirty="0"/>
              <a:t> </a:t>
            </a:r>
            <a:r>
              <a:rPr lang="de-CH" sz="2400" dirty="0" err="1"/>
              <a:t>does</a:t>
            </a:r>
            <a:r>
              <a:rPr lang="de-CH" sz="2400" dirty="0"/>
              <a:t> not </a:t>
            </a:r>
            <a:r>
              <a:rPr lang="de-CH" sz="2400" dirty="0" err="1"/>
              <a:t>mean</a:t>
            </a:r>
            <a:r>
              <a:rPr lang="de-CH" sz="2400" dirty="0"/>
              <a:t> </a:t>
            </a:r>
            <a:r>
              <a:rPr lang="de-CH" sz="2400" dirty="0" err="1"/>
              <a:t>that</a:t>
            </a:r>
            <a:r>
              <a:rPr lang="de-CH" sz="2400" dirty="0"/>
              <a:t> </a:t>
            </a:r>
            <a:r>
              <a:rPr lang="de-CH" sz="2400" dirty="0" err="1"/>
              <a:t>it</a:t>
            </a:r>
            <a:r>
              <a:rPr lang="de-CH" sz="2400" dirty="0"/>
              <a:t>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optimum</a:t>
            </a:r>
            <a:r>
              <a:rPr lang="de-CH" sz="2400" dirty="0"/>
              <a:t>!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Check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optimize</a:t>
            </a:r>
            <a:endParaRPr lang="de-CH" sz="2400" dirty="0"/>
          </a:p>
          <a:p>
            <a:pPr marL="952500" lvl="2" indent="-342900">
              <a:spcBef>
                <a:spcPts val="575"/>
              </a:spcBef>
              <a:buClr>
                <a:schemeClr val="accent1"/>
              </a:buClr>
              <a:buSzPct val="109000"/>
              <a:buFont typeface="Arial" panose="020B0604020202020204" pitchFamily="34" charset="0"/>
              <a:buChar char="•"/>
            </a:pPr>
            <a:r>
              <a:rPr lang="de-CH" sz="2400" dirty="0" err="1"/>
              <a:t>Increase</a:t>
            </a:r>
            <a:r>
              <a:rPr lang="de-CH" sz="2400" dirty="0"/>
              <a:t> cooler </a:t>
            </a:r>
            <a:r>
              <a:rPr lang="de-CH" sz="2400" dirty="0" err="1"/>
              <a:t>recuperation</a:t>
            </a:r>
            <a:r>
              <a:rPr lang="de-CH" sz="2400" dirty="0"/>
              <a:t> (UGP)</a:t>
            </a:r>
          </a:p>
          <a:p>
            <a:pPr marL="952500" lvl="2" indent="-342900">
              <a:spcBef>
                <a:spcPts val="575"/>
              </a:spcBef>
              <a:buClr>
                <a:schemeClr val="accent1"/>
              </a:buClr>
              <a:buSzPct val="109000"/>
              <a:buFont typeface="Arial" panose="020B0604020202020204" pitchFamily="34" charset="0"/>
              <a:buChar char="•"/>
            </a:pPr>
            <a:r>
              <a:rPr lang="de-CH" sz="2400" dirty="0" err="1"/>
              <a:t>Lower</a:t>
            </a:r>
            <a:r>
              <a:rPr lang="de-CH" sz="2400" dirty="0"/>
              <a:t> </a:t>
            </a:r>
            <a:r>
              <a:rPr lang="de-CH" sz="2400" dirty="0" err="1"/>
              <a:t>precalciner</a:t>
            </a:r>
            <a:r>
              <a:rPr lang="de-CH" sz="2400" dirty="0"/>
              <a:t> </a:t>
            </a:r>
            <a:r>
              <a:rPr lang="de-CH" sz="2400" dirty="0" err="1"/>
              <a:t>temperature</a:t>
            </a:r>
            <a:r>
              <a:rPr lang="de-CH" sz="2400" dirty="0"/>
              <a:t> (PCT)</a:t>
            </a:r>
          </a:p>
          <a:p>
            <a:pPr marL="952500" lvl="2" indent="-342900">
              <a:spcBef>
                <a:spcPts val="575"/>
              </a:spcBef>
              <a:buClr>
                <a:schemeClr val="accent1"/>
              </a:buClr>
              <a:buSzPct val="109000"/>
              <a:buFont typeface="Arial" panose="020B0604020202020204" pitchFamily="34" charset="0"/>
              <a:buChar char="•"/>
            </a:pPr>
            <a:r>
              <a:rPr lang="de-CH" sz="2400" dirty="0" err="1"/>
              <a:t>Minimize</a:t>
            </a:r>
            <a:r>
              <a:rPr lang="de-CH" sz="2400" dirty="0"/>
              <a:t> </a:t>
            </a:r>
            <a:r>
              <a:rPr lang="de-CH" sz="2400" dirty="0" err="1"/>
              <a:t>and</a:t>
            </a:r>
            <a:r>
              <a:rPr lang="de-CH" sz="2400" dirty="0"/>
              <a:t> </a:t>
            </a:r>
            <a:r>
              <a:rPr lang="de-CH" sz="2400" dirty="0" err="1"/>
              <a:t>stabilize</a:t>
            </a:r>
            <a:r>
              <a:rPr lang="de-CH" sz="2400" dirty="0"/>
              <a:t> gas </a:t>
            </a:r>
            <a:r>
              <a:rPr lang="de-CH" sz="2400" dirty="0" err="1"/>
              <a:t>flow</a:t>
            </a:r>
            <a:r>
              <a:rPr lang="de-CH" sz="2400" dirty="0"/>
              <a:t> (PH O2)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/>
              <a:t>PID </a:t>
            </a:r>
            <a:r>
              <a:rPr lang="de-CH" sz="2400" dirty="0" err="1"/>
              <a:t>loop</a:t>
            </a:r>
            <a:r>
              <a:rPr lang="de-CH" sz="2400" dirty="0"/>
              <a:t> </a:t>
            </a:r>
            <a:r>
              <a:rPr lang="de-CH" sz="2400" dirty="0" err="1"/>
              <a:t>well</a:t>
            </a:r>
            <a:r>
              <a:rPr lang="de-CH" sz="2400" dirty="0"/>
              <a:t> </a:t>
            </a:r>
            <a:r>
              <a:rPr lang="de-CH" sz="2400" dirty="0" err="1"/>
              <a:t>tuned</a:t>
            </a:r>
            <a:r>
              <a:rPr lang="de-CH" sz="2400" dirty="0"/>
              <a:t> </a:t>
            </a:r>
            <a:r>
              <a:rPr lang="de-CH" sz="2400" dirty="0" err="1"/>
              <a:t>utilized</a:t>
            </a:r>
            <a:r>
              <a:rPr lang="de-CH" sz="2400" dirty="0"/>
              <a:t> </a:t>
            </a:r>
            <a:r>
              <a:rPr lang="de-CH" sz="2400" dirty="0" err="1"/>
              <a:t>by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operators</a:t>
            </a:r>
            <a:r>
              <a:rPr lang="de-CH" sz="2400" dirty="0"/>
              <a:t>. </a:t>
            </a:r>
            <a:br>
              <a:rPr lang="de-CH" sz="2400" dirty="0"/>
            </a:br>
            <a:r>
              <a:rPr lang="de-CH" sz="2400" dirty="0" err="1"/>
              <a:t>If</a:t>
            </a:r>
            <a:r>
              <a:rPr lang="de-CH" sz="2400" dirty="0"/>
              <a:t> not in </a:t>
            </a:r>
            <a:r>
              <a:rPr lang="de-CH" sz="2400" dirty="0" err="1"/>
              <a:t>use</a:t>
            </a:r>
            <a:r>
              <a:rPr lang="de-CH" sz="2400" dirty="0"/>
              <a:t>: Tuning </a:t>
            </a:r>
            <a:r>
              <a:rPr lang="de-CH" sz="2400" dirty="0" err="1"/>
              <a:t>required</a:t>
            </a:r>
            <a:r>
              <a:rPr lang="de-CH" sz="2400" dirty="0"/>
              <a:t>!</a:t>
            </a:r>
          </a:p>
          <a:p>
            <a:pPr marL="342900" indent="-342900">
              <a:spcBef>
                <a:spcPts val="575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CH" sz="2400" dirty="0" err="1"/>
              <a:t>Minimize</a:t>
            </a:r>
            <a:r>
              <a:rPr lang="de-CH" sz="2400" dirty="0"/>
              <a:t> </a:t>
            </a:r>
            <a:r>
              <a:rPr lang="de-CH" sz="2400" dirty="0" err="1"/>
              <a:t>kiln</a:t>
            </a:r>
            <a:r>
              <a:rPr lang="de-CH" sz="2400" dirty="0"/>
              <a:t> </a:t>
            </a:r>
            <a:r>
              <a:rPr lang="de-CH" sz="2400" dirty="0" err="1"/>
              <a:t>stops</a:t>
            </a:r>
            <a:r>
              <a:rPr lang="de-CH" sz="2400" dirty="0"/>
              <a:t> </a:t>
            </a:r>
            <a:r>
              <a:rPr lang="de-CH" sz="2400" dirty="0" err="1"/>
              <a:t>with</a:t>
            </a:r>
            <a:r>
              <a:rPr lang="de-CH" sz="2400" dirty="0"/>
              <a:t> </a:t>
            </a:r>
            <a:r>
              <a:rPr lang="de-CH" sz="2400" dirty="0" err="1"/>
              <a:t>maintenance</a:t>
            </a:r>
            <a:endParaRPr lang="de-CH" sz="2400" dirty="0"/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>
              <a:latin typeface="Noto Symbol"/>
              <a:ea typeface="Noto Symbol"/>
              <a:cs typeface="Noto Symbol"/>
              <a:sym typeface="Noto Symbol"/>
            </a:endParaRP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400" dirty="0"/>
          </a:p>
        </p:txBody>
      </p:sp>
      <p:sp>
        <p:nvSpPr>
          <p:cNvPr id="90115" name="Shape 1225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Summary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6771F61-677C-495A-9A3D-D9B3AF0CDED0}" type="slidenum">
              <a:rPr lang="en-US" sz="800"/>
              <a:pPr algn="r"/>
              <a:t>8</a:t>
            </a:fld>
            <a:endParaRPr lang="en-US" sz="800"/>
          </a:p>
        </p:txBody>
      </p:sp>
      <p:pic>
        <p:nvPicPr>
          <p:cNvPr id="23554" name="Shape 14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920" y="1152525"/>
            <a:ext cx="8496300" cy="494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Shape 146"/>
          <p:cNvSpPr txBox="1">
            <a:spLocks/>
          </p:cNvSpPr>
          <p:nvPr/>
        </p:nvSpPr>
        <p:spPr bwMode="auto">
          <a:xfrm>
            <a:off x="546100" y="27305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Decisions to make upfront	(2)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AB8546B-A2F4-4FD5-901B-F9EBB0AD0835}" type="slidenum">
              <a:rPr lang="en-US" sz="800"/>
              <a:pPr algn="r"/>
              <a:t>9</a:t>
            </a:fld>
            <a:endParaRPr lang="en-US" sz="800"/>
          </a:p>
        </p:txBody>
      </p:sp>
      <p:pic>
        <p:nvPicPr>
          <p:cNvPr id="24578" name="Shape 15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363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Shape 154"/>
          <p:cNvSpPr txBox="1">
            <a:spLocks/>
          </p:cNvSpPr>
          <p:nvPr/>
        </p:nvSpPr>
        <p:spPr bwMode="auto">
          <a:xfrm>
            <a:off x="531813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de-CH" sz="2400" b="1"/>
              <a:t>PID configurable parameters: Decisions to make upfront	(3)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COPYRIGHT" val="2015"/>
  <p:tag name="DATE" val="2015-08-04"/>
  <p:tag name="LEGALTEXT" val="LafargeHolcim"/>
  <p:tag name="CLASSIFICATION" val="0"/>
  <p:tag name="TITLEBANDCOL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77</TotalTime>
  <Words>2348</Words>
  <Application>Microsoft Office PowerPoint</Application>
  <PresentationFormat>A4 Paper (210x297 mm)</PresentationFormat>
  <Paragraphs>556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blank</vt:lpstr>
      <vt:lpstr>PID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Stefan Gross</cp:lastModifiedBy>
  <cp:revision>7</cp:revision>
  <dcterms:created xsi:type="dcterms:W3CDTF">2015-10-02T13:37:29Z</dcterms:created>
  <dcterms:modified xsi:type="dcterms:W3CDTF">2016-05-09T13:59:34Z</dcterms:modified>
</cp:coreProperties>
</file>